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sldIdLst>
    <p:sldId id="266" r:id="rId2"/>
    <p:sldId id="260" r:id="rId3"/>
    <p:sldId id="343" r:id="rId4"/>
    <p:sldId id="333" r:id="rId5"/>
    <p:sldId id="344" r:id="rId6"/>
    <p:sldId id="376" r:id="rId7"/>
    <p:sldId id="263" r:id="rId8"/>
    <p:sldId id="335" r:id="rId9"/>
    <p:sldId id="340" r:id="rId10"/>
    <p:sldId id="345" r:id="rId11"/>
    <p:sldId id="348" r:id="rId12"/>
    <p:sldId id="346" r:id="rId13"/>
    <p:sldId id="351" r:id="rId14"/>
    <p:sldId id="350" r:id="rId15"/>
    <p:sldId id="352" r:id="rId16"/>
    <p:sldId id="377" r:id="rId17"/>
    <p:sldId id="336" r:id="rId18"/>
    <p:sldId id="339" r:id="rId19"/>
    <p:sldId id="353" r:id="rId20"/>
    <p:sldId id="354" r:id="rId21"/>
    <p:sldId id="357" r:id="rId22"/>
    <p:sldId id="359" r:id="rId23"/>
    <p:sldId id="360" r:id="rId24"/>
    <p:sldId id="361" r:id="rId25"/>
    <p:sldId id="362" r:id="rId26"/>
    <p:sldId id="363" r:id="rId27"/>
    <p:sldId id="364" r:id="rId28"/>
    <p:sldId id="366" r:id="rId29"/>
    <p:sldId id="367" r:id="rId30"/>
    <p:sldId id="337" r:id="rId31"/>
    <p:sldId id="378" r:id="rId32"/>
    <p:sldId id="383" r:id="rId33"/>
    <p:sldId id="385" r:id="rId34"/>
    <p:sldId id="386" r:id="rId35"/>
    <p:sldId id="387" r:id="rId36"/>
    <p:sldId id="388" r:id="rId37"/>
    <p:sldId id="389" r:id="rId38"/>
    <p:sldId id="338" r:id="rId39"/>
    <p:sldId id="390" r:id="rId40"/>
    <p:sldId id="394" r:id="rId41"/>
    <p:sldId id="259" r:id="rId42"/>
    <p:sldId id="395" r:id="rId43"/>
    <p:sldId id="399" r:id="rId44"/>
    <p:sldId id="400" r:id="rId45"/>
    <p:sldId id="401" r:id="rId46"/>
    <p:sldId id="402" r:id="rId47"/>
    <p:sldId id="403" r:id="rId48"/>
    <p:sldId id="404" r:id="rId49"/>
    <p:sldId id="405" r:id="rId50"/>
    <p:sldId id="406" r:id="rId51"/>
    <p:sldId id="407" r:id="rId52"/>
    <p:sldId id="408" r:id="rId53"/>
    <p:sldId id="409" r:id="rId54"/>
    <p:sldId id="410" r:id="rId55"/>
    <p:sldId id="412" r:id="rId56"/>
    <p:sldId id="416" r:id="rId57"/>
    <p:sldId id="417" r:id="rId58"/>
    <p:sldId id="413" r:id="rId59"/>
    <p:sldId id="414" r:id="rId60"/>
    <p:sldId id="415" r:id="rId61"/>
    <p:sldId id="418" r:id="rId62"/>
    <p:sldId id="419" r:id="rId63"/>
    <p:sldId id="420" r:id="rId64"/>
    <p:sldId id="421" r:id="rId65"/>
    <p:sldId id="422" r:id="rId66"/>
    <p:sldId id="423" r:id="rId67"/>
    <p:sldId id="429" r:id="rId68"/>
    <p:sldId id="425" r:id="rId69"/>
    <p:sldId id="424" r:id="rId70"/>
    <p:sldId id="426" r:id="rId71"/>
    <p:sldId id="427" r:id="rId72"/>
    <p:sldId id="428" r:id="rId73"/>
    <p:sldId id="430" r:id="rId74"/>
    <p:sldId id="431" r:id="rId75"/>
    <p:sldId id="432" r:id="rId76"/>
    <p:sldId id="433" r:id="rId77"/>
    <p:sldId id="434" r:id="rId78"/>
    <p:sldId id="435"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A"/>
    <a:srgbClr val="43507A"/>
    <a:srgbClr val="8EA0B7"/>
    <a:srgbClr val="4874CB"/>
    <a:srgbClr val="E3F2D9"/>
    <a:srgbClr val="F2CE08"/>
    <a:srgbClr val="DAE3F5"/>
    <a:srgbClr val="E6EAEF"/>
    <a:srgbClr val="D7DCE2"/>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3D9CB-241D-4688-B0D2-32786C22DD72}" v="1050" dt="2024-12-14T12:25:52.537"/>
    <p1510:client id="{8D58ECE1-4512-4307-832B-E04A3CDB9FD4}" v="88" dt="2024-12-15T08:35:34.5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92" autoAdjust="0"/>
    <p:restoredTop sz="84140" autoAdjust="0"/>
  </p:normalViewPr>
  <p:slideViewPr>
    <p:cSldViewPr snapToGrid="0">
      <p:cViewPr>
        <p:scale>
          <a:sx n="125" d="100"/>
          <a:sy n="125" d="100"/>
        </p:scale>
        <p:origin x="2292" y="29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I SHUAIWEN#" userId="35a196ea-bcb8-475e-86cf-0b9eaca8a48f" providerId="ADAL" clId="{73C37BF7-512A-4806-A242-6F3F36B0159E}"/>
    <pc:docChg chg="addSld modSld sldOrd">
      <pc:chgData name="#CUI SHUAIWEN#" userId="35a196ea-bcb8-475e-86cf-0b9eaca8a48f" providerId="ADAL" clId="{73C37BF7-512A-4806-A242-6F3F36B0159E}" dt="2024-12-05T05:13:57.006" v="9" actId="1076"/>
      <pc:docMkLst>
        <pc:docMk/>
      </pc:docMkLst>
      <pc:sldChg chg="addSp modSp add mod ord setBg">
        <pc:chgData name="#CUI SHUAIWEN#" userId="35a196ea-bcb8-475e-86cf-0b9eaca8a48f" providerId="ADAL" clId="{73C37BF7-512A-4806-A242-6F3F36B0159E}" dt="2024-12-05T05:12:32.814" v="7" actId="167"/>
        <pc:sldMkLst>
          <pc:docMk/>
          <pc:sldMk cId="3386999824" sldId="266"/>
        </pc:sldMkLst>
        <pc:spChg chg="add mod ord">
          <ac:chgData name="#CUI SHUAIWEN#" userId="35a196ea-bcb8-475e-86cf-0b9eaca8a48f" providerId="ADAL" clId="{73C37BF7-512A-4806-A242-6F3F36B0159E}" dt="2024-12-05T05:12:32.814" v="7" actId="167"/>
          <ac:spMkLst>
            <pc:docMk/>
            <pc:sldMk cId="3386999824" sldId="266"/>
            <ac:spMk id="3" creationId="{ED2BC498-63B2-87F9-093A-C81E1860A12D}"/>
          </ac:spMkLst>
        </pc:spChg>
      </pc:sldChg>
      <pc:sldChg chg="modSp mod">
        <pc:chgData name="#CUI SHUAIWEN#" userId="35a196ea-bcb8-475e-86cf-0b9eaca8a48f" providerId="ADAL" clId="{73C37BF7-512A-4806-A242-6F3F36B0159E}" dt="2024-12-05T05:13:57.006" v="9" actId="1076"/>
        <pc:sldMkLst>
          <pc:docMk/>
          <pc:sldMk cId="3171209738" sldId="303"/>
        </pc:sldMkLst>
        <pc:spChg chg="mod">
          <ac:chgData name="#CUI SHUAIWEN#" userId="35a196ea-bcb8-475e-86cf-0b9eaca8a48f" providerId="ADAL" clId="{73C37BF7-512A-4806-A242-6F3F36B0159E}" dt="2024-12-05T05:13:57.006" v="9" actId="1076"/>
          <ac:spMkLst>
            <pc:docMk/>
            <pc:sldMk cId="3171209738" sldId="303"/>
            <ac:spMk id="3" creationId="{70CDEF91-2080-ADE9-8F15-7C9ED8D19F7F}"/>
          </ac:spMkLst>
        </pc:spChg>
        <pc:spChg chg="mod">
          <ac:chgData name="#CUI SHUAIWEN#" userId="35a196ea-bcb8-475e-86cf-0b9eaca8a48f" providerId="ADAL" clId="{73C37BF7-512A-4806-A242-6F3F36B0159E}" dt="2024-12-05T05:13:57.006" v="9" actId="1076"/>
          <ac:spMkLst>
            <pc:docMk/>
            <pc:sldMk cId="3171209738" sldId="303"/>
            <ac:spMk id="26" creationId="{87811544-B53C-F01B-F12E-09C945B50B30}"/>
          </ac:spMkLst>
        </pc:spChg>
        <pc:grpChg chg="mod">
          <ac:chgData name="#CUI SHUAIWEN#" userId="35a196ea-bcb8-475e-86cf-0b9eaca8a48f" providerId="ADAL" clId="{73C37BF7-512A-4806-A242-6F3F36B0159E}" dt="2024-12-05T05:13:57.006" v="9" actId="1076"/>
          <ac:grpSpMkLst>
            <pc:docMk/>
            <pc:sldMk cId="3171209738" sldId="303"/>
            <ac:grpSpMk id="2" creationId="{9229C67C-A7A0-B6F7-A189-1CDC72CD0ECC}"/>
          </ac:grpSpMkLst>
        </pc:grpChg>
        <pc:grpChg chg="mod">
          <ac:chgData name="#CUI SHUAIWEN#" userId="35a196ea-bcb8-475e-86cf-0b9eaca8a48f" providerId="ADAL" clId="{73C37BF7-512A-4806-A242-6F3F36B0159E}" dt="2024-12-05T05:13:57.006" v="9" actId="1076"/>
          <ac:grpSpMkLst>
            <pc:docMk/>
            <pc:sldMk cId="3171209738" sldId="303"/>
            <ac:grpSpMk id="11" creationId="{FC676A53-7A97-CBE3-87DC-1759994A0E1F}"/>
          </ac:grpSpMkLst>
        </pc:grpChg>
        <pc:grpChg chg="mod">
          <ac:chgData name="#CUI SHUAIWEN#" userId="35a196ea-bcb8-475e-86cf-0b9eaca8a48f" providerId="ADAL" clId="{73C37BF7-512A-4806-A242-6F3F36B0159E}" dt="2024-12-05T05:13:57.006" v="9" actId="1076"/>
          <ac:grpSpMkLst>
            <pc:docMk/>
            <pc:sldMk cId="3171209738" sldId="303"/>
            <ac:grpSpMk id="19" creationId="{986C2C37-7454-BAA7-58C9-E97E9001AD9D}"/>
          </ac:grpSpMkLst>
        </pc:grpChg>
        <pc:grpChg chg="mod">
          <ac:chgData name="#CUI SHUAIWEN#" userId="35a196ea-bcb8-475e-86cf-0b9eaca8a48f" providerId="ADAL" clId="{73C37BF7-512A-4806-A242-6F3F36B0159E}" dt="2024-12-05T05:13:57.006" v="9" actId="1076"/>
          <ac:grpSpMkLst>
            <pc:docMk/>
            <pc:sldMk cId="3171209738" sldId="303"/>
            <ac:grpSpMk id="21" creationId="{4AEC5151-8E95-5752-8012-6BB1FDBCDECA}"/>
          </ac:grpSpMkLst>
        </pc:grpChg>
      </pc:sldChg>
    </pc:docChg>
  </pc:docChgLst>
  <pc:docChgLst>
    <pc:chgData name="#CUI SHUAIWEN#" userId="35a196ea-bcb8-475e-86cf-0b9eaca8a48f" providerId="ADAL" clId="{5D1F03F3-F5A1-4542-B337-566AFE5AB931}"/>
    <pc:docChg chg="undo redo custSel addSld delSld modSld sldOrd">
      <pc:chgData name="#CUI SHUAIWEN#" userId="35a196ea-bcb8-475e-86cf-0b9eaca8a48f" providerId="ADAL" clId="{5D1F03F3-F5A1-4542-B337-566AFE5AB931}" dt="2024-12-09T08:09:46.579" v="10331" actId="1076"/>
      <pc:docMkLst>
        <pc:docMk/>
      </pc:docMkLst>
      <pc:sldChg chg="modSp mod">
        <pc:chgData name="#CUI SHUAIWEN#" userId="35a196ea-bcb8-475e-86cf-0b9eaca8a48f" providerId="ADAL" clId="{5D1F03F3-F5A1-4542-B337-566AFE5AB931}" dt="2024-12-08T02:27:22.271" v="3221" actId="2711"/>
        <pc:sldMkLst>
          <pc:docMk/>
          <pc:sldMk cId="2844032166" sldId="260"/>
        </pc:sldMkLst>
        <pc:spChg chg="mod">
          <ac:chgData name="#CUI SHUAIWEN#" userId="35a196ea-bcb8-475e-86cf-0b9eaca8a48f" providerId="ADAL" clId="{5D1F03F3-F5A1-4542-B337-566AFE5AB931}" dt="2024-12-08T02:27:22.271" v="3221" actId="2711"/>
          <ac:spMkLst>
            <pc:docMk/>
            <pc:sldMk cId="2844032166" sldId="260"/>
            <ac:spMk id="2" creationId="{A1E83BB3-29D6-470E-DB5E-2FE14184704C}"/>
          </ac:spMkLst>
        </pc:spChg>
        <pc:spChg chg="mod">
          <ac:chgData name="#CUI SHUAIWEN#" userId="35a196ea-bcb8-475e-86cf-0b9eaca8a48f" providerId="ADAL" clId="{5D1F03F3-F5A1-4542-B337-566AFE5AB931}" dt="2024-12-08T02:27:22.271" v="3221" actId="2711"/>
          <ac:spMkLst>
            <pc:docMk/>
            <pc:sldMk cId="2844032166" sldId="260"/>
            <ac:spMk id="3" creationId="{E6910B2E-67AC-3A7C-589B-661A0CB34F26}"/>
          </ac:spMkLst>
        </pc:spChg>
        <pc:spChg chg="mod">
          <ac:chgData name="#CUI SHUAIWEN#" userId="35a196ea-bcb8-475e-86cf-0b9eaca8a48f" providerId="ADAL" clId="{5D1F03F3-F5A1-4542-B337-566AFE5AB931}" dt="2024-12-08T02:27:22.271" v="3221" actId="2711"/>
          <ac:spMkLst>
            <pc:docMk/>
            <pc:sldMk cId="2844032166" sldId="260"/>
            <ac:spMk id="5" creationId="{D6E5FDAD-1AA7-79BC-A82B-6E90CFAF8B9B}"/>
          </ac:spMkLst>
        </pc:spChg>
        <pc:spChg chg="mod">
          <ac:chgData name="#CUI SHUAIWEN#" userId="35a196ea-bcb8-475e-86cf-0b9eaca8a48f" providerId="ADAL" clId="{5D1F03F3-F5A1-4542-B337-566AFE5AB931}" dt="2024-12-08T02:27:22.271" v="3221" actId="2711"/>
          <ac:spMkLst>
            <pc:docMk/>
            <pc:sldMk cId="2844032166" sldId="260"/>
            <ac:spMk id="7" creationId="{0FFCE454-80C1-D69C-C16E-A96F86D1E911}"/>
          </ac:spMkLst>
        </pc:spChg>
      </pc:sldChg>
      <pc:sldChg chg="modSp">
        <pc:chgData name="#CUI SHUAIWEN#" userId="35a196ea-bcb8-475e-86cf-0b9eaca8a48f" providerId="ADAL" clId="{5D1F03F3-F5A1-4542-B337-566AFE5AB931}" dt="2024-12-08T02:28:52.130" v="3226" actId="2711"/>
        <pc:sldMkLst>
          <pc:docMk/>
          <pc:sldMk cId="2355853084" sldId="263"/>
        </pc:sldMkLst>
        <pc:spChg chg="mod">
          <ac:chgData name="#CUI SHUAIWEN#" userId="35a196ea-bcb8-475e-86cf-0b9eaca8a48f" providerId="ADAL" clId="{5D1F03F3-F5A1-4542-B337-566AFE5AB931}" dt="2024-12-08T02:27:38.991" v="3222" actId="2711"/>
          <ac:spMkLst>
            <pc:docMk/>
            <pc:sldMk cId="2355853084" sldId="263"/>
            <ac:spMk id="2" creationId="{2D78682D-46FE-72EF-DC5A-CBF78449E951}"/>
          </ac:spMkLst>
        </pc:spChg>
        <pc:spChg chg="mod">
          <ac:chgData name="#CUI SHUAIWEN#" userId="35a196ea-bcb8-475e-86cf-0b9eaca8a48f" providerId="ADAL" clId="{5D1F03F3-F5A1-4542-B337-566AFE5AB931}" dt="2024-12-08T02:27:38.991" v="3222" actId="2711"/>
          <ac:spMkLst>
            <pc:docMk/>
            <pc:sldMk cId="2355853084" sldId="263"/>
            <ac:spMk id="4" creationId="{468E6B7C-6D73-C372-0974-067FEE8A7FFD}"/>
          </ac:spMkLst>
        </pc:spChg>
        <pc:spChg chg="mod">
          <ac:chgData name="#CUI SHUAIWEN#" userId="35a196ea-bcb8-475e-86cf-0b9eaca8a48f" providerId="ADAL" clId="{5D1F03F3-F5A1-4542-B337-566AFE5AB931}" dt="2024-12-08T02:27:38.991" v="3222" actId="2711"/>
          <ac:spMkLst>
            <pc:docMk/>
            <pc:sldMk cId="2355853084" sldId="263"/>
            <ac:spMk id="5" creationId="{C0BF0144-051B-0F2D-9189-BAD442DF83F3}"/>
          </ac:spMkLst>
        </pc:spChg>
        <pc:spChg chg="mod">
          <ac:chgData name="#CUI SHUAIWEN#" userId="35a196ea-bcb8-475e-86cf-0b9eaca8a48f" providerId="ADAL" clId="{5D1F03F3-F5A1-4542-B337-566AFE5AB931}" dt="2024-12-08T02:27:59.090" v="3225" actId="2711"/>
          <ac:spMkLst>
            <pc:docMk/>
            <pc:sldMk cId="2355853084" sldId="263"/>
            <ac:spMk id="7" creationId="{A0DFB492-1D72-361E-1D2C-849C31E4B831}"/>
          </ac:spMkLst>
        </pc:spChg>
        <pc:spChg chg="mod">
          <ac:chgData name="#CUI SHUAIWEN#" userId="35a196ea-bcb8-475e-86cf-0b9eaca8a48f" providerId="ADAL" clId="{5D1F03F3-F5A1-4542-B337-566AFE5AB931}" dt="2024-12-08T02:27:38.991" v="3222" actId="2711"/>
          <ac:spMkLst>
            <pc:docMk/>
            <pc:sldMk cId="2355853084" sldId="263"/>
            <ac:spMk id="8" creationId="{18AAE4A4-1062-E7CD-B897-7F4E8551C802}"/>
          </ac:spMkLst>
        </pc:spChg>
        <pc:spChg chg="mod">
          <ac:chgData name="#CUI SHUAIWEN#" userId="35a196ea-bcb8-475e-86cf-0b9eaca8a48f" providerId="ADAL" clId="{5D1F03F3-F5A1-4542-B337-566AFE5AB931}" dt="2024-12-08T02:27:38.991" v="3222" actId="2711"/>
          <ac:spMkLst>
            <pc:docMk/>
            <pc:sldMk cId="2355853084" sldId="263"/>
            <ac:spMk id="9" creationId="{FB615854-DFD4-2F69-C8B3-6DB43F957605}"/>
          </ac:spMkLst>
        </pc:spChg>
        <pc:spChg chg="mod">
          <ac:chgData name="#CUI SHUAIWEN#" userId="35a196ea-bcb8-475e-86cf-0b9eaca8a48f" providerId="ADAL" clId="{5D1F03F3-F5A1-4542-B337-566AFE5AB931}" dt="2024-12-08T02:27:38.991" v="3222" actId="2711"/>
          <ac:spMkLst>
            <pc:docMk/>
            <pc:sldMk cId="2355853084" sldId="263"/>
            <ac:spMk id="10" creationId="{0BF7E654-BD5E-9517-0C71-F44112B57665}"/>
          </ac:spMkLst>
        </pc:spChg>
        <pc:spChg chg="mod">
          <ac:chgData name="#CUI SHUAIWEN#" userId="35a196ea-bcb8-475e-86cf-0b9eaca8a48f" providerId="ADAL" clId="{5D1F03F3-F5A1-4542-B337-566AFE5AB931}" dt="2024-12-08T02:27:38.991" v="3222" actId="2711"/>
          <ac:spMkLst>
            <pc:docMk/>
            <pc:sldMk cId="2355853084" sldId="263"/>
            <ac:spMk id="15" creationId="{BBCDDA79-701F-D997-2DF7-B5E6E1E9EA2E}"/>
          </ac:spMkLst>
        </pc:spChg>
        <pc:spChg chg="mod">
          <ac:chgData name="#CUI SHUAIWEN#" userId="35a196ea-bcb8-475e-86cf-0b9eaca8a48f" providerId="ADAL" clId="{5D1F03F3-F5A1-4542-B337-566AFE5AB931}" dt="2024-12-08T02:27:38.991" v="3222" actId="2711"/>
          <ac:spMkLst>
            <pc:docMk/>
            <pc:sldMk cId="2355853084" sldId="263"/>
            <ac:spMk id="16" creationId="{CFD1DFBB-73B2-2B5D-7255-CCEB6F963FAC}"/>
          </ac:spMkLst>
        </pc:spChg>
        <pc:spChg chg="mod">
          <ac:chgData name="#CUI SHUAIWEN#" userId="35a196ea-bcb8-475e-86cf-0b9eaca8a48f" providerId="ADAL" clId="{5D1F03F3-F5A1-4542-B337-566AFE5AB931}" dt="2024-12-08T02:27:38.991" v="3222" actId="2711"/>
          <ac:spMkLst>
            <pc:docMk/>
            <pc:sldMk cId="2355853084" sldId="263"/>
            <ac:spMk id="17" creationId="{A5B89E97-A7B4-6676-40E5-AF8517B4F800}"/>
          </ac:spMkLst>
        </pc:spChg>
        <pc:spChg chg="mod">
          <ac:chgData name="#CUI SHUAIWEN#" userId="35a196ea-bcb8-475e-86cf-0b9eaca8a48f" providerId="ADAL" clId="{5D1F03F3-F5A1-4542-B337-566AFE5AB931}" dt="2024-12-08T02:27:38.991" v="3222" actId="2711"/>
          <ac:spMkLst>
            <pc:docMk/>
            <pc:sldMk cId="2355853084" sldId="263"/>
            <ac:spMk id="32" creationId="{C642F5DC-42A1-1908-9095-276C04558294}"/>
          </ac:spMkLst>
        </pc:spChg>
        <pc:spChg chg="mod">
          <ac:chgData name="#CUI SHUAIWEN#" userId="35a196ea-bcb8-475e-86cf-0b9eaca8a48f" providerId="ADAL" clId="{5D1F03F3-F5A1-4542-B337-566AFE5AB931}" dt="2024-12-08T02:28:52.130" v="3226" actId="2711"/>
          <ac:spMkLst>
            <pc:docMk/>
            <pc:sldMk cId="2355853084" sldId="263"/>
            <ac:spMk id="37" creationId="{11BF5187-5ECF-E26A-C0C5-83DDFD389D5A}"/>
          </ac:spMkLst>
        </pc:spChg>
        <pc:spChg chg="mod">
          <ac:chgData name="#CUI SHUAIWEN#" userId="35a196ea-bcb8-475e-86cf-0b9eaca8a48f" providerId="ADAL" clId="{5D1F03F3-F5A1-4542-B337-566AFE5AB931}" dt="2024-12-08T02:28:52.130" v="3226" actId="2711"/>
          <ac:spMkLst>
            <pc:docMk/>
            <pc:sldMk cId="2355853084" sldId="263"/>
            <ac:spMk id="41" creationId="{0109EE2A-0E9A-2641-C347-09D59EF84F62}"/>
          </ac:spMkLst>
        </pc:spChg>
        <pc:grpChg chg="mod">
          <ac:chgData name="#CUI SHUAIWEN#" userId="35a196ea-bcb8-475e-86cf-0b9eaca8a48f" providerId="ADAL" clId="{5D1F03F3-F5A1-4542-B337-566AFE5AB931}" dt="2024-12-08T02:28:52.130" v="3226" actId="2711"/>
          <ac:grpSpMkLst>
            <pc:docMk/>
            <pc:sldMk cId="2355853084" sldId="263"/>
            <ac:grpSpMk id="3" creationId="{3E97B01B-2E70-6AEC-77F4-FA31A18F09A9}"/>
          </ac:grpSpMkLst>
        </pc:grpChg>
        <pc:grpChg chg="mod">
          <ac:chgData name="#CUI SHUAIWEN#" userId="35a196ea-bcb8-475e-86cf-0b9eaca8a48f" providerId="ADAL" clId="{5D1F03F3-F5A1-4542-B337-566AFE5AB931}" dt="2024-12-08T02:28:52.130" v="3226" actId="2711"/>
          <ac:grpSpMkLst>
            <pc:docMk/>
            <pc:sldMk cId="2355853084" sldId="263"/>
            <ac:grpSpMk id="40" creationId="{F4F613C6-18AF-AE71-EF0B-77349868A6CB}"/>
          </ac:grpSpMkLst>
        </pc:grpChg>
        <pc:grpChg chg="mod">
          <ac:chgData name="#CUI SHUAIWEN#" userId="35a196ea-bcb8-475e-86cf-0b9eaca8a48f" providerId="ADAL" clId="{5D1F03F3-F5A1-4542-B337-566AFE5AB931}" dt="2024-12-08T02:28:52.130" v="3226" actId="2711"/>
          <ac:grpSpMkLst>
            <pc:docMk/>
            <pc:sldMk cId="2355853084" sldId="263"/>
            <ac:grpSpMk id="45" creationId="{EF3E0A14-F27B-B01E-394E-3F354DE0DA9F}"/>
          </ac:grpSpMkLst>
        </pc:grpChg>
        <pc:grpChg chg="mod">
          <ac:chgData name="#CUI SHUAIWEN#" userId="35a196ea-bcb8-475e-86cf-0b9eaca8a48f" providerId="ADAL" clId="{5D1F03F3-F5A1-4542-B337-566AFE5AB931}" dt="2024-12-08T02:28:52.130" v="3226" actId="2711"/>
          <ac:grpSpMkLst>
            <pc:docMk/>
            <pc:sldMk cId="2355853084" sldId="263"/>
            <ac:grpSpMk id="46" creationId="{65E2C509-761A-3407-EF0A-74A71C6F2A54}"/>
          </ac:grpSpMkLst>
        </pc:grpChg>
        <pc:grpChg chg="mod">
          <ac:chgData name="#CUI SHUAIWEN#" userId="35a196ea-bcb8-475e-86cf-0b9eaca8a48f" providerId="ADAL" clId="{5D1F03F3-F5A1-4542-B337-566AFE5AB931}" dt="2024-12-08T02:28:52.130" v="3226" actId="2711"/>
          <ac:grpSpMkLst>
            <pc:docMk/>
            <pc:sldMk cId="2355853084" sldId="263"/>
            <ac:grpSpMk id="47" creationId="{D6D296DB-C31E-475D-13FE-35DAC18E4C28}"/>
          </ac:grpSpMkLst>
        </pc:grpChg>
        <pc:picChg chg="mod">
          <ac:chgData name="#CUI SHUAIWEN#" userId="35a196ea-bcb8-475e-86cf-0b9eaca8a48f" providerId="ADAL" clId="{5D1F03F3-F5A1-4542-B337-566AFE5AB931}" dt="2024-12-08T02:27:38.991" v="3222" actId="2711"/>
          <ac:picMkLst>
            <pc:docMk/>
            <pc:sldMk cId="2355853084" sldId="263"/>
            <ac:picMk id="6" creationId="{2C2B86B0-777E-6A7D-5436-826051C9A587}"/>
          </ac:picMkLst>
        </pc:picChg>
        <pc:picChg chg="mod">
          <ac:chgData name="#CUI SHUAIWEN#" userId="35a196ea-bcb8-475e-86cf-0b9eaca8a48f" providerId="ADAL" clId="{5D1F03F3-F5A1-4542-B337-566AFE5AB931}" dt="2024-12-08T02:27:38.991" v="3222" actId="2711"/>
          <ac:picMkLst>
            <pc:docMk/>
            <pc:sldMk cId="2355853084" sldId="263"/>
            <ac:picMk id="12" creationId="{7672D023-82EF-4A50-9232-BD3143A885C8}"/>
          </ac:picMkLst>
        </pc:picChg>
      </pc:sldChg>
      <pc:sldChg chg="modSp mod">
        <pc:chgData name="#CUI SHUAIWEN#" userId="35a196ea-bcb8-475e-86cf-0b9eaca8a48f" providerId="ADAL" clId="{5D1F03F3-F5A1-4542-B337-566AFE5AB931}" dt="2024-12-08T02:29:18.226" v="3228" actId="2711"/>
        <pc:sldMkLst>
          <pc:docMk/>
          <pc:sldMk cId="2067778789" sldId="264"/>
        </pc:sldMkLst>
        <pc:spChg chg="mod">
          <ac:chgData name="#CUI SHUAIWEN#" userId="35a196ea-bcb8-475e-86cf-0b9eaca8a48f" providerId="ADAL" clId="{5D1F03F3-F5A1-4542-B337-566AFE5AB931}" dt="2024-12-08T02:29:18.226" v="3228" actId="2711"/>
          <ac:spMkLst>
            <pc:docMk/>
            <pc:sldMk cId="2067778789" sldId="264"/>
            <ac:spMk id="14" creationId="{7B1ECBA7-BA83-F92F-3EB3-D5A7AF8D70EA}"/>
          </ac:spMkLst>
        </pc:spChg>
        <pc:spChg chg="mod">
          <ac:chgData name="#CUI SHUAIWEN#" userId="35a196ea-bcb8-475e-86cf-0b9eaca8a48f" providerId="ADAL" clId="{5D1F03F3-F5A1-4542-B337-566AFE5AB931}" dt="2024-12-08T02:29:18.226" v="3228" actId="2711"/>
          <ac:spMkLst>
            <pc:docMk/>
            <pc:sldMk cId="2067778789" sldId="264"/>
            <ac:spMk id="18" creationId="{A3104299-A2EA-8D26-6417-72167D127E0E}"/>
          </ac:spMkLst>
        </pc:spChg>
        <pc:spChg chg="mod">
          <ac:chgData name="#CUI SHUAIWEN#" userId="35a196ea-bcb8-475e-86cf-0b9eaca8a48f" providerId="ADAL" clId="{5D1F03F3-F5A1-4542-B337-566AFE5AB931}" dt="2024-12-08T02:29:18.226" v="3228" actId="2711"/>
          <ac:spMkLst>
            <pc:docMk/>
            <pc:sldMk cId="2067778789" sldId="264"/>
            <ac:spMk id="29" creationId="{3D79C1A4-DD32-051C-BE6B-4C65C7EC37D2}"/>
          </ac:spMkLst>
        </pc:spChg>
        <pc:spChg chg="mod">
          <ac:chgData name="#CUI SHUAIWEN#" userId="35a196ea-bcb8-475e-86cf-0b9eaca8a48f" providerId="ADAL" clId="{5D1F03F3-F5A1-4542-B337-566AFE5AB931}" dt="2024-12-08T02:29:18.226" v="3228" actId="2711"/>
          <ac:spMkLst>
            <pc:docMk/>
            <pc:sldMk cId="2067778789" sldId="264"/>
            <ac:spMk id="30" creationId="{CFC66A1B-7253-5295-4601-AB3B770B2904}"/>
          </ac:spMkLst>
        </pc:spChg>
        <pc:spChg chg="mod">
          <ac:chgData name="#CUI SHUAIWEN#" userId="35a196ea-bcb8-475e-86cf-0b9eaca8a48f" providerId="ADAL" clId="{5D1F03F3-F5A1-4542-B337-566AFE5AB931}" dt="2024-12-08T02:29:18.226" v="3228" actId="2711"/>
          <ac:spMkLst>
            <pc:docMk/>
            <pc:sldMk cId="2067778789" sldId="264"/>
            <ac:spMk id="33" creationId="{0A1F3F3E-12CB-987E-8B04-A6DB01BD60EF}"/>
          </ac:spMkLst>
        </pc:spChg>
        <pc:spChg chg="mod">
          <ac:chgData name="#CUI SHUAIWEN#" userId="35a196ea-bcb8-475e-86cf-0b9eaca8a48f" providerId="ADAL" clId="{5D1F03F3-F5A1-4542-B337-566AFE5AB931}" dt="2024-12-08T02:29:18.226" v="3228" actId="2711"/>
          <ac:spMkLst>
            <pc:docMk/>
            <pc:sldMk cId="2067778789" sldId="264"/>
            <ac:spMk id="36" creationId="{077E0BFE-BAFF-18B9-50AA-2EC39C0742D9}"/>
          </ac:spMkLst>
        </pc:spChg>
        <pc:spChg chg="mod">
          <ac:chgData name="#CUI SHUAIWEN#" userId="35a196ea-bcb8-475e-86cf-0b9eaca8a48f" providerId="ADAL" clId="{5D1F03F3-F5A1-4542-B337-566AFE5AB931}" dt="2024-12-08T02:29:18.226" v="3228" actId="2711"/>
          <ac:spMkLst>
            <pc:docMk/>
            <pc:sldMk cId="2067778789" sldId="264"/>
            <ac:spMk id="37" creationId="{11BF5187-5ECF-E26A-C0C5-83DDFD389D5A}"/>
          </ac:spMkLst>
        </pc:spChg>
        <pc:spChg chg="mod">
          <ac:chgData name="#CUI SHUAIWEN#" userId="35a196ea-bcb8-475e-86cf-0b9eaca8a48f" providerId="ADAL" clId="{5D1F03F3-F5A1-4542-B337-566AFE5AB931}" dt="2024-12-08T02:29:18.226" v="3228" actId="2711"/>
          <ac:spMkLst>
            <pc:docMk/>
            <pc:sldMk cId="2067778789" sldId="264"/>
            <ac:spMk id="38" creationId="{EF8B5579-21F2-2FD9-ECC7-A41B6F8A8137}"/>
          </ac:spMkLst>
        </pc:spChg>
        <pc:spChg chg="mod">
          <ac:chgData name="#CUI SHUAIWEN#" userId="35a196ea-bcb8-475e-86cf-0b9eaca8a48f" providerId="ADAL" clId="{5D1F03F3-F5A1-4542-B337-566AFE5AB931}" dt="2024-12-08T02:29:18.226" v="3228" actId="2711"/>
          <ac:spMkLst>
            <pc:docMk/>
            <pc:sldMk cId="2067778789" sldId="264"/>
            <ac:spMk id="39" creationId="{939A2B66-EE32-2EE3-FFBF-7C6F01A36D3B}"/>
          </ac:spMkLst>
        </pc:spChg>
        <pc:spChg chg="mod">
          <ac:chgData name="#CUI SHUAIWEN#" userId="35a196ea-bcb8-475e-86cf-0b9eaca8a48f" providerId="ADAL" clId="{5D1F03F3-F5A1-4542-B337-566AFE5AB931}" dt="2024-12-08T02:29:18.226" v="3228" actId="2711"/>
          <ac:spMkLst>
            <pc:docMk/>
            <pc:sldMk cId="2067778789" sldId="264"/>
            <ac:spMk id="48" creationId="{DC86FA50-2E1B-E0D7-312B-C25778631DA5}"/>
          </ac:spMkLst>
        </pc:spChg>
        <pc:spChg chg="mod">
          <ac:chgData name="#CUI SHUAIWEN#" userId="35a196ea-bcb8-475e-86cf-0b9eaca8a48f" providerId="ADAL" clId="{5D1F03F3-F5A1-4542-B337-566AFE5AB931}" dt="2024-12-08T02:29:18.226" v="3228" actId="2711"/>
          <ac:spMkLst>
            <pc:docMk/>
            <pc:sldMk cId="2067778789" sldId="264"/>
            <ac:spMk id="51" creationId="{727EDAD0-0B23-6D0E-0A1A-9D3620BDFEBF}"/>
          </ac:spMkLst>
        </pc:spChg>
        <pc:spChg chg="mod">
          <ac:chgData name="#CUI SHUAIWEN#" userId="35a196ea-bcb8-475e-86cf-0b9eaca8a48f" providerId="ADAL" clId="{5D1F03F3-F5A1-4542-B337-566AFE5AB931}" dt="2024-12-08T02:29:18.226" v="3228" actId="2711"/>
          <ac:spMkLst>
            <pc:docMk/>
            <pc:sldMk cId="2067778789" sldId="264"/>
            <ac:spMk id="52" creationId="{B93C9F34-CE84-5976-75A0-C5CC9F810C4B}"/>
          </ac:spMkLst>
        </pc:spChg>
        <pc:spChg chg="mod">
          <ac:chgData name="#CUI SHUAIWEN#" userId="35a196ea-bcb8-475e-86cf-0b9eaca8a48f" providerId="ADAL" clId="{5D1F03F3-F5A1-4542-B337-566AFE5AB931}" dt="2024-12-08T02:29:18.226" v="3228" actId="2711"/>
          <ac:spMkLst>
            <pc:docMk/>
            <pc:sldMk cId="2067778789" sldId="264"/>
            <ac:spMk id="53" creationId="{EDAA3FBB-450F-7D69-335F-A6D4F169CBAF}"/>
          </ac:spMkLst>
        </pc:spChg>
        <pc:spChg chg="mod">
          <ac:chgData name="#CUI SHUAIWEN#" userId="35a196ea-bcb8-475e-86cf-0b9eaca8a48f" providerId="ADAL" clId="{5D1F03F3-F5A1-4542-B337-566AFE5AB931}" dt="2024-12-08T02:29:18.226" v="3228" actId="2711"/>
          <ac:spMkLst>
            <pc:docMk/>
            <pc:sldMk cId="2067778789" sldId="264"/>
            <ac:spMk id="54" creationId="{EB95BFE1-6C17-53CB-7247-AA4A9F0124CF}"/>
          </ac:spMkLst>
        </pc:spChg>
        <pc:spChg chg="mod">
          <ac:chgData name="#CUI SHUAIWEN#" userId="35a196ea-bcb8-475e-86cf-0b9eaca8a48f" providerId="ADAL" clId="{5D1F03F3-F5A1-4542-B337-566AFE5AB931}" dt="2024-12-08T02:29:18.226" v="3228" actId="2711"/>
          <ac:spMkLst>
            <pc:docMk/>
            <pc:sldMk cId="2067778789" sldId="264"/>
            <ac:spMk id="55" creationId="{6550F329-A1C2-2669-2582-E4EA7B946BDF}"/>
          </ac:spMkLst>
        </pc:spChg>
        <pc:spChg chg="mod">
          <ac:chgData name="#CUI SHUAIWEN#" userId="35a196ea-bcb8-475e-86cf-0b9eaca8a48f" providerId="ADAL" clId="{5D1F03F3-F5A1-4542-B337-566AFE5AB931}" dt="2024-12-08T02:29:18.226" v="3228" actId="2711"/>
          <ac:spMkLst>
            <pc:docMk/>
            <pc:sldMk cId="2067778789" sldId="264"/>
            <ac:spMk id="56" creationId="{CEA76F89-6F98-555B-CE22-D16D5A89C898}"/>
          </ac:spMkLst>
        </pc:spChg>
        <pc:spChg chg="mod">
          <ac:chgData name="#CUI SHUAIWEN#" userId="35a196ea-bcb8-475e-86cf-0b9eaca8a48f" providerId="ADAL" clId="{5D1F03F3-F5A1-4542-B337-566AFE5AB931}" dt="2024-12-08T02:29:18.226" v="3228" actId="2711"/>
          <ac:spMkLst>
            <pc:docMk/>
            <pc:sldMk cId="2067778789" sldId="264"/>
            <ac:spMk id="59" creationId="{07B8AA59-497D-7052-9170-26BA1999EB3A}"/>
          </ac:spMkLst>
        </pc:spChg>
        <pc:spChg chg="mod">
          <ac:chgData name="#CUI SHUAIWEN#" userId="35a196ea-bcb8-475e-86cf-0b9eaca8a48f" providerId="ADAL" clId="{5D1F03F3-F5A1-4542-B337-566AFE5AB931}" dt="2024-12-08T02:29:18.226" v="3228" actId="2711"/>
          <ac:spMkLst>
            <pc:docMk/>
            <pc:sldMk cId="2067778789" sldId="264"/>
            <ac:spMk id="60" creationId="{02BC6D63-40A5-A6C0-3063-2AE882759E16}"/>
          </ac:spMkLst>
        </pc:spChg>
        <pc:spChg chg="mod">
          <ac:chgData name="#CUI SHUAIWEN#" userId="35a196ea-bcb8-475e-86cf-0b9eaca8a48f" providerId="ADAL" clId="{5D1F03F3-F5A1-4542-B337-566AFE5AB931}" dt="2024-12-08T02:29:18.226" v="3228" actId="2711"/>
          <ac:spMkLst>
            <pc:docMk/>
            <pc:sldMk cId="2067778789" sldId="264"/>
            <ac:spMk id="61" creationId="{0518786A-0672-F1A0-1110-4F0405279A01}"/>
          </ac:spMkLst>
        </pc:spChg>
        <pc:spChg chg="mod">
          <ac:chgData name="#CUI SHUAIWEN#" userId="35a196ea-bcb8-475e-86cf-0b9eaca8a48f" providerId="ADAL" clId="{5D1F03F3-F5A1-4542-B337-566AFE5AB931}" dt="2024-12-08T02:29:18.226" v="3228" actId="2711"/>
          <ac:spMkLst>
            <pc:docMk/>
            <pc:sldMk cId="2067778789" sldId="264"/>
            <ac:spMk id="77" creationId="{DCBFF589-3CAD-375A-24D2-8862964E0184}"/>
          </ac:spMkLst>
        </pc:spChg>
        <pc:spChg chg="mod">
          <ac:chgData name="#CUI SHUAIWEN#" userId="35a196ea-bcb8-475e-86cf-0b9eaca8a48f" providerId="ADAL" clId="{5D1F03F3-F5A1-4542-B337-566AFE5AB931}" dt="2024-12-08T02:29:18.226" v="3228" actId="2711"/>
          <ac:spMkLst>
            <pc:docMk/>
            <pc:sldMk cId="2067778789" sldId="264"/>
            <ac:spMk id="78" creationId="{83D78994-D403-9FA1-6686-F182E19076C4}"/>
          </ac:spMkLst>
        </pc:spChg>
        <pc:spChg chg="mod">
          <ac:chgData name="#CUI SHUAIWEN#" userId="35a196ea-bcb8-475e-86cf-0b9eaca8a48f" providerId="ADAL" clId="{5D1F03F3-F5A1-4542-B337-566AFE5AB931}" dt="2024-12-08T02:29:18.226" v="3228" actId="2711"/>
          <ac:spMkLst>
            <pc:docMk/>
            <pc:sldMk cId="2067778789" sldId="264"/>
            <ac:spMk id="105" creationId="{775CA02C-05A0-6D68-25FC-D3E33B9D8C3B}"/>
          </ac:spMkLst>
        </pc:spChg>
        <pc:spChg chg="mod">
          <ac:chgData name="#CUI SHUAIWEN#" userId="35a196ea-bcb8-475e-86cf-0b9eaca8a48f" providerId="ADAL" clId="{5D1F03F3-F5A1-4542-B337-566AFE5AB931}" dt="2024-12-08T02:29:18.226" v="3228" actId="2711"/>
          <ac:spMkLst>
            <pc:docMk/>
            <pc:sldMk cId="2067778789" sldId="264"/>
            <ac:spMk id="107" creationId="{80934ED8-A74E-AA71-73EA-55191E1C678B}"/>
          </ac:spMkLst>
        </pc:spChg>
        <pc:spChg chg="mod">
          <ac:chgData name="#CUI SHUAIWEN#" userId="35a196ea-bcb8-475e-86cf-0b9eaca8a48f" providerId="ADAL" clId="{5D1F03F3-F5A1-4542-B337-566AFE5AB931}" dt="2024-12-08T02:29:18.226" v="3228" actId="2711"/>
          <ac:spMkLst>
            <pc:docMk/>
            <pc:sldMk cId="2067778789" sldId="264"/>
            <ac:spMk id="108" creationId="{F9EB22B9-030D-D927-15EE-723C772ABE4C}"/>
          </ac:spMkLst>
        </pc:spChg>
      </pc:sldChg>
      <pc:sldChg chg="modSp mod">
        <pc:chgData name="#CUI SHUAIWEN#" userId="35a196ea-bcb8-475e-86cf-0b9eaca8a48f" providerId="ADAL" clId="{5D1F03F3-F5A1-4542-B337-566AFE5AB931}" dt="2024-12-08T02:29:07.429" v="3227" actId="2711"/>
        <pc:sldMkLst>
          <pc:docMk/>
          <pc:sldMk cId="703408065" sldId="265"/>
        </pc:sldMkLst>
        <pc:spChg chg="mod">
          <ac:chgData name="#CUI SHUAIWEN#" userId="35a196ea-bcb8-475e-86cf-0b9eaca8a48f" providerId="ADAL" clId="{5D1F03F3-F5A1-4542-B337-566AFE5AB931}" dt="2024-12-08T02:29:07.429" v="3227" actId="2711"/>
          <ac:spMkLst>
            <pc:docMk/>
            <pc:sldMk cId="703408065" sldId="265"/>
            <ac:spMk id="3" creationId="{AA256AFA-861C-0373-E19F-80F1F3DA770D}"/>
          </ac:spMkLst>
        </pc:spChg>
        <pc:spChg chg="mod">
          <ac:chgData name="#CUI SHUAIWEN#" userId="35a196ea-bcb8-475e-86cf-0b9eaca8a48f" providerId="ADAL" clId="{5D1F03F3-F5A1-4542-B337-566AFE5AB931}" dt="2024-12-08T02:27:57.309" v="3224" actId="2711"/>
          <ac:spMkLst>
            <pc:docMk/>
            <pc:sldMk cId="703408065" sldId="265"/>
            <ac:spMk id="4" creationId="{468E6B7C-6D73-C372-0974-067FEE8A7FFD}"/>
          </ac:spMkLst>
        </pc:spChg>
        <pc:spChg chg="mod">
          <ac:chgData name="#CUI SHUAIWEN#" userId="35a196ea-bcb8-475e-86cf-0b9eaca8a48f" providerId="ADAL" clId="{5D1F03F3-F5A1-4542-B337-566AFE5AB931}" dt="2024-12-08T02:27:57.309" v="3224" actId="2711"/>
          <ac:spMkLst>
            <pc:docMk/>
            <pc:sldMk cId="703408065" sldId="265"/>
            <ac:spMk id="5" creationId="{C0BF0144-051B-0F2D-9189-BAD442DF83F3}"/>
          </ac:spMkLst>
        </pc:spChg>
        <pc:spChg chg="mod">
          <ac:chgData name="#CUI SHUAIWEN#" userId="35a196ea-bcb8-475e-86cf-0b9eaca8a48f" providerId="ADAL" clId="{5D1F03F3-F5A1-4542-B337-566AFE5AB931}" dt="2024-12-08T02:27:57.309" v="3224" actId="2711"/>
          <ac:spMkLst>
            <pc:docMk/>
            <pc:sldMk cId="703408065" sldId="265"/>
            <ac:spMk id="7" creationId="{A0DFB492-1D72-361E-1D2C-849C31E4B831}"/>
          </ac:spMkLst>
        </pc:spChg>
        <pc:spChg chg="mod">
          <ac:chgData name="#CUI SHUAIWEN#" userId="35a196ea-bcb8-475e-86cf-0b9eaca8a48f" providerId="ADAL" clId="{5D1F03F3-F5A1-4542-B337-566AFE5AB931}" dt="2024-12-08T02:27:57.309" v="3224" actId="2711"/>
          <ac:spMkLst>
            <pc:docMk/>
            <pc:sldMk cId="703408065" sldId="265"/>
            <ac:spMk id="8" creationId="{18AAE4A4-1062-E7CD-B897-7F4E8551C802}"/>
          </ac:spMkLst>
        </pc:spChg>
        <pc:spChg chg="mod">
          <ac:chgData name="#CUI SHUAIWEN#" userId="35a196ea-bcb8-475e-86cf-0b9eaca8a48f" providerId="ADAL" clId="{5D1F03F3-F5A1-4542-B337-566AFE5AB931}" dt="2024-12-08T02:27:57.309" v="3224" actId="2711"/>
          <ac:spMkLst>
            <pc:docMk/>
            <pc:sldMk cId="703408065" sldId="265"/>
            <ac:spMk id="15" creationId="{BBCDDA79-701F-D997-2DF7-B5E6E1E9EA2E}"/>
          </ac:spMkLst>
        </pc:spChg>
        <pc:spChg chg="mod">
          <ac:chgData name="#CUI SHUAIWEN#" userId="35a196ea-bcb8-475e-86cf-0b9eaca8a48f" providerId="ADAL" clId="{5D1F03F3-F5A1-4542-B337-566AFE5AB931}" dt="2024-12-08T02:27:57.309" v="3224" actId="2711"/>
          <ac:spMkLst>
            <pc:docMk/>
            <pc:sldMk cId="703408065" sldId="265"/>
            <ac:spMk id="16" creationId="{CFD1DFBB-73B2-2B5D-7255-CCEB6F963FAC}"/>
          </ac:spMkLst>
        </pc:spChg>
        <pc:spChg chg="mod">
          <ac:chgData name="#CUI SHUAIWEN#" userId="35a196ea-bcb8-475e-86cf-0b9eaca8a48f" providerId="ADAL" clId="{5D1F03F3-F5A1-4542-B337-566AFE5AB931}" dt="2024-12-08T02:27:57.309" v="3224" actId="2711"/>
          <ac:spMkLst>
            <pc:docMk/>
            <pc:sldMk cId="703408065" sldId="265"/>
            <ac:spMk id="17" creationId="{A5B89E97-A7B4-6676-40E5-AF8517B4F800}"/>
          </ac:spMkLst>
        </pc:spChg>
        <pc:spChg chg="mod">
          <ac:chgData name="#CUI SHUAIWEN#" userId="35a196ea-bcb8-475e-86cf-0b9eaca8a48f" providerId="ADAL" clId="{5D1F03F3-F5A1-4542-B337-566AFE5AB931}" dt="2024-12-08T02:29:07.429" v="3227" actId="2711"/>
          <ac:spMkLst>
            <pc:docMk/>
            <pc:sldMk cId="703408065" sldId="265"/>
            <ac:spMk id="27" creationId="{906EB246-CD16-B854-3D1D-6ECD843A5784}"/>
          </ac:spMkLst>
        </pc:spChg>
        <pc:spChg chg="mod">
          <ac:chgData name="#CUI SHUAIWEN#" userId="35a196ea-bcb8-475e-86cf-0b9eaca8a48f" providerId="ADAL" clId="{5D1F03F3-F5A1-4542-B337-566AFE5AB931}" dt="2024-12-08T02:29:07.429" v="3227" actId="2711"/>
          <ac:spMkLst>
            <pc:docMk/>
            <pc:sldMk cId="703408065" sldId="265"/>
            <ac:spMk id="37" creationId="{11BF5187-5ECF-E26A-C0C5-83DDFD389D5A}"/>
          </ac:spMkLst>
        </pc:spChg>
        <pc:spChg chg="mod">
          <ac:chgData name="#CUI SHUAIWEN#" userId="35a196ea-bcb8-475e-86cf-0b9eaca8a48f" providerId="ADAL" clId="{5D1F03F3-F5A1-4542-B337-566AFE5AB931}" dt="2024-12-08T02:29:07.429" v="3227" actId="2711"/>
          <ac:spMkLst>
            <pc:docMk/>
            <pc:sldMk cId="703408065" sldId="265"/>
            <ac:spMk id="38" creationId="{EF8B5579-21F2-2FD9-ECC7-A41B6F8A8137}"/>
          </ac:spMkLst>
        </pc:spChg>
        <pc:spChg chg="mod">
          <ac:chgData name="#CUI SHUAIWEN#" userId="35a196ea-bcb8-475e-86cf-0b9eaca8a48f" providerId="ADAL" clId="{5D1F03F3-F5A1-4542-B337-566AFE5AB931}" dt="2024-12-08T02:29:07.429" v="3227" actId="2711"/>
          <ac:spMkLst>
            <pc:docMk/>
            <pc:sldMk cId="703408065" sldId="265"/>
            <ac:spMk id="39" creationId="{939A2B66-EE32-2EE3-FFBF-7C6F01A36D3B}"/>
          </ac:spMkLst>
        </pc:spChg>
        <pc:spChg chg="mod">
          <ac:chgData name="#CUI SHUAIWEN#" userId="35a196ea-bcb8-475e-86cf-0b9eaca8a48f" providerId="ADAL" clId="{5D1F03F3-F5A1-4542-B337-566AFE5AB931}" dt="2024-12-08T02:29:07.429" v="3227" actId="2711"/>
          <ac:spMkLst>
            <pc:docMk/>
            <pc:sldMk cId="703408065" sldId="265"/>
            <ac:spMk id="58" creationId="{F3ED5475-52FF-BB53-903A-7226CA921070}"/>
          </ac:spMkLst>
        </pc:spChg>
        <pc:spChg chg="mod">
          <ac:chgData name="#CUI SHUAIWEN#" userId="35a196ea-bcb8-475e-86cf-0b9eaca8a48f" providerId="ADAL" clId="{5D1F03F3-F5A1-4542-B337-566AFE5AB931}" dt="2024-12-08T02:29:07.429" v="3227" actId="2711"/>
          <ac:spMkLst>
            <pc:docMk/>
            <pc:sldMk cId="703408065" sldId="265"/>
            <ac:spMk id="59" creationId="{D31CD5FE-CC57-2896-D868-7DDABBFE46F7}"/>
          </ac:spMkLst>
        </pc:spChg>
        <pc:spChg chg="mod">
          <ac:chgData name="#CUI SHUAIWEN#" userId="35a196ea-bcb8-475e-86cf-0b9eaca8a48f" providerId="ADAL" clId="{5D1F03F3-F5A1-4542-B337-566AFE5AB931}" dt="2024-12-08T02:29:07.429" v="3227" actId="2711"/>
          <ac:spMkLst>
            <pc:docMk/>
            <pc:sldMk cId="703408065" sldId="265"/>
            <ac:spMk id="60" creationId="{0DCCC336-9FC3-8C68-4730-A474CEFACCCE}"/>
          </ac:spMkLst>
        </pc:spChg>
        <pc:spChg chg="mod">
          <ac:chgData name="#CUI SHUAIWEN#" userId="35a196ea-bcb8-475e-86cf-0b9eaca8a48f" providerId="ADAL" clId="{5D1F03F3-F5A1-4542-B337-566AFE5AB931}" dt="2024-12-08T02:29:07.429" v="3227" actId="2711"/>
          <ac:spMkLst>
            <pc:docMk/>
            <pc:sldMk cId="703408065" sldId="265"/>
            <ac:spMk id="76" creationId="{3041761D-E274-001D-7A40-FFA29A6D6E00}"/>
          </ac:spMkLst>
        </pc:spChg>
        <pc:spChg chg="mod">
          <ac:chgData name="#CUI SHUAIWEN#" userId="35a196ea-bcb8-475e-86cf-0b9eaca8a48f" providerId="ADAL" clId="{5D1F03F3-F5A1-4542-B337-566AFE5AB931}" dt="2024-12-08T02:29:07.429" v="3227" actId="2711"/>
          <ac:spMkLst>
            <pc:docMk/>
            <pc:sldMk cId="703408065" sldId="265"/>
            <ac:spMk id="80" creationId="{ED373F45-F35A-B3CE-8678-33173580C5E4}"/>
          </ac:spMkLst>
        </pc:spChg>
        <pc:spChg chg="mod">
          <ac:chgData name="#CUI SHUAIWEN#" userId="35a196ea-bcb8-475e-86cf-0b9eaca8a48f" providerId="ADAL" clId="{5D1F03F3-F5A1-4542-B337-566AFE5AB931}" dt="2024-12-08T02:29:07.429" v="3227" actId="2711"/>
          <ac:spMkLst>
            <pc:docMk/>
            <pc:sldMk cId="703408065" sldId="265"/>
            <ac:spMk id="81" creationId="{C3D318F0-E271-294B-729F-259E50573E93}"/>
          </ac:spMkLst>
        </pc:spChg>
        <pc:spChg chg="mod">
          <ac:chgData name="#CUI SHUAIWEN#" userId="35a196ea-bcb8-475e-86cf-0b9eaca8a48f" providerId="ADAL" clId="{5D1F03F3-F5A1-4542-B337-566AFE5AB931}" dt="2024-12-08T02:29:07.429" v="3227" actId="2711"/>
          <ac:spMkLst>
            <pc:docMk/>
            <pc:sldMk cId="703408065" sldId="265"/>
            <ac:spMk id="89" creationId="{99ECD4B0-40A9-4FD7-DF35-B13EFDBEB068}"/>
          </ac:spMkLst>
        </pc:spChg>
        <pc:spChg chg="mod">
          <ac:chgData name="#CUI SHUAIWEN#" userId="35a196ea-bcb8-475e-86cf-0b9eaca8a48f" providerId="ADAL" clId="{5D1F03F3-F5A1-4542-B337-566AFE5AB931}" dt="2024-12-08T02:29:07.429" v="3227" actId="2711"/>
          <ac:spMkLst>
            <pc:docMk/>
            <pc:sldMk cId="703408065" sldId="265"/>
            <ac:spMk id="90" creationId="{CE129024-9FC9-3AA7-50A1-88E4AF6C2961}"/>
          </ac:spMkLst>
        </pc:spChg>
        <pc:spChg chg="mod">
          <ac:chgData name="#CUI SHUAIWEN#" userId="35a196ea-bcb8-475e-86cf-0b9eaca8a48f" providerId="ADAL" clId="{5D1F03F3-F5A1-4542-B337-566AFE5AB931}" dt="2024-12-08T02:29:07.429" v="3227" actId="2711"/>
          <ac:spMkLst>
            <pc:docMk/>
            <pc:sldMk cId="703408065" sldId="265"/>
            <ac:spMk id="110" creationId="{DAD567EE-63D8-0A2B-22EB-E0ABBEACC2FE}"/>
          </ac:spMkLst>
        </pc:spChg>
        <pc:spChg chg="mod">
          <ac:chgData name="#CUI SHUAIWEN#" userId="35a196ea-bcb8-475e-86cf-0b9eaca8a48f" providerId="ADAL" clId="{5D1F03F3-F5A1-4542-B337-566AFE5AB931}" dt="2024-12-08T02:29:07.429" v="3227" actId="2711"/>
          <ac:spMkLst>
            <pc:docMk/>
            <pc:sldMk cId="703408065" sldId="265"/>
            <ac:spMk id="112" creationId="{67D2FC92-B277-A6C0-A2AD-504138AF101C}"/>
          </ac:spMkLst>
        </pc:spChg>
        <pc:spChg chg="mod">
          <ac:chgData name="#CUI SHUAIWEN#" userId="35a196ea-bcb8-475e-86cf-0b9eaca8a48f" providerId="ADAL" clId="{5D1F03F3-F5A1-4542-B337-566AFE5AB931}" dt="2024-12-08T02:29:07.429" v="3227" actId="2711"/>
          <ac:spMkLst>
            <pc:docMk/>
            <pc:sldMk cId="703408065" sldId="265"/>
            <ac:spMk id="113" creationId="{ACAF809E-8BBA-CFF6-E4BF-82266EF41801}"/>
          </ac:spMkLst>
        </pc:spChg>
        <pc:spChg chg="mod">
          <ac:chgData name="#CUI SHUAIWEN#" userId="35a196ea-bcb8-475e-86cf-0b9eaca8a48f" providerId="ADAL" clId="{5D1F03F3-F5A1-4542-B337-566AFE5AB931}" dt="2024-12-08T02:29:07.429" v="3227" actId="2711"/>
          <ac:spMkLst>
            <pc:docMk/>
            <pc:sldMk cId="703408065" sldId="265"/>
            <ac:spMk id="142" creationId="{C776993A-E622-6A22-A815-26834A67AEFD}"/>
          </ac:spMkLst>
        </pc:spChg>
        <pc:spChg chg="mod">
          <ac:chgData name="#CUI SHUAIWEN#" userId="35a196ea-bcb8-475e-86cf-0b9eaca8a48f" providerId="ADAL" clId="{5D1F03F3-F5A1-4542-B337-566AFE5AB931}" dt="2024-12-08T02:27:57.309" v="3224" actId="2711"/>
          <ac:spMkLst>
            <pc:docMk/>
            <pc:sldMk cId="703408065" sldId="265"/>
            <ac:spMk id="143" creationId="{2EC0ACCB-EE79-0611-D75F-F59B109DFC1C}"/>
          </ac:spMkLst>
        </pc:spChg>
        <pc:spChg chg="mod">
          <ac:chgData name="#CUI SHUAIWEN#" userId="35a196ea-bcb8-475e-86cf-0b9eaca8a48f" providerId="ADAL" clId="{5D1F03F3-F5A1-4542-B337-566AFE5AB931}" dt="2024-12-08T02:27:57.309" v="3224" actId="2711"/>
          <ac:spMkLst>
            <pc:docMk/>
            <pc:sldMk cId="703408065" sldId="265"/>
            <ac:spMk id="144" creationId="{3B95FC3F-5CF5-40FF-C734-8F9453AF177D}"/>
          </ac:spMkLst>
        </pc:spChg>
        <pc:spChg chg="mod">
          <ac:chgData name="#CUI SHUAIWEN#" userId="35a196ea-bcb8-475e-86cf-0b9eaca8a48f" providerId="ADAL" clId="{5D1F03F3-F5A1-4542-B337-566AFE5AB931}" dt="2024-12-08T02:27:57.309" v="3224" actId="2711"/>
          <ac:spMkLst>
            <pc:docMk/>
            <pc:sldMk cId="703408065" sldId="265"/>
            <ac:spMk id="145" creationId="{C2C35B04-4D22-0622-6E0E-ED30602FC93B}"/>
          </ac:spMkLst>
        </pc:spChg>
        <pc:spChg chg="mod">
          <ac:chgData name="#CUI SHUAIWEN#" userId="35a196ea-bcb8-475e-86cf-0b9eaca8a48f" providerId="ADAL" clId="{5D1F03F3-F5A1-4542-B337-566AFE5AB931}" dt="2024-12-08T02:27:57.309" v="3224" actId="2711"/>
          <ac:spMkLst>
            <pc:docMk/>
            <pc:sldMk cId="703408065" sldId="265"/>
            <ac:spMk id="146" creationId="{7CA13F5B-E59D-5434-500E-735CDA042073}"/>
          </ac:spMkLst>
        </pc:spChg>
        <pc:spChg chg="mod">
          <ac:chgData name="#CUI SHUAIWEN#" userId="35a196ea-bcb8-475e-86cf-0b9eaca8a48f" providerId="ADAL" clId="{5D1F03F3-F5A1-4542-B337-566AFE5AB931}" dt="2024-12-08T02:29:07.429" v="3227" actId="2711"/>
          <ac:spMkLst>
            <pc:docMk/>
            <pc:sldMk cId="703408065" sldId="265"/>
            <ac:spMk id="147" creationId="{6DFE41E6-3F69-244E-BA16-576E81849187}"/>
          </ac:spMkLst>
        </pc:spChg>
        <pc:spChg chg="mod">
          <ac:chgData name="#CUI SHUAIWEN#" userId="35a196ea-bcb8-475e-86cf-0b9eaca8a48f" providerId="ADAL" clId="{5D1F03F3-F5A1-4542-B337-566AFE5AB931}" dt="2024-12-08T02:29:07.429" v="3227" actId="2711"/>
          <ac:spMkLst>
            <pc:docMk/>
            <pc:sldMk cId="703408065" sldId="265"/>
            <ac:spMk id="148" creationId="{E5057F72-96B3-AE19-0630-1147F28AB8FD}"/>
          </ac:spMkLst>
        </pc:spChg>
        <pc:spChg chg="mod">
          <ac:chgData name="#CUI SHUAIWEN#" userId="35a196ea-bcb8-475e-86cf-0b9eaca8a48f" providerId="ADAL" clId="{5D1F03F3-F5A1-4542-B337-566AFE5AB931}" dt="2024-12-08T02:29:07.429" v="3227" actId="2711"/>
          <ac:spMkLst>
            <pc:docMk/>
            <pc:sldMk cId="703408065" sldId="265"/>
            <ac:spMk id="149" creationId="{F3F7BFB1-9284-995F-706B-39AF28FB0987}"/>
          </ac:spMkLst>
        </pc:spChg>
        <pc:spChg chg="mod">
          <ac:chgData name="#CUI SHUAIWEN#" userId="35a196ea-bcb8-475e-86cf-0b9eaca8a48f" providerId="ADAL" clId="{5D1F03F3-F5A1-4542-B337-566AFE5AB931}" dt="2024-12-08T02:29:07.429" v="3227" actId="2711"/>
          <ac:spMkLst>
            <pc:docMk/>
            <pc:sldMk cId="703408065" sldId="265"/>
            <ac:spMk id="150" creationId="{BDCBFCB5-D90E-5E7C-E571-17DC26D6FA29}"/>
          </ac:spMkLst>
        </pc:spChg>
        <pc:spChg chg="mod">
          <ac:chgData name="#CUI SHUAIWEN#" userId="35a196ea-bcb8-475e-86cf-0b9eaca8a48f" providerId="ADAL" clId="{5D1F03F3-F5A1-4542-B337-566AFE5AB931}" dt="2024-12-08T02:29:07.429" v="3227" actId="2711"/>
          <ac:spMkLst>
            <pc:docMk/>
            <pc:sldMk cId="703408065" sldId="265"/>
            <ac:spMk id="151" creationId="{6833A579-5247-E6FD-E015-F43A77B92655}"/>
          </ac:spMkLst>
        </pc:spChg>
        <pc:spChg chg="mod">
          <ac:chgData name="#CUI SHUAIWEN#" userId="35a196ea-bcb8-475e-86cf-0b9eaca8a48f" providerId="ADAL" clId="{5D1F03F3-F5A1-4542-B337-566AFE5AB931}" dt="2024-12-08T02:29:07.429" v="3227" actId="2711"/>
          <ac:spMkLst>
            <pc:docMk/>
            <pc:sldMk cId="703408065" sldId="265"/>
            <ac:spMk id="152" creationId="{1A90706D-DF82-F9C2-E356-9954D2944101}"/>
          </ac:spMkLst>
        </pc:spChg>
        <pc:spChg chg="mod">
          <ac:chgData name="#CUI SHUAIWEN#" userId="35a196ea-bcb8-475e-86cf-0b9eaca8a48f" providerId="ADAL" clId="{5D1F03F3-F5A1-4542-B337-566AFE5AB931}" dt="2024-12-08T02:29:07.429" v="3227" actId="2711"/>
          <ac:spMkLst>
            <pc:docMk/>
            <pc:sldMk cId="703408065" sldId="265"/>
            <ac:spMk id="153" creationId="{3A201664-639E-BF63-AC59-C4E1253F661E}"/>
          </ac:spMkLst>
        </pc:spChg>
        <pc:spChg chg="mod">
          <ac:chgData name="#CUI SHUAIWEN#" userId="35a196ea-bcb8-475e-86cf-0b9eaca8a48f" providerId="ADAL" clId="{5D1F03F3-F5A1-4542-B337-566AFE5AB931}" dt="2024-12-08T02:29:07.429" v="3227" actId="2711"/>
          <ac:spMkLst>
            <pc:docMk/>
            <pc:sldMk cId="703408065" sldId="265"/>
            <ac:spMk id="155" creationId="{A8AFBD46-559A-4C5C-20B1-EFC1320F9882}"/>
          </ac:spMkLst>
        </pc:spChg>
        <pc:spChg chg="mod">
          <ac:chgData name="#CUI SHUAIWEN#" userId="35a196ea-bcb8-475e-86cf-0b9eaca8a48f" providerId="ADAL" clId="{5D1F03F3-F5A1-4542-B337-566AFE5AB931}" dt="2024-12-08T02:29:07.429" v="3227" actId="2711"/>
          <ac:spMkLst>
            <pc:docMk/>
            <pc:sldMk cId="703408065" sldId="265"/>
            <ac:spMk id="158" creationId="{3EB56088-0AA0-AF52-4585-057D5789680A}"/>
          </ac:spMkLst>
        </pc:spChg>
        <pc:spChg chg="mod">
          <ac:chgData name="#CUI SHUAIWEN#" userId="35a196ea-bcb8-475e-86cf-0b9eaca8a48f" providerId="ADAL" clId="{5D1F03F3-F5A1-4542-B337-566AFE5AB931}" dt="2024-12-08T02:29:07.429" v="3227" actId="2711"/>
          <ac:spMkLst>
            <pc:docMk/>
            <pc:sldMk cId="703408065" sldId="265"/>
            <ac:spMk id="159" creationId="{7F044DC0-9E33-9CB6-22B6-AB1D31EF8E11}"/>
          </ac:spMkLst>
        </pc:spChg>
        <pc:spChg chg="mod">
          <ac:chgData name="#CUI SHUAIWEN#" userId="35a196ea-bcb8-475e-86cf-0b9eaca8a48f" providerId="ADAL" clId="{5D1F03F3-F5A1-4542-B337-566AFE5AB931}" dt="2024-12-08T02:29:07.429" v="3227" actId="2711"/>
          <ac:spMkLst>
            <pc:docMk/>
            <pc:sldMk cId="703408065" sldId="265"/>
            <ac:spMk id="162" creationId="{F6C390CD-F59F-FB75-3BAB-4E9AC6572F2C}"/>
          </ac:spMkLst>
        </pc:spChg>
        <pc:spChg chg="mod">
          <ac:chgData name="#CUI SHUAIWEN#" userId="35a196ea-bcb8-475e-86cf-0b9eaca8a48f" providerId="ADAL" clId="{5D1F03F3-F5A1-4542-B337-566AFE5AB931}" dt="2024-12-08T02:29:07.429" v="3227" actId="2711"/>
          <ac:spMkLst>
            <pc:docMk/>
            <pc:sldMk cId="703408065" sldId="265"/>
            <ac:spMk id="163" creationId="{4C7A4899-EC47-5784-EE3D-B0F10AB6BFF6}"/>
          </ac:spMkLst>
        </pc:spChg>
        <pc:spChg chg="mod">
          <ac:chgData name="#CUI SHUAIWEN#" userId="35a196ea-bcb8-475e-86cf-0b9eaca8a48f" providerId="ADAL" clId="{5D1F03F3-F5A1-4542-B337-566AFE5AB931}" dt="2024-12-08T02:29:07.429" v="3227" actId="2711"/>
          <ac:spMkLst>
            <pc:docMk/>
            <pc:sldMk cId="703408065" sldId="265"/>
            <ac:spMk id="164" creationId="{5DD937EE-BBF7-09BD-59C1-D37CC1CA82D9}"/>
          </ac:spMkLst>
        </pc:spChg>
        <pc:spChg chg="mod">
          <ac:chgData name="#CUI SHUAIWEN#" userId="35a196ea-bcb8-475e-86cf-0b9eaca8a48f" providerId="ADAL" clId="{5D1F03F3-F5A1-4542-B337-566AFE5AB931}" dt="2024-12-08T02:29:07.429" v="3227" actId="2711"/>
          <ac:spMkLst>
            <pc:docMk/>
            <pc:sldMk cId="703408065" sldId="265"/>
            <ac:spMk id="165" creationId="{5C3D486D-8134-0BB6-D3C5-EC438AF0C297}"/>
          </ac:spMkLst>
        </pc:spChg>
        <pc:spChg chg="mod">
          <ac:chgData name="#CUI SHUAIWEN#" userId="35a196ea-bcb8-475e-86cf-0b9eaca8a48f" providerId="ADAL" clId="{5D1F03F3-F5A1-4542-B337-566AFE5AB931}" dt="2024-12-08T02:29:07.429" v="3227" actId="2711"/>
          <ac:spMkLst>
            <pc:docMk/>
            <pc:sldMk cId="703408065" sldId="265"/>
            <ac:spMk id="166" creationId="{0A3CD6C7-8A8D-C23A-8EB8-102AB276A628}"/>
          </ac:spMkLst>
        </pc:spChg>
        <pc:spChg chg="mod">
          <ac:chgData name="#CUI SHUAIWEN#" userId="35a196ea-bcb8-475e-86cf-0b9eaca8a48f" providerId="ADAL" clId="{5D1F03F3-F5A1-4542-B337-566AFE5AB931}" dt="2024-12-08T02:29:07.429" v="3227" actId="2711"/>
          <ac:spMkLst>
            <pc:docMk/>
            <pc:sldMk cId="703408065" sldId="265"/>
            <ac:spMk id="167" creationId="{C32828D2-F0D6-E6F1-FE0C-5D6DC4B35F7E}"/>
          </ac:spMkLst>
        </pc:spChg>
        <pc:spChg chg="mod">
          <ac:chgData name="#CUI SHUAIWEN#" userId="35a196ea-bcb8-475e-86cf-0b9eaca8a48f" providerId="ADAL" clId="{5D1F03F3-F5A1-4542-B337-566AFE5AB931}" dt="2024-12-08T02:29:07.429" v="3227" actId="2711"/>
          <ac:spMkLst>
            <pc:docMk/>
            <pc:sldMk cId="703408065" sldId="265"/>
            <ac:spMk id="168" creationId="{52B67AAF-5909-5FCC-9148-089B0D7844AF}"/>
          </ac:spMkLst>
        </pc:spChg>
        <pc:spChg chg="mod">
          <ac:chgData name="#CUI SHUAIWEN#" userId="35a196ea-bcb8-475e-86cf-0b9eaca8a48f" providerId="ADAL" clId="{5D1F03F3-F5A1-4542-B337-566AFE5AB931}" dt="2024-12-08T02:29:07.429" v="3227" actId="2711"/>
          <ac:spMkLst>
            <pc:docMk/>
            <pc:sldMk cId="703408065" sldId="265"/>
            <ac:spMk id="169" creationId="{32DD91D9-BF6A-7355-86C0-BACD0CE38DE6}"/>
          </ac:spMkLst>
        </pc:spChg>
        <pc:spChg chg="mod">
          <ac:chgData name="#CUI SHUAIWEN#" userId="35a196ea-bcb8-475e-86cf-0b9eaca8a48f" providerId="ADAL" clId="{5D1F03F3-F5A1-4542-B337-566AFE5AB931}" dt="2024-12-08T02:29:07.429" v="3227" actId="2711"/>
          <ac:spMkLst>
            <pc:docMk/>
            <pc:sldMk cId="703408065" sldId="265"/>
            <ac:spMk id="170" creationId="{0B8FFEDD-6C9C-8E2F-F023-429EB662A9C3}"/>
          </ac:spMkLst>
        </pc:spChg>
        <pc:spChg chg="mod">
          <ac:chgData name="#CUI SHUAIWEN#" userId="35a196ea-bcb8-475e-86cf-0b9eaca8a48f" providerId="ADAL" clId="{5D1F03F3-F5A1-4542-B337-566AFE5AB931}" dt="2024-12-08T02:29:07.429" v="3227" actId="2711"/>
          <ac:spMkLst>
            <pc:docMk/>
            <pc:sldMk cId="703408065" sldId="265"/>
            <ac:spMk id="171" creationId="{5433932A-EF0F-7AB0-AC77-15C21C017EA2}"/>
          </ac:spMkLst>
        </pc:spChg>
      </pc:sldChg>
      <pc:sldChg chg="modSp mod">
        <pc:chgData name="#CUI SHUAIWEN#" userId="35a196ea-bcb8-475e-86cf-0b9eaca8a48f" providerId="ADAL" clId="{5D1F03F3-F5A1-4542-B337-566AFE5AB931}" dt="2024-12-08T02:29:28.766" v="3229" actId="2711"/>
        <pc:sldMkLst>
          <pc:docMk/>
          <pc:sldMk cId="3630158998" sldId="267"/>
        </pc:sldMkLst>
        <pc:spChg chg="mod">
          <ac:chgData name="#CUI SHUAIWEN#" userId="35a196ea-bcb8-475e-86cf-0b9eaca8a48f" providerId="ADAL" clId="{5D1F03F3-F5A1-4542-B337-566AFE5AB931}" dt="2024-12-08T02:29:28.766" v="3229" actId="2711"/>
          <ac:spMkLst>
            <pc:docMk/>
            <pc:sldMk cId="3630158998" sldId="267"/>
            <ac:spMk id="2" creationId="{4523A82B-7D5E-DE0C-BB80-D4C6522A1CAD}"/>
          </ac:spMkLst>
        </pc:spChg>
        <pc:spChg chg="mod">
          <ac:chgData name="#CUI SHUAIWEN#" userId="35a196ea-bcb8-475e-86cf-0b9eaca8a48f" providerId="ADAL" clId="{5D1F03F3-F5A1-4542-B337-566AFE5AB931}" dt="2024-12-08T02:29:28.766" v="3229" actId="2711"/>
          <ac:spMkLst>
            <pc:docMk/>
            <pc:sldMk cId="3630158998" sldId="267"/>
            <ac:spMk id="7" creationId="{B18336C7-CDE3-E0E1-072E-D8A945338EDC}"/>
          </ac:spMkLst>
        </pc:spChg>
        <pc:spChg chg="mod">
          <ac:chgData name="#CUI SHUAIWEN#" userId="35a196ea-bcb8-475e-86cf-0b9eaca8a48f" providerId="ADAL" clId="{5D1F03F3-F5A1-4542-B337-566AFE5AB931}" dt="2024-12-08T02:29:28.766" v="3229" actId="2711"/>
          <ac:spMkLst>
            <pc:docMk/>
            <pc:sldMk cId="3630158998" sldId="267"/>
            <ac:spMk id="24" creationId="{68F3F352-EC90-3435-2973-76DE5BA4853E}"/>
          </ac:spMkLst>
        </pc:spChg>
        <pc:spChg chg="mod">
          <ac:chgData name="#CUI SHUAIWEN#" userId="35a196ea-bcb8-475e-86cf-0b9eaca8a48f" providerId="ADAL" clId="{5D1F03F3-F5A1-4542-B337-566AFE5AB931}" dt="2024-12-08T02:29:28.766" v="3229" actId="2711"/>
          <ac:spMkLst>
            <pc:docMk/>
            <pc:sldMk cId="3630158998" sldId="267"/>
            <ac:spMk id="34" creationId="{8648E0A6-47EB-A65C-7CCD-B8637E5BD067}"/>
          </ac:spMkLst>
        </pc:spChg>
        <pc:spChg chg="mod">
          <ac:chgData name="#CUI SHUAIWEN#" userId="35a196ea-bcb8-475e-86cf-0b9eaca8a48f" providerId="ADAL" clId="{5D1F03F3-F5A1-4542-B337-566AFE5AB931}" dt="2024-12-08T02:29:28.766" v="3229" actId="2711"/>
          <ac:spMkLst>
            <pc:docMk/>
            <pc:sldMk cId="3630158998" sldId="267"/>
            <ac:spMk id="36" creationId="{89676CF4-E3A0-BD59-F8A5-3AED91CB02CB}"/>
          </ac:spMkLst>
        </pc:spChg>
        <pc:spChg chg="mod">
          <ac:chgData name="#CUI SHUAIWEN#" userId="35a196ea-bcb8-475e-86cf-0b9eaca8a48f" providerId="ADAL" clId="{5D1F03F3-F5A1-4542-B337-566AFE5AB931}" dt="2024-12-08T02:29:28.766" v="3229" actId="2711"/>
          <ac:spMkLst>
            <pc:docMk/>
            <pc:sldMk cId="3630158998" sldId="267"/>
            <ac:spMk id="37" creationId="{11BF5187-5ECF-E26A-C0C5-83DDFD389D5A}"/>
          </ac:spMkLst>
        </pc:spChg>
        <pc:spChg chg="mod">
          <ac:chgData name="#CUI SHUAIWEN#" userId="35a196ea-bcb8-475e-86cf-0b9eaca8a48f" providerId="ADAL" clId="{5D1F03F3-F5A1-4542-B337-566AFE5AB931}" dt="2024-12-08T02:29:28.766" v="3229" actId="2711"/>
          <ac:spMkLst>
            <pc:docMk/>
            <pc:sldMk cId="3630158998" sldId="267"/>
            <ac:spMk id="38" creationId="{EF8B5579-21F2-2FD9-ECC7-A41B6F8A8137}"/>
          </ac:spMkLst>
        </pc:spChg>
        <pc:spChg chg="mod">
          <ac:chgData name="#CUI SHUAIWEN#" userId="35a196ea-bcb8-475e-86cf-0b9eaca8a48f" providerId="ADAL" clId="{5D1F03F3-F5A1-4542-B337-566AFE5AB931}" dt="2024-12-08T02:29:28.766" v="3229" actId="2711"/>
          <ac:spMkLst>
            <pc:docMk/>
            <pc:sldMk cId="3630158998" sldId="267"/>
            <ac:spMk id="39" creationId="{939A2B66-EE32-2EE3-FFBF-7C6F01A36D3B}"/>
          </ac:spMkLst>
        </pc:spChg>
        <pc:spChg chg="mod">
          <ac:chgData name="#CUI SHUAIWEN#" userId="35a196ea-bcb8-475e-86cf-0b9eaca8a48f" providerId="ADAL" clId="{5D1F03F3-F5A1-4542-B337-566AFE5AB931}" dt="2024-12-08T02:29:28.766" v="3229" actId="2711"/>
          <ac:spMkLst>
            <pc:docMk/>
            <pc:sldMk cId="3630158998" sldId="267"/>
            <ac:spMk id="42" creationId="{79933F49-6955-49A2-1D8F-BC43BFDBA9D0}"/>
          </ac:spMkLst>
        </pc:spChg>
        <pc:spChg chg="mod">
          <ac:chgData name="#CUI SHUAIWEN#" userId="35a196ea-bcb8-475e-86cf-0b9eaca8a48f" providerId="ADAL" clId="{5D1F03F3-F5A1-4542-B337-566AFE5AB931}" dt="2024-12-08T02:29:28.766" v="3229" actId="2711"/>
          <ac:spMkLst>
            <pc:docMk/>
            <pc:sldMk cId="3630158998" sldId="267"/>
            <ac:spMk id="43" creationId="{2C12E832-37D9-584B-F2C2-E120B8FE98AF}"/>
          </ac:spMkLst>
        </pc:spChg>
        <pc:spChg chg="mod">
          <ac:chgData name="#CUI SHUAIWEN#" userId="35a196ea-bcb8-475e-86cf-0b9eaca8a48f" providerId="ADAL" clId="{5D1F03F3-F5A1-4542-B337-566AFE5AB931}" dt="2024-12-08T02:29:28.766" v="3229" actId="2711"/>
          <ac:spMkLst>
            <pc:docMk/>
            <pc:sldMk cId="3630158998" sldId="267"/>
            <ac:spMk id="44" creationId="{002906E8-8956-2795-6344-243A4CCE04E2}"/>
          </ac:spMkLst>
        </pc:spChg>
        <pc:spChg chg="mod">
          <ac:chgData name="#CUI SHUAIWEN#" userId="35a196ea-bcb8-475e-86cf-0b9eaca8a48f" providerId="ADAL" clId="{5D1F03F3-F5A1-4542-B337-566AFE5AB931}" dt="2024-12-08T02:29:28.766" v="3229" actId="2711"/>
          <ac:spMkLst>
            <pc:docMk/>
            <pc:sldMk cId="3630158998" sldId="267"/>
            <ac:spMk id="57" creationId="{96C6D90F-EDE1-8F8E-50E3-14F7CE725438}"/>
          </ac:spMkLst>
        </pc:spChg>
        <pc:spChg chg="mod">
          <ac:chgData name="#CUI SHUAIWEN#" userId="35a196ea-bcb8-475e-86cf-0b9eaca8a48f" providerId="ADAL" clId="{5D1F03F3-F5A1-4542-B337-566AFE5AB931}" dt="2024-12-08T02:29:28.766" v="3229" actId="2711"/>
          <ac:spMkLst>
            <pc:docMk/>
            <pc:sldMk cId="3630158998" sldId="267"/>
            <ac:spMk id="63" creationId="{781ABDC5-1824-9F9B-D102-EC48C03555A6}"/>
          </ac:spMkLst>
        </pc:spChg>
        <pc:spChg chg="mod">
          <ac:chgData name="#CUI SHUAIWEN#" userId="35a196ea-bcb8-475e-86cf-0b9eaca8a48f" providerId="ADAL" clId="{5D1F03F3-F5A1-4542-B337-566AFE5AB931}" dt="2024-12-08T02:29:28.766" v="3229" actId="2711"/>
          <ac:spMkLst>
            <pc:docMk/>
            <pc:sldMk cId="3630158998" sldId="267"/>
            <ac:spMk id="64" creationId="{E0FE0F61-219A-429F-4AE6-F4BFB75BFDD1}"/>
          </ac:spMkLst>
        </pc:spChg>
        <pc:spChg chg="mod">
          <ac:chgData name="#CUI SHUAIWEN#" userId="35a196ea-bcb8-475e-86cf-0b9eaca8a48f" providerId="ADAL" clId="{5D1F03F3-F5A1-4542-B337-566AFE5AB931}" dt="2024-12-08T02:29:28.766" v="3229" actId="2711"/>
          <ac:spMkLst>
            <pc:docMk/>
            <pc:sldMk cId="3630158998" sldId="267"/>
            <ac:spMk id="66" creationId="{1E9A6D38-549A-7F08-E833-C1092A5B31E5}"/>
          </ac:spMkLst>
        </pc:spChg>
        <pc:spChg chg="mod">
          <ac:chgData name="#CUI SHUAIWEN#" userId="35a196ea-bcb8-475e-86cf-0b9eaca8a48f" providerId="ADAL" clId="{5D1F03F3-F5A1-4542-B337-566AFE5AB931}" dt="2024-12-08T02:29:28.766" v="3229" actId="2711"/>
          <ac:spMkLst>
            <pc:docMk/>
            <pc:sldMk cId="3630158998" sldId="267"/>
            <ac:spMk id="67" creationId="{CCADDB6A-EEC0-35DD-A9F7-4E5EB62E76D6}"/>
          </ac:spMkLst>
        </pc:spChg>
        <pc:spChg chg="mod">
          <ac:chgData name="#CUI SHUAIWEN#" userId="35a196ea-bcb8-475e-86cf-0b9eaca8a48f" providerId="ADAL" clId="{5D1F03F3-F5A1-4542-B337-566AFE5AB931}" dt="2024-12-08T02:29:28.766" v="3229" actId="2711"/>
          <ac:spMkLst>
            <pc:docMk/>
            <pc:sldMk cId="3630158998" sldId="267"/>
            <ac:spMk id="71" creationId="{EF9EEEC5-B87D-87E1-9AD8-27B99C00E03F}"/>
          </ac:spMkLst>
        </pc:spChg>
        <pc:spChg chg="mod">
          <ac:chgData name="#CUI SHUAIWEN#" userId="35a196ea-bcb8-475e-86cf-0b9eaca8a48f" providerId="ADAL" clId="{5D1F03F3-F5A1-4542-B337-566AFE5AB931}" dt="2024-12-08T02:29:28.766" v="3229" actId="2711"/>
          <ac:spMkLst>
            <pc:docMk/>
            <pc:sldMk cId="3630158998" sldId="267"/>
            <ac:spMk id="75" creationId="{A6B0E7A9-5507-2886-045E-82B1C6B4B7B2}"/>
          </ac:spMkLst>
        </pc:spChg>
        <pc:spChg chg="mod">
          <ac:chgData name="#CUI SHUAIWEN#" userId="35a196ea-bcb8-475e-86cf-0b9eaca8a48f" providerId="ADAL" clId="{5D1F03F3-F5A1-4542-B337-566AFE5AB931}" dt="2024-12-08T02:29:28.766" v="3229" actId="2711"/>
          <ac:spMkLst>
            <pc:docMk/>
            <pc:sldMk cId="3630158998" sldId="267"/>
            <ac:spMk id="81" creationId="{C7BDA27A-DEEB-0DF3-F75F-83921CA22023}"/>
          </ac:spMkLst>
        </pc:spChg>
        <pc:spChg chg="mod">
          <ac:chgData name="#CUI SHUAIWEN#" userId="35a196ea-bcb8-475e-86cf-0b9eaca8a48f" providerId="ADAL" clId="{5D1F03F3-F5A1-4542-B337-566AFE5AB931}" dt="2024-12-08T02:29:28.766" v="3229" actId="2711"/>
          <ac:spMkLst>
            <pc:docMk/>
            <pc:sldMk cId="3630158998" sldId="267"/>
            <ac:spMk id="86" creationId="{15EB9F02-F494-1FB1-16CF-F033E8F06787}"/>
          </ac:spMkLst>
        </pc:spChg>
        <pc:spChg chg="mod">
          <ac:chgData name="#CUI SHUAIWEN#" userId="35a196ea-bcb8-475e-86cf-0b9eaca8a48f" providerId="ADAL" clId="{5D1F03F3-F5A1-4542-B337-566AFE5AB931}" dt="2024-12-08T02:29:28.766" v="3229" actId="2711"/>
          <ac:spMkLst>
            <pc:docMk/>
            <pc:sldMk cId="3630158998" sldId="267"/>
            <ac:spMk id="113" creationId="{B198CA37-5AA1-1BDE-8379-A7A8283D585C}"/>
          </ac:spMkLst>
        </pc:spChg>
        <pc:spChg chg="mod">
          <ac:chgData name="#CUI SHUAIWEN#" userId="35a196ea-bcb8-475e-86cf-0b9eaca8a48f" providerId="ADAL" clId="{5D1F03F3-F5A1-4542-B337-566AFE5AB931}" dt="2024-12-08T02:29:28.766" v="3229" actId="2711"/>
          <ac:spMkLst>
            <pc:docMk/>
            <pc:sldMk cId="3630158998" sldId="267"/>
            <ac:spMk id="114" creationId="{40D5BC9D-A5C0-5A72-5428-AF960A5EB56A}"/>
          </ac:spMkLst>
        </pc:spChg>
        <pc:spChg chg="mod">
          <ac:chgData name="#CUI SHUAIWEN#" userId="35a196ea-bcb8-475e-86cf-0b9eaca8a48f" providerId="ADAL" clId="{5D1F03F3-F5A1-4542-B337-566AFE5AB931}" dt="2024-12-08T02:29:28.766" v="3229" actId="2711"/>
          <ac:spMkLst>
            <pc:docMk/>
            <pc:sldMk cId="3630158998" sldId="267"/>
            <ac:spMk id="115" creationId="{3913B21D-D617-6DE9-8B80-BC369B571AFD}"/>
          </ac:spMkLst>
        </pc:spChg>
        <pc:spChg chg="mod">
          <ac:chgData name="#CUI SHUAIWEN#" userId="35a196ea-bcb8-475e-86cf-0b9eaca8a48f" providerId="ADAL" clId="{5D1F03F3-F5A1-4542-B337-566AFE5AB931}" dt="2024-12-08T02:29:28.766" v="3229" actId="2711"/>
          <ac:spMkLst>
            <pc:docMk/>
            <pc:sldMk cId="3630158998" sldId="267"/>
            <ac:spMk id="116" creationId="{94E2DFAE-8F47-874C-CC3D-1799E471EEDD}"/>
          </ac:spMkLst>
        </pc:spChg>
        <pc:spChg chg="mod">
          <ac:chgData name="#CUI SHUAIWEN#" userId="35a196ea-bcb8-475e-86cf-0b9eaca8a48f" providerId="ADAL" clId="{5D1F03F3-F5A1-4542-B337-566AFE5AB931}" dt="2024-12-08T02:29:28.766" v="3229" actId="2711"/>
          <ac:spMkLst>
            <pc:docMk/>
            <pc:sldMk cId="3630158998" sldId="267"/>
            <ac:spMk id="117" creationId="{1DE9E1E1-44C6-5DC4-EA4D-B05366851636}"/>
          </ac:spMkLst>
        </pc:spChg>
        <pc:spChg chg="mod">
          <ac:chgData name="#CUI SHUAIWEN#" userId="35a196ea-bcb8-475e-86cf-0b9eaca8a48f" providerId="ADAL" clId="{5D1F03F3-F5A1-4542-B337-566AFE5AB931}" dt="2024-12-08T02:29:28.766" v="3229" actId="2711"/>
          <ac:spMkLst>
            <pc:docMk/>
            <pc:sldMk cId="3630158998" sldId="267"/>
            <ac:spMk id="118" creationId="{FD5D5A8A-D206-7A1B-FE71-C2EDAC7ADE40}"/>
          </ac:spMkLst>
        </pc:spChg>
        <pc:spChg chg="mod">
          <ac:chgData name="#CUI SHUAIWEN#" userId="35a196ea-bcb8-475e-86cf-0b9eaca8a48f" providerId="ADAL" clId="{5D1F03F3-F5A1-4542-B337-566AFE5AB931}" dt="2024-12-08T02:29:28.766" v="3229" actId="2711"/>
          <ac:spMkLst>
            <pc:docMk/>
            <pc:sldMk cId="3630158998" sldId="267"/>
            <ac:spMk id="131" creationId="{8C94438F-E1C4-80DE-8641-FD615F606EF4}"/>
          </ac:spMkLst>
        </pc:spChg>
        <pc:spChg chg="mod">
          <ac:chgData name="#CUI SHUAIWEN#" userId="35a196ea-bcb8-475e-86cf-0b9eaca8a48f" providerId="ADAL" clId="{5D1F03F3-F5A1-4542-B337-566AFE5AB931}" dt="2024-12-08T02:29:28.766" v="3229" actId="2711"/>
          <ac:spMkLst>
            <pc:docMk/>
            <pc:sldMk cId="3630158998" sldId="267"/>
            <ac:spMk id="132" creationId="{C8CB6688-ECC9-51D8-27AD-C3FF461BCAA9}"/>
          </ac:spMkLst>
        </pc:spChg>
        <pc:spChg chg="mod">
          <ac:chgData name="#CUI SHUAIWEN#" userId="35a196ea-bcb8-475e-86cf-0b9eaca8a48f" providerId="ADAL" clId="{5D1F03F3-F5A1-4542-B337-566AFE5AB931}" dt="2024-12-08T02:29:28.766" v="3229" actId="2711"/>
          <ac:spMkLst>
            <pc:docMk/>
            <pc:sldMk cId="3630158998" sldId="267"/>
            <ac:spMk id="133" creationId="{14129F44-E990-3973-25A7-E0067519FAEC}"/>
          </ac:spMkLst>
        </pc:spChg>
        <pc:spChg chg="mod">
          <ac:chgData name="#CUI SHUAIWEN#" userId="35a196ea-bcb8-475e-86cf-0b9eaca8a48f" providerId="ADAL" clId="{5D1F03F3-F5A1-4542-B337-566AFE5AB931}" dt="2024-12-08T02:29:28.766" v="3229" actId="2711"/>
          <ac:spMkLst>
            <pc:docMk/>
            <pc:sldMk cId="3630158998" sldId="267"/>
            <ac:spMk id="134" creationId="{D65C56F1-5D44-4FFA-9831-AF4CBC93949F}"/>
          </ac:spMkLst>
        </pc:spChg>
        <pc:spChg chg="mod">
          <ac:chgData name="#CUI SHUAIWEN#" userId="35a196ea-bcb8-475e-86cf-0b9eaca8a48f" providerId="ADAL" clId="{5D1F03F3-F5A1-4542-B337-566AFE5AB931}" dt="2024-12-08T02:29:28.766" v="3229" actId="2711"/>
          <ac:spMkLst>
            <pc:docMk/>
            <pc:sldMk cId="3630158998" sldId="267"/>
            <ac:spMk id="136" creationId="{746ACF10-968D-7A9E-EDEB-1AC50EFD8428}"/>
          </ac:spMkLst>
        </pc:spChg>
        <pc:spChg chg="mod">
          <ac:chgData name="#CUI SHUAIWEN#" userId="35a196ea-bcb8-475e-86cf-0b9eaca8a48f" providerId="ADAL" clId="{5D1F03F3-F5A1-4542-B337-566AFE5AB931}" dt="2024-12-08T02:29:28.766" v="3229" actId="2711"/>
          <ac:spMkLst>
            <pc:docMk/>
            <pc:sldMk cId="3630158998" sldId="267"/>
            <ac:spMk id="141" creationId="{ED540DAB-511F-F3AB-15F7-44E0842976CF}"/>
          </ac:spMkLst>
        </pc:spChg>
        <pc:spChg chg="mod">
          <ac:chgData name="#CUI SHUAIWEN#" userId="35a196ea-bcb8-475e-86cf-0b9eaca8a48f" providerId="ADAL" clId="{5D1F03F3-F5A1-4542-B337-566AFE5AB931}" dt="2024-12-08T02:29:28.766" v="3229" actId="2711"/>
          <ac:spMkLst>
            <pc:docMk/>
            <pc:sldMk cId="3630158998" sldId="267"/>
            <ac:spMk id="144" creationId="{594EE8CA-8DD0-89F1-D35E-889CB3A5F489}"/>
          </ac:spMkLst>
        </pc:spChg>
        <pc:spChg chg="mod">
          <ac:chgData name="#CUI SHUAIWEN#" userId="35a196ea-bcb8-475e-86cf-0b9eaca8a48f" providerId="ADAL" clId="{5D1F03F3-F5A1-4542-B337-566AFE5AB931}" dt="2024-12-08T02:29:28.766" v="3229" actId="2711"/>
          <ac:spMkLst>
            <pc:docMk/>
            <pc:sldMk cId="3630158998" sldId="267"/>
            <ac:spMk id="147" creationId="{7FA86553-4B69-E4DB-875F-AA687620F08B}"/>
          </ac:spMkLst>
        </pc:spChg>
        <pc:spChg chg="mod">
          <ac:chgData name="#CUI SHUAIWEN#" userId="35a196ea-bcb8-475e-86cf-0b9eaca8a48f" providerId="ADAL" clId="{5D1F03F3-F5A1-4542-B337-566AFE5AB931}" dt="2024-12-08T02:29:28.766" v="3229" actId="2711"/>
          <ac:spMkLst>
            <pc:docMk/>
            <pc:sldMk cId="3630158998" sldId="267"/>
            <ac:spMk id="151" creationId="{AD0AB822-588D-F0CA-8C51-1CA3AE10BF6C}"/>
          </ac:spMkLst>
        </pc:spChg>
        <pc:spChg chg="mod">
          <ac:chgData name="#CUI SHUAIWEN#" userId="35a196ea-bcb8-475e-86cf-0b9eaca8a48f" providerId="ADAL" clId="{5D1F03F3-F5A1-4542-B337-566AFE5AB931}" dt="2024-12-08T02:29:28.766" v="3229" actId="2711"/>
          <ac:spMkLst>
            <pc:docMk/>
            <pc:sldMk cId="3630158998" sldId="267"/>
            <ac:spMk id="154" creationId="{882059B9-71B5-AEBE-2B59-39A392B17008}"/>
          </ac:spMkLst>
        </pc:spChg>
        <pc:spChg chg="mod">
          <ac:chgData name="#CUI SHUAIWEN#" userId="35a196ea-bcb8-475e-86cf-0b9eaca8a48f" providerId="ADAL" clId="{5D1F03F3-F5A1-4542-B337-566AFE5AB931}" dt="2024-12-08T02:29:28.766" v="3229" actId="2711"/>
          <ac:spMkLst>
            <pc:docMk/>
            <pc:sldMk cId="3630158998" sldId="267"/>
            <ac:spMk id="155" creationId="{111A164C-E1B6-FB50-01B5-1ADF34230489}"/>
          </ac:spMkLst>
        </pc:spChg>
        <pc:spChg chg="mod">
          <ac:chgData name="#CUI SHUAIWEN#" userId="35a196ea-bcb8-475e-86cf-0b9eaca8a48f" providerId="ADAL" clId="{5D1F03F3-F5A1-4542-B337-566AFE5AB931}" dt="2024-12-08T02:29:28.766" v="3229" actId="2711"/>
          <ac:spMkLst>
            <pc:docMk/>
            <pc:sldMk cId="3630158998" sldId="267"/>
            <ac:spMk id="156" creationId="{24668C66-FC52-628F-668C-3BD1EC0AF63D}"/>
          </ac:spMkLst>
        </pc:spChg>
        <pc:spChg chg="mod">
          <ac:chgData name="#CUI SHUAIWEN#" userId="35a196ea-bcb8-475e-86cf-0b9eaca8a48f" providerId="ADAL" clId="{5D1F03F3-F5A1-4542-B337-566AFE5AB931}" dt="2024-12-08T02:29:28.766" v="3229" actId="2711"/>
          <ac:spMkLst>
            <pc:docMk/>
            <pc:sldMk cId="3630158998" sldId="267"/>
            <ac:spMk id="157" creationId="{D6BB352B-393C-E5A2-C219-268DEE116F19}"/>
          </ac:spMkLst>
        </pc:spChg>
        <pc:spChg chg="mod">
          <ac:chgData name="#CUI SHUAIWEN#" userId="35a196ea-bcb8-475e-86cf-0b9eaca8a48f" providerId="ADAL" clId="{5D1F03F3-F5A1-4542-B337-566AFE5AB931}" dt="2024-12-08T02:29:28.766" v="3229" actId="2711"/>
          <ac:spMkLst>
            <pc:docMk/>
            <pc:sldMk cId="3630158998" sldId="267"/>
            <ac:spMk id="158" creationId="{C5716426-45EC-6F2D-DFBF-D01A8C8AE031}"/>
          </ac:spMkLst>
        </pc:spChg>
        <pc:spChg chg="mod">
          <ac:chgData name="#CUI SHUAIWEN#" userId="35a196ea-bcb8-475e-86cf-0b9eaca8a48f" providerId="ADAL" clId="{5D1F03F3-F5A1-4542-B337-566AFE5AB931}" dt="2024-12-08T02:29:28.766" v="3229" actId="2711"/>
          <ac:spMkLst>
            <pc:docMk/>
            <pc:sldMk cId="3630158998" sldId="267"/>
            <ac:spMk id="159" creationId="{38BCF245-0344-5703-9384-470ADC878034}"/>
          </ac:spMkLst>
        </pc:spChg>
        <pc:spChg chg="mod">
          <ac:chgData name="#CUI SHUAIWEN#" userId="35a196ea-bcb8-475e-86cf-0b9eaca8a48f" providerId="ADAL" clId="{5D1F03F3-F5A1-4542-B337-566AFE5AB931}" dt="2024-12-08T02:29:28.766" v="3229" actId="2711"/>
          <ac:spMkLst>
            <pc:docMk/>
            <pc:sldMk cId="3630158998" sldId="267"/>
            <ac:spMk id="160" creationId="{5F357BD8-7C10-F7B5-0D18-BFB9221EF742}"/>
          </ac:spMkLst>
        </pc:spChg>
        <pc:spChg chg="mod">
          <ac:chgData name="#CUI SHUAIWEN#" userId="35a196ea-bcb8-475e-86cf-0b9eaca8a48f" providerId="ADAL" clId="{5D1F03F3-F5A1-4542-B337-566AFE5AB931}" dt="2024-12-08T02:29:28.766" v="3229" actId="2711"/>
          <ac:spMkLst>
            <pc:docMk/>
            <pc:sldMk cId="3630158998" sldId="267"/>
            <ac:spMk id="188" creationId="{F4A66F90-3B60-AA39-8651-2C160ED52082}"/>
          </ac:spMkLst>
        </pc:spChg>
        <pc:spChg chg="mod">
          <ac:chgData name="#CUI SHUAIWEN#" userId="35a196ea-bcb8-475e-86cf-0b9eaca8a48f" providerId="ADAL" clId="{5D1F03F3-F5A1-4542-B337-566AFE5AB931}" dt="2024-12-08T02:29:28.766" v="3229" actId="2711"/>
          <ac:spMkLst>
            <pc:docMk/>
            <pc:sldMk cId="3630158998" sldId="267"/>
            <ac:spMk id="189" creationId="{E594256A-8249-CCB9-90B1-088B1F5DE86D}"/>
          </ac:spMkLst>
        </pc:spChg>
        <pc:spChg chg="mod">
          <ac:chgData name="#CUI SHUAIWEN#" userId="35a196ea-bcb8-475e-86cf-0b9eaca8a48f" providerId="ADAL" clId="{5D1F03F3-F5A1-4542-B337-566AFE5AB931}" dt="2024-12-08T02:29:28.766" v="3229" actId="2711"/>
          <ac:spMkLst>
            <pc:docMk/>
            <pc:sldMk cId="3630158998" sldId="267"/>
            <ac:spMk id="190" creationId="{E82D3584-93B6-D086-75E2-FC3F5DA5DF64}"/>
          </ac:spMkLst>
        </pc:spChg>
        <pc:spChg chg="mod">
          <ac:chgData name="#CUI SHUAIWEN#" userId="35a196ea-bcb8-475e-86cf-0b9eaca8a48f" providerId="ADAL" clId="{5D1F03F3-F5A1-4542-B337-566AFE5AB931}" dt="2024-12-08T02:29:28.766" v="3229" actId="2711"/>
          <ac:spMkLst>
            <pc:docMk/>
            <pc:sldMk cId="3630158998" sldId="267"/>
            <ac:spMk id="191" creationId="{BAF8B987-CCBA-F6FC-4B70-355C05FB9F87}"/>
          </ac:spMkLst>
        </pc:spChg>
        <pc:spChg chg="mod">
          <ac:chgData name="#CUI SHUAIWEN#" userId="35a196ea-bcb8-475e-86cf-0b9eaca8a48f" providerId="ADAL" clId="{5D1F03F3-F5A1-4542-B337-566AFE5AB931}" dt="2024-12-08T02:29:28.766" v="3229" actId="2711"/>
          <ac:spMkLst>
            <pc:docMk/>
            <pc:sldMk cId="3630158998" sldId="267"/>
            <ac:spMk id="192" creationId="{5F0D0A11-C56B-00D7-5FAA-0E5B2C07F7CA}"/>
          </ac:spMkLst>
        </pc:spChg>
        <pc:spChg chg="mod">
          <ac:chgData name="#CUI SHUAIWEN#" userId="35a196ea-bcb8-475e-86cf-0b9eaca8a48f" providerId="ADAL" clId="{5D1F03F3-F5A1-4542-B337-566AFE5AB931}" dt="2024-12-08T02:29:28.766" v="3229" actId="2711"/>
          <ac:spMkLst>
            <pc:docMk/>
            <pc:sldMk cId="3630158998" sldId="267"/>
            <ac:spMk id="193" creationId="{7DE8585F-EEF4-A159-76A9-752E21475B90}"/>
          </ac:spMkLst>
        </pc:spChg>
        <pc:spChg chg="mod">
          <ac:chgData name="#CUI SHUAIWEN#" userId="35a196ea-bcb8-475e-86cf-0b9eaca8a48f" providerId="ADAL" clId="{5D1F03F3-F5A1-4542-B337-566AFE5AB931}" dt="2024-12-08T02:29:28.766" v="3229" actId="2711"/>
          <ac:spMkLst>
            <pc:docMk/>
            <pc:sldMk cId="3630158998" sldId="267"/>
            <ac:spMk id="199" creationId="{CC97FBD7-93A3-9BE6-6F94-D252F1738740}"/>
          </ac:spMkLst>
        </pc:spChg>
        <pc:spChg chg="mod">
          <ac:chgData name="#CUI SHUAIWEN#" userId="35a196ea-bcb8-475e-86cf-0b9eaca8a48f" providerId="ADAL" clId="{5D1F03F3-F5A1-4542-B337-566AFE5AB931}" dt="2024-12-08T02:29:28.766" v="3229" actId="2711"/>
          <ac:spMkLst>
            <pc:docMk/>
            <pc:sldMk cId="3630158998" sldId="267"/>
            <ac:spMk id="200" creationId="{F8595F4E-48B2-D6B6-923D-7C7306FEA62F}"/>
          </ac:spMkLst>
        </pc:spChg>
        <pc:spChg chg="mod">
          <ac:chgData name="#CUI SHUAIWEN#" userId="35a196ea-bcb8-475e-86cf-0b9eaca8a48f" providerId="ADAL" clId="{5D1F03F3-F5A1-4542-B337-566AFE5AB931}" dt="2024-12-08T02:29:28.766" v="3229" actId="2711"/>
          <ac:spMkLst>
            <pc:docMk/>
            <pc:sldMk cId="3630158998" sldId="267"/>
            <ac:spMk id="261" creationId="{C97987AE-8B36-35A2-B5C6-BA3655C5CA80}"/>
          </ac:spMkLst>
        </pc:spChg>
        <pc:spChg chg="mod">
          <ac:chgData name="#CUI SHUAIWEN#" userId="35a196ea-bcb8-475e-86cf-0b9eaca8a48f" providerId="ADAL" clId="{5D1F03F3-F5A1-4542-B337-566AFE5AB931}" dt="2024-12-08T02:29:28.766" v="3229" actId="2711"/>
          <ac:spMkLst>
            <pc:docMk/>
            <pc:sldMk cId="3630158998" sldId="267"/>
            <ac:spMk id="262" creationId="{49D47175-BFB5-4DFC-F6FC-B2D155A022E2}"/>
          </ac:spMkLst>
        </pc:spChg>
        <pc:spChg chg="mod">
          <ac:chgData name="#CUI SHUAIWEN#" userId="35a196ea-bcb8-475e-86cf-0b9eaca8a48f" providerId="ADAL" clId="{5D1F03F3-F5A1-4542-B337-566AFE5AB931}" dt="2024-12-08T02:29:28.766" v="3229" actId="2711"/>
          <ac:spMkLst>
            <pc:docMk/>
            <pc:sldMk cId="3630158998" sldId="267"/>
            <ac:spMk id="263" creationId="{1BF22D24-E885-129F-6085-6E107C88C062}"/>
          </ac:spMkLst>
        </pc:spChg>
        <pc:spChg chg="mod">
          <ac:chgData name="#CUI SHUAIWEN#" userId="35a196ea-bcb8-475e-86cf-0b9eaca8a48f" providerId="ADAL" clId="{5D1F03F3-F5A1-4542-B337-566AFE5AB931}" dt="2024-12-08T02:29:28.766" v="3229" actId="2711"/>
          <ac:spMkLst>
            <pc:docMk/>
            <pc:sldMk cId="3630158998" sldId="267"/>
            <ac:spMk id="264" creationId="{386B22B6-E7D0-8BDC-E756-4C1C6F5038B2}"/>
          </ac:spMkLst>
        </pc:spChg>
      </pc:sldChg>
      <pc:sldChg chg="modSp mod">
        <pc:chgData name="#CUI SHUAIWEN#" userId="35a196ea-bcb8-475e-86cf-0b9eaca8a48f" providerId="ADAL" clId="{5D1F03F3-F5A1-4542-B337-566AFE5AB931}" dt="2024-12-08T02:29:39.907" v="3230" actId="2711"/>
        <pc:sldMkLst>
          <pc:docMk/>
          <pc:sldMk cId="2798107666" sldId="272"/>
        </pc:sldMkLst>
        <pc:spChg chg="mod">
          <ac:chgData name="#CUI SHUAIWEN#" userId="35a196ea-bcb8-475e-86cf-0b9eaca8a48f" providerId="ADAL" clId="{5D1F03F3-F5A1-4542-B337-566AFE5AB931}" dt="2024-12-08T02:29:39.907" v="3230" actId="2711"/>
          <ac:spMkLst>
            <pc:docMk/>
            <pc:sldMk cId="2798107666" sldId="272"/>
            <ac:spMk id="37" creationId="{11BF5187-5ECF-E26A-C0C5-83DDFD389D5A}"/>
          </ac:spMkLst>
        </pc:spChg>
        <pc:spChg chg="mod">
          <ac:chgData name="#CUI SHUAIWEN#" userId="35a196ea-bcb8-475e-86cf-0b9eaca8a48f" providerId="ADAL" clId="{5D1F03F3-F5A1-4542-B337-566AFE5AB931}" dt="2024-12-08T02:29:39.907" v="3230" actId="2711"/>
          <ac:spMkLst>
            <pc:docMk/>
            <pc:sldMk cId="2798107666" sldId="272"/>
            <ac:spMk id="38" creationId="{EF8B5579-21F2-2FD9-ECC7-A41B6F8A8137}"/>
          </ac:spMkLst>
        </pc:spChg>
        <pc:spChg chg="mod">
          <ac:chgData name="#CUI SHUAIWEN#" userId="35a196ea-bcb8-475e-86cf-0b9eaca8a48f" providerId="ADAL" clId="{5D1F03F3-F5A1-4542-B337-566AFE5AB931}" dt="2024-12-08T02:29:39.907" v="3230" actId="2711"/>
          <ac:spMkLst>
            <pc:docMk/>
            <pc:sldMk cId="2798107666" sldId="272"/>
            <ac:spMk id="39" creationId="{939A2B66-EE32-2EE3-FFBF-7C6F01A36D3B}"/>
          </ac:spMkLst>
        </pc:spChg>
        <pc:spChg chg="mod">
          <ac:chgData name="#CUI SHUAIWEN#" userId="35a196ea-bcb8-475e-86cf-0b9eaca8a48f" providerId="ADAL" clId="{5D1F03F3-F5A1-4542-B337-566AFE5AB931}" dt="2024-12-08T02:29:39.907" v="3230" actId="2711"/>
          <ac:spMkLst>
            <pc:docMk/>
            <pc:sldMk cId="2798107666" sldId="272"/>
            <ac:spMk id="63" creationId="{6F1E0F65-249D-E45A-2D74-18A157714037}"/>
          </ac:spMkLst>
        </pc:spChg>
        <pc:spChg chg="mod">
          <ac:chgData name="#CUI SHUAIWEN#" userId="35a196ea-bcb8-475e-86cf-0b9eaca8a48f" providerId="ADAL" clId="{5D1F03F3-F5A1-4542-B337-566AFE5AB931}" dt="2024-12-08T02:29:39.907" v="3230" actId="2711"/>
          <ac:spMkLst>
            <pc:docMk/>
            <pc:sldMk cId="2798107666" sldId="272"/>
            <ac:spMk id="64" creationId="{7C6ED129-90D2-C829-257C-632FBD9268BE}"/>
          </ac:spMkLst>
        </pc:spChg>
        <pc:spChg chg="mod">
          <ac:chgData name="#CUI SHUAIWEN#" userId="35a196ea-bcb8-475e-86cf-0b9eaca8a48f" providerId="ADAL" clId="{5D1F03F3-F5A1-4542-B337-566AFE5AB931}" dt="2024-12-08T02:29:39.907" v="3230" actId="2711"/>
          <ac:spMkLst>
            <pc:docMk/>
            <pc:sldMk cId="2798107666" sldId="272"/>
            <ac:spMk id="65" creationId="{F35C62AD-79C2-E622-8D48-E86B099A7C1C}"/>
          </ac:spMkLst>
        </pc:spChg>
        <pc:spChg chg="mod">
          <ac:chgData name="#CUI SHUAIWEN#" userId="35a196ea-bcb8-475e-86cf-0b9eaca8a48f" providerId="ADAL" clId="{5D1F03F3-F5A1-4542-B337-566AFE5AB931}" dt="2024-12-08T02:29:39.907" v="3230" actId="2711"/>
          <ac:spMkLst>
            <pc:docMk/>
            <pc:sldMk cId="2798107666" sldId="272"/>
            <ac:spMk id="67" creationId="{ABA3AA91-C98E-0B99-2E78-BFAEEEBBD300}"/>
          </ac:spMkLst>
        </pc:spChg>
        <pc:spChg chg="mod">
          <ac:chgData name="#CUI SHUAIWEN#" userId="35a196ea-bcb8-475e-86cf-0b9eaca8a48f" providerId="ADAL" clId="{5D1F03F3-F5A1-4542-B337-566AFE5AB931}" dt="2024-12-08T02:29:39.907" v="3230" actId="2711"/>
          <ac:spMkLst>
            <pc:docMk/>
            <pc:sldMk cId="2798107666" sldId="272"/>
            <ac:spMk id="68" creationId="{29E85ACD-4D59-EE2A-1106-286813FAF167}"/>
          </ac:spMkLst>
        </pc:spChg>
        <pc:spChg chg="mod">
          <ac:chgData name="#CUI SHUAIWEN#" userId="35a196ea-bcb8-475e-86cf-0b9eaca8a48f" providerId="ADAL" clId="{5D1F03F3-F5A1-4542-B337-566AFE5AB931}" dt="2024-12-08T02:29:39.907" v="3230" actId="2711"/>
          <ac:spMkLst>
            <pc:docMk/>
            <pc:sldMk cId="2798107666" sldId="272"/>
            <ac:spMk id="69" creationId="{91906CA5-2492-8EBE-E3BF-F7E4888ED6E5}"/>
          </ac:spMkLst>
        </pc:spChg>
        <pc:spChg chg="mod">
          <ac:chgData name="#CUI SHUAIWEN#" userId="35a196ea-bcb8-475e-86cf-0b9eaca8a48f" providerId="ADAL" clId="{5D1F03F3-F5A1-4542-B337-566AFE5AB931}" dt="2024-12-08T02:29:39.907" v="3230" actId="2711"/>
          <ac:spMkLst>
            <pc:docMk/>
            <pc:sldMk cId="2798107666" sldId="272"/>
            <ac:spMk id="72" creationId="{A1B7545F-A836-DE84-AA4E-0C0AA619A1BF}"/>
          </ac:spMkLst>
        </pc:spChg>
        <pc:spChg chg="mod">
          <ac:chgData name="#CUI SHUAIWEN#" userId="35a196ea-bcb8-475e-86cf-0b9eaca8a48f" providerId="ADAL" clId="{5D1F03F3-F5A1-4542-B337-566AFE5AB931}" dt="2024-12-08T02:29:39.907" v="3230" actId="2711"/>
          <ac:spMkLst>
            <pc:docMk/>
            <pc:sldMk cId="2798107666" sldId="272"/>
            <ac:spMk id="74" creationId="{99D7356D-F994-5620-3755-D478811D35B5}"/>
          </ac:spMkLst>
        </pc:spChg>
        <pc:spChg chg="mod">
          <ac:chgData name="#CUI SHUAIWEN#" userId="35a196ea-bcb8-475e-86cf-0b9eaca8a48f" providerId="ADAL" clId="{5D1F03F3-F5A1-4542-B337-566AFE5AB931}" dt="2024-12-08T02:29:39.907" v="3230" actId="2711"/>
          <ac:spMkLst>
            <pc:docMk/>
            <pc:sldMk cId="2798107666" sldId="272"/>
            <ac:spMk id="75" creationId="{1C20691E-2558-BA59-1D8D-C1BFCBF60C1B}"/>
          </ac:spMkLst>
        </pc:spChg>
        <pc:spChg chg="mod">
          <ac:chgData name="#CUI SHUAIWEN#" userId="35a196ea-bcb8-475e-86cf-0b9eaca8a48f" providerId="ADAL" clId="{5D1F03F3-F5A1-4542-B337-566AFE5AB931}" dt="2024-12-08T02:29:39.907" v="3230" actId="2711"/>
          <ac:spMkLst>
            <pc:docMk/>
            <pc:sldMk cId="2798107666" sldId="272"/>
            <ac:spMk id="76" creationId="{7F3F95E8-4D21-3ABF-0CBF-055BFBDF9CA3}"/>
          </ac:spMkLst>
        </pc:spChg>
        <pc:spChg chg="mod">
          <ac:chgData name="#CUI SHUAIWEN#" userId="35a196ea-bcb8-475e-86cf-0b9eaca8a48f" providerId="ADAL" clId="{5D1F03F3-F5A1-4542-B337-566AFE5AB931}" dt="2024-12-08T02:29:39.907" v="3230" actId="2711"/>
          <ac:spMkLst>
            <pc:docMk/>
            <pc:sldMk cId="2798107666" sldId="272"/>
            <ac:spMk id="89" creationId="{A93DBE53-9E7E-2F9A-1806-35E3F9812F30}"/>
          </ac:spMkLst>
        </pc:spChg>
        <pc:spChg chg="mod">
          <ac:chgData name="#CUI SHUAIWEN#" userId="35a196ea-bcb8-475e-86cf-0b9eaca8a48f" providerId="ADAL" clId="{5D1F03F3-F5A1-4542-B337-566AFE5AB931}" dt="2024-12-08T02:29:39.907" v="3230" actId="2711"/>
          <ac:spMkLst>
            <pc:docMk/>
            <pc:sldMk cId="2798107666" sldId="272"/>
            <ac:spMk id="90" creationId="{E9A2DB4F-2DA2-B163-13A9-73739DEB0E52}"/>
          </ac:spMkLst>
        </pc:spChg>
        <pc:spChg chg="mod">
          <ac:chgData name="#CUI SHUAIWEN#" userId="35a196ea-bcb8-475e-86cf-0b9eaca8a48f" providerId="ADAL" clId="{5D1F03F3-F5A1-4542-B337-566AFE5AB931}" dt="2024-12-08T02:29:39.907" v="3230" actId="2711"/>
          <ac:spMkLst>
            <pc:docMk/>
            <pc:sldMk cId="2798107666" sldId="272"/>
            <ac:spMk id="91" creationId="{C6183021-317A-BDD5-EAD3-F4B2D2ECB04B}"/>
          </ac:spMkLst>
        </pc:spChg>
        <pc:spChg chg="mod">
          <ac:chgData name="#CUI SHUAIWEN#" userId="35a196ea-bcb8-475e-86cf-0b9eaca8a48f" providerId="ADAL" clId="{5D1F03F3-F5A1-4542-B337-566AFE5AB931}" dt="2024-12-08T02:29:39.907" v="3230" actId="2711"/>
          <ac:spMkLst>
            <pc:docMk/>
            <pc:sldMk cId="2798107666" sldId="272"/>
            <ac:spMk id="115" creationId="{D5FFC379-AE9B-2925-BB7A-4483A1DBF39F}"/>
          </ac:spMkLst>
        </pc:spChg>
      </pc:sldChg>
      <pc:sldChg chg="addSp delSp modSp mod">
        <pc:chgData name="#CUI SHUAIWEN#" userId="35a196ea-bcb8-475e-86cf-0b9eaca8a48f" providerId="ADAL" clId="{5D1F03F3-F5A1-4542-B337-566AFE5AB931}" dt="2024-12-08T02:31:13.483" v="3241" actId="2711"/>
        <pc:sldMkLst>
          <pc:docMk/>
          <pc:sldMk cId="3232492609" sldId="273"/>
        </pc:sldMkLst>
        <pc:spChg chg="mod">
          <ac:chgData name="#CUI SHUAIWEN#" userId="35a196ea-bcb8-475e-86cf-0b9eaca8a48f" providerId="ADAL" clId="{5D1F03F3-F5A1-4542-B337-566AFE5AB931}" dt="2024-12-07T11:34:16.019" v="4"/>
          <ac:spMkLst>
            <pc:docMk/>
            <pc:sldMk cId="3232492609" sldId="273"/>
            <ac:spMk id="3" creationId="{0505C75F-2141-B7D8-76E9-A0A1E59680A3}"/>
          </ac:spMkLst>
        </pc:spChg>
        <pc:spChg chg="mod">
          <ac:chgData name="#CUI SHUAIWEN#" userId="35a196ea-bcb8-475e-86cf-0b9eaca8a48f" providerId="ADAL" clId="{5D1F03F3-F5A1-4542-B337-566AFE5AB931}" dt="2024-12-07T11:34:16.019" v="4"/>
          <ac:spMkLst>
            <pc:docMk/>
            <pc:sldMk cId="3232492609" sldId="273"/>
            <ac:spMk id="21" creationId="{4DB00647-85EF-EE04-9037-A33BFC829579}"/>
          </ac:spMkLst>
        </pc:spChg>
        <pc:spChg chg="mod">
          <ac:chgData name="#CUI SHUAIWEN#" userId="35a196ea-bcb8-475e-86cf-0b9eaca8a48f" providerId="ADAL" clId="{5D1F03F3-F5A1-4542-B337-566AFE5AB931}" dt="2024-12-07T11:34:16.019" v="4"/>
          <ac:spMkLst>
            <pc:docMk/>
            <pc:sldMk cId="3232492609" sldId="273"/>
            <ac:spMk id="24" creationId="{7322330C-F0A5-E65B-D199-DF384F885A42}"/>
          </ac:spMkLst>
        </pc:spChg>
        <pc:spChg chg="mod">
          <ac:chgData name="#CUI SHUAIWEN#" userId="35a196ea-bcb8-475e-86cf-0b9eaca8a48f" providerId="ADAL" clId="{5D1F03F3-F5A1-4542-B337-566AFE5AB931}" dt="2024-12-07T11:34:16.019" v="4"/>
          <ac:spMkLst>
            <pc:docMk/>
            <pc:sldMk cId="3232492609" sldId="273"/>
            <ac:spMk id="27" creationId="{9E037974-630C-CDB5-B8F8-11487D200112}"/>
          </ac:spMkLst>
        </pc:spChg>
        <pc:spChg chg="mod">
          <ac:chgData name="#CUI SHUAIWEN#" userId="35a196ea-bcb8-475e-86cf-0b9eaca8a48f" providerId="ADAL" clId="{5D1F03F3-F5A1-4542-B337-566AFE5AB931}" dt="2024-12-07T11:34:16.019" v="4"/>
          <ac:spMkLst>
            <pc:docMk/>
            <pc:sldMk cId="3232492609" sldId="273"/>
            <ac:spMk id="30" creationId="{B9BF3513-FA99-FD80-FF2C-87C8D6A46639}"/>
          </ac:spMkLst>
        </pc:spChg>
        <pc:spChg chg="mod">
          <ac:chgData name="#CUI SHUAIWEN#" userId="35a196ea-bcb8-475e-86cf-0b9eaca8a48f" providerId="ADAL" clId="{5D1F03F3-F5A1-4542-B337-566AFE5AB931}" dt="2024-12-07T11:50:40.216" v="148" actId="108"/>
          <ac:spMkLst>
            <pc:docMk/>
            <pc:sldMk cId="3232492609" sldId="273"/>
            <ac:spMk id="32" creationId="{C642F5DC-42A1-1908-9095-276C04558294}"/>
          </ac:spMkLst>
        </pc:spChg>
        <pc:spChg chg="mod">
          <ac:chgData name="#CUI SHUAIWEN#" userId="35a196ea-bcb8-475e-86cf-0b9eaca8a48f" providerId="ADAL" clId="{5D1F03F3-F5A1-4542-B337-566AFE5AB931}" dt="2024-12-07T11:34:16.019" v="4"/>
          <ac:spMkLst>
            <pc:docMk/>
            <pc:sldMk cId="3232492609" sldId="273"/>
            <ac:spMk id="34" creationId="{F83AC6FB-9C61-0658-D56F-938E5AAF76E3}"/>
          </ac:spMkLst>
        </pc:spChg>
        <pc:spChg chg="mod">
          <ac:chgData name="#CUI SHUAIWEN#" userId="35a196ea-bcb8-475e-86cf-0b9eaca8a48f" providerId="ADAL" clId="{5D1F03F3-F5A1-4542-B337-566AFE5AB931}" dt="2024-12-08T02:31:13.483" v="3241" actId="2711"/>
          <ac:spMkLst>
            <pc:docMk/>
            <pc:sldMk cId="3232492609" sldId="273"/>
            <ac:spMk id="37" creationId="{11BF5187-5ECF-E26A-C0C5-83DDFD389D5A}"/>
          </ac:spMkLst>
        </pc:spChg>
        <pc:spChg chg="mod">
          <ac:chgData name="#CUI SHUAIWEN#" userId="35a196ea-bcb8-475e-86cf-0b9eaca8a48f" providerId="ADAL" clId="{5D1F03F3-F5A1-4542-B337-566AFE5AB931}" dt="2024-12-08T02:31:13.483" v="3241" actId="2711"/>
          <ac:spMkLst>
            <pc:docMk/>
            <pc:sldMk cId="3232492609" sldId="273"/>
            <ac:spMk id="38" creationId="{EF8B5579-21F2-2FD9-ECC7-A41B6F8A8137}"/>
          </ac:spMkLst>
        </pc:spChg>
        <pc:spChg chg="mod">
          <ac:chgData name="#CUI SHUAIWEN#" userId="35a196ea-bcb8-475e-86cf-0b9eaca8a48f" providerId="ADAL" clId="{5D1F03F3-F5A1-4542-B337-566AFE5AB931}" dt="2024-12-08T02:31:13.483" v="3241" actId="2711"/>
          <ac:spMkLst>
            <pc:docMk/>
            <pc:sldMk cId="3232492609" sldId="273"/>
            <ac:spMk id="39" creationId="{939A2B66-EE32-2EE3-FFBF-7C6F01A36D3B}"/>
          </ac:spMkLst>
        </pc:spChg>
        <pc:spChg chg="mod">
          <ac:chgData name="#CUI SHUAIWEN#" userId="35a196ea-bcb8-475e-86cf-0b9eaca8a48f" providerId="ADAL" clId="{5D1F03F3-F5A1-4542-B337-566AFE5AB931}" dt="2024-12-07T11:34:16.019" v="4"/>
          <ac:spMkLst>
            <pc:docMk/>
            <pc:sldMk cId="3232492609" sldId="273"/>
            <ac:spMk id="41" creationId="{5F362ED8-666E-EEA5-64CD-548D2B2CCED4}"/>
          </ac:spMkLst>
        </pc:spChg>
        <pc:spChg chg="mod">
          <ac:chgData name="#CUI SHUAIWEN#" userId="35a196ea-bcb8-475e-86cf-0b9eaca8a48f" providerId="ADAL" clId="{5D1F03F3-F5A1-4542-B337-566AFE5AB931}" dt="2024-12-07T11:34:16.019" v="4"/>
          <ac:spMkLst>
            <pc:docMk/>
            <pc:sldMk cId="3232492609" sldId="273"/>
            <ac:spMk id="44" creationId="{AB707068-95E5-4A45-F4C2-366A01816564}"/>
          </ac:spMkLst>
        </pc:spChg>
        <pc:spChg chg="mod">
          <ac:chgData name="#CUI SHUAIWEN#" userId="35a196ea-bcb8-475e-86cf-0b9eaca8a48f" providerId="ADAL" clId="{5D1F03F3-F5A1-4542-B337-566AFE5AB931}" dt="2024-12-07T11:34:16.019" v="4"/>
          <ac:spMkLst>
            <pc:docMk/>
            <pc:sldMk cId="3232492609" sldId="273"/>
            <ac:spMk id="47" creationId="{EF1790F1-3F7E-F417-D9F9-B1EE3D02DE33}"/>
          </ac:spMkLst>
        </pc:spChg>
        <pc:spChg chg="mod">
          <ac:chgData name="#CUI SHUAIWEN#" userId="35a196ea-bcb8-475e-86cf-0b9eaca8a48f" providerId="ADAL" clId="{5D1F03F3-F5A1-4542-B337-566AFE5AB931}" dt="2024-12-07T11:34:16.019" v="4"/>
          <ac:spMkLst>
            <pc:docMk/>
            <pc:sldMk cId="3232492609" sldId="273"/>
            <ac:spMk id="51" creationId="{026A6DC5-4F9A-04F4-1255-3D55FF75F1A9}"/>
          </ac:spMkLst>
        </pc:spChg>
        <pc:spChg chg="mod">
          <ac:chgData name="#CUI SHUAIWEN#" userId="35a196ea-bcb8-475e-86cf-0b9eaca8a48f" providerId="ADAL" clId="{5D1F03F3-F5A1-4542-B337-566AFE5AB931}" dt="2024-12-07T11:34:16.019" v="4"/>
          <ac:spMkLst>
            <pc:docMk/>
            <pc:sldMk cId="3232492609" sldId="273"/>
            <ac:spMk id="54" creationId="{E508D2C7-5B1C-7943-CA0A-61BE4AAC9D3D}"/>
          </ac:spMkLst>
        </pc:spChg>
        <pc:spChg chg="add del mod">
          <ac:chgData name="#CUI SHUAIWEN#" userId="35a196ea-bcb8-475e-86cf-0b9eaca8a48f" providerId="ADAL" clId="{5D1F03F3-F5A1-4542-B337-566AFE5AB931}" dt="2024-12-07T11:35:04.184" v="7" actId="478"/>
          <ac:spMkLst>
            <pc:docMk/>
            <pc:sldMk cId="3232492609" sldId="273"/>
            <ac:spMk id="58" creationId="{120803F6-DCBE-BF38-2260-07E6C5750EC6}"/>
          </ac:spMkLst>
        </pc:spChg>
        <pc:spChg chg="mod">
          <ac:chgData name="#CUI SHUAIWEN#" userId="35a196ea-bcb8-475e-86cf-0b9eaca8a48f" providerId="ADAL" clId="{5D1F03F3-F5A1-4542-B337-566AFE5AB931}" dt="2024-12-07T11:34:16.019" v="4"/>
          <ac:spMkLst>
            <pc:docMk/>
            <pc:sldMk cId="3232492609" sldId="273"/>
            <ac:spMk id="60" creationId="{83CB833E-B7DD-BD2F-7770-6C911E12289E}"/>
          </ac:spMkLst>
        </pc:spChg>
        <pc:spChg chg="mod">
          <ac:chgData name="#CUI SHUAIWEN#" userId="35a196ea-bcb8-475e-86cf-0b9eaca8a48f" providerId="ADAL" clId="{5D1F03F3-F5A1-4542-B337-566AFE5AB931}" dt="2024-12-07T11:34:16.019" v="4"/>
          <ac:spMkLst>
            <pc:docMk/>
            <pc:sldMk cId="3232492609" sldId="273"/>
            <ac:spMk id="63" creationId="{F1A3CD3A-D136-45F5-9E30-D08B89669365}"/>
          </ac:spMkLst>
        </pc:spChg>
        <pc:spChg chg="mod">
          <ac:chgData name="#CUI SHUAIWEN#" userId="35a196ea-bcb8-475e-86cf-0b9eaca8a48f" providerId="ADAL" clId="{5D1F03F3-F5A1-4542-B337-566AFE5AB931}" dt="2024-12-07T11:34:16.019" v="4"/>
          <ac:spMkLst>
            <pc:docMk/>
            <pc:sldMk cId="3232492609" sldId="273"/>
            <ac:spMk id="66" creationId="{DB142460-DD77-0C4C-59CC-3466F980827B}"/>
          </ac:spMkLst>
        </pc:spChg>
        <pc:spChg chg="mod">
          <ac:chgData name="#CUI SHUAIWEN#" userId="35a196ea-bcb8-475e-86cf-0b9eaca8a48f" providerId="ADAL" clId="{5D1F03F3-F5A1-4542-B337-566AFE5AB931}" dt="2024-12-07T11:34:16.019" v="4"/>
          <ac:spMkLst>
            <pc:docMk/>
            <pc:sldMk cId="3232492609" sldId="273"/>
            <ac:spMk id="69" creationId="{13E02D1C-9CC6-98FD-1848-1F3A57C44C5F}"/>
          </ac:spMkLst>
        </pc:spChg>
        <pc:spChg chg="mod">
          <ac:chgData name="#CUI SHUAIWEN#" userId="35a196ea-bcb8-475e-86cf-0b9eaca8a48f" providerId="ADAL" clId="{5D1F03F3-F5A1-4542-B337-566AFE5AB931}" dt="2024-12-07T11:34:16.019" v="4"/>
          <ac:spMkLst>
            <pc:docMk/>
            <pc:sldMk cId="3232492609" sldId="273"/>
            <ac:spMk id="72" creationId="{10CB74D4-61E2-4BA5-2EE4-448955BAF497}"/>
          </ac:spMkLst>
        </pc:spChg>
        <pc:spChg chg="mod">
          <ac:chgData name="#CUI SHUAIWEN#" userId="35a196ea-bcb8-475e-86cf-0b9eaca8a48f" providerId="ADAL" clId="{5D1F03F3-F5A1-4542-B337-566AFE5AB931}" dt="2024-12-07T11:34:16.019" v="4"/>
          <ac:spMkLst>
            <pc:docMk/>
            <pc:sldMk cId="3232492609" sldId="273"/>
            <ac:spMk id="75" creationId="{8D7C1F67-8906-C242-07DA-E97163A15481}"/>
          </ac:spMkLst>
        </pc:spChg>
        <pc:spChg chg="mod">
          <ac:chgData name="#CUI SHUAIWEN#" userId="35a196ea-bcb8-475e-86cf-0b9eaca8a48f" providerId="ADAL" clId="{5D1F03F3-F5A1-4542-B337-566AFE5AB931}" dt="2024-12-07T11:34:16.019" v="4"/>
          <ac:spMkLst>
            <pc:docMk/>
            <pc:sldMk cId="3232492609" sldId="273"/>
            <ac:spMk id="78" creationId="{EA972682-EFBC-39DA-2A53-D1B0142FB883}"/>
          </ac:spMkLst>
        </pc:spChg>
        <pc:spChg chg="mod">
          <ac:chgData name="#CUI SHUAIWEN#" userId="35a196ea-bcb8-475e-86cf-0b9eaca8a48f" providerId="ADAL" clId="{5D1F03F3-F5A1-4542-B337-566AFE5AB931}" dt="2024-12-07T11:34:16.019" v="4"/>
          <ac:spMkLst>
            <pc:docMk/>
            <pc:sldMk cId="3232492609" sldId="273"/>
            <ac:spMk id="81" creationId="{4473E190-51EE-E88E-4FE7-570B4069B9A5}"/>
          </ac:spMkLst>
        </pc:spChg>
        <pc:spChg chg="mod">
          <ac:chgData name="#CUI SHUAIWEN#" userId="35a196ea-bcb8-475e-86cf-0b9eaca8a48f" providerId="ADAL" clId="{5D1F03F3-F5A1-4542-B337-566AFE5AB931}" dt="2024-12-07T11:34:16.019" v="4"/>
          <ac:spMkLst>
            <pc:docMk/>
            <pc:sldMk cId="3232492609" sldId="273"/>
            <ac:spMk id="84" creationId="{256FA38D-A6DF-3780-BF1D-676B500A8E67}"/>
          </ac:spMkLst>
        </pc:spChg>
        <pc:spChg chg="mod">
          <ac:chgData name="#CUI SHUAIWEN#" userId="35a196ea-bcb8-475e-86cf-0b9eaca8a48f" providerId="ADAL" clId="{5D1F03F3-F5A1-4542-B337-566AFE5AB931}" dt="2024-12-07T11:34:16.019" v="4"/>
          <ac:spMkLst>
            <pc:docMk/>
            <pc:sldMk cId="3232492609" sldId="273"/>
            <ac:spMk id="87" creationId="{699F1901-154C-0080-641D-52D3B613AC75}"/>
          </ac:spMkLst>
        </pc:spChg>
        <pc:spChg chg="add del mod">
          <ac:chgData name="#CUI SHUAIWEN#" userId="35a196ea-bcb8-475e-86cf-0b9eaca8a48f" providerId="ADAL" clId="{5D1F03F3-F5A1-4542-B337-566AFE5AB931}" dt="2024-12-07T11:35:04.184" v="7" actId="478"/>
          <ac:spMkLst>
            <pc:docMk/>
            <pc:sldMk cId="3232492609" sldId="273"/>
            <ac:spMk id="91" creationId="{CA69F8E3-8B18-BF44-0FB2-537A791EB558}"/>
          </ac:spMkLst>
        </pc:spChg>
        <pc:spChg chg="mod">
          <ac:chgData name="#CUI SHUAIWEN#" userId="35a196ea-bcb8-475e-86cf-0b9eaca8a48f" providerId="ADAL" clId="{5D1F03F3-F5A1-4542-B337-566AFE5AB931}" dt="2024-12-07T11:34:16.019" v="4"/>
          <ac:spMkLst>
            <pc:docMk/>
            <pc:sldMk cId="3232492609" sldId="273"/>
            <ac:spMk id="93" creationId="{B755A8C8-5FE3-BD72-150E-89E53857A0C7}"/>
          </ac:spMkLst>
        </pc:spChg>
        <pc:spChg chg="mod">
          <ac:chgData name="#CUI SHUAIWEN#" userId="35a196ea-bcb8-475e-86cf-0b9eaca8a48f" providerId="ADAL" clId="{5D1F03F3-F5A1-4542-B337-566AFE5AB931}" dt="2024-12-07T11:34:16.019" v="4"/>
          <ac:spMkLst>
            <pc:docMk/>
            <pc:sldMk cId="3232492609" sldId="273"/>
            <ac:spMk id="96" creationId="{6AA2AC01-94F4-9C93-BF4D-783C192B533B}"/>
          </ac:spMkLst>
        </pc:spChg>
        <pc:spChg chg="mod">
          <ac:chgData name="#CUI SHUAIWEN#" userId="35a196ea-bcb8-475e-86cf-0b9eaca8a48f" providerId="ADAL" clId="{5D1F03F3-F5A1-4542-B337-566AFE5AB931}" dt="2024-12-07T11:34:16.019" v="4"/>
          <ac:spMkLst>
            <pc:docMk/>
            <pc:sldMk cId="3232492609" sldId="273"/>
            <ac:spMk id="99" creationId="{1CDE4653-9F90-7BCD-EC38-7F1DE21DAD13}"/>
          </ac:spMkLst>
        </pc:spChg>
        <pc:spChg chg="mod">
          <ac:chgData name="#CUI SHUAIWEN#" userId="35a196ea-bcb8-475e-86cf-0b9eaca8a48f" providerId="ADAL" clId="{5D1F03F3-F5A1-4542-B337-566AFE5AB931}" dt="2024-12-07T11:34:16.019" v="4"/>
          <ac:spMkLst>
            <pc:docMk/>
            <pc:sldMk cId="3232492609" sldId="273"/>
            <ac:spMk id="102" creationId="{19F0BEE8-FC67-792C-A723-E471A4290F58}"/>
          </ac:spMkLst>
        </pc:spChg>
        <pc:spChg chg="mod">
          <ac:chgData name="#CUI SHUAIWEN#" userId="35a196ea-bcb8-475e-86cf-0b9eaca8a48f" providerId="ADAL" clId="{5D1F03F3-F5A1-4542-B337-566AFE5AB931}" dt="2024-12-07T11:34:16.019" v="4"/>
          <ac:spMkLst>
            <pc:docMk/>
            <pc:sldMk cId="3232492609" sldId="273"/>
            <ac:spMk id="105" creationId="{92DD27F1-011F-D2EB-C370-60D24E3645CE}"/>
          </ac:spMkLst>
        </pc:spChg>
        <pc:spChg chg="mod">
          <ac:chgData name="#CUI SHUAIWEN#" userId="35a196ea-bcb8-475e-86cf-0b9eaca8a48f" providerId="ADAL" clId="{5D1F03F3-F5A1-4542-B337-566AFE5AB931}" dt="2024-12-07T11:34:16.019" v="4"/>
          <ac:spMkLst>
            <pc:docMk/>
            <pc:sldMk cId="3232492609" sldId="273"/>
            <ac:spMk id="108" creationId="{4B288CEA-902C-66EE-2B0F-3FC17910769F}"/>
          </ac:spMkLst>
        </pc:spChg>
        <pc:spChg chg="mod">
          <ac:chgData name="#CUI SHUAIWEN#" userId="35a196ea-bcb8-475e-86cf-0b9eaca8a48f" providerId="ADAL" clId="{5D1F03F3-F5A1-4542-B337-566AFE5AB931}" dt="2024-12-07T11:34:16.019" v="4"/>
          <ac:spMkLst>
            <pc:docMk/>
            <pc:sldMk cId="3232492609" sldId="273"/>
            <ac:spMk id="111" creationId="{13B94EE0-CF9D-21B4-581A-15BB88665A39}"/>
          </ac:spMkLst>
        </pc:spChg>
        <pc:spChg chg="add del mod">
          <ac:chgData name="#CUI SHUAIWEN#" userId="35a196ea-bcb8-475e-86cf-0b9eaca8a48f" providerId="ADAL" clId="{5D1F03F3-F5A1-4542-B337-566AFE5AB931}" dt="2024-12-07T11:35:04.184" v="7" actId="478"/>
          <ac:spMkLst>
            <pc:docMk/>
            <pc:sldMk cId="3232492609" sldId="273"/>
            <ac:spMk id="115" creationId="{E4813C58-F90E-A823-C8D5-CA69606D61CB}"/>
          </ac:spMkLst>
        </pc:spChg>
        <pc:spChg chg="mod">
          <ac:chgData name="#CUI SHUAIWEN#" userId="35a196ea-bcb8-475e-86cf-0b9eaca8a48f" providerId="ADAL" clId="{5D1F03F3-F5A1-4542-B337-566AFE5AB931}" dt="2024-12-07T11:34:16.019" v="4"/>
          <ac:spMkLst>
            <pc:docMk/>
            <pc:sldMk cId="3232492609" sldId="273"/>
            <ac:spMk id="117" creationId="{383A5BFA-C132-EC9D-D1BD-E7D6980FA23C}"/>
          </ac:spMkLst>
        </pc:spChg>
        <pc:spChg chg="mod">
          <ac:chgData name="#CUI SHUAIWEN#" userId="35a196ea-bcb8-475e-86cf-0b9eaca8a48f" providerId="ADAL" clId="{5D1F03F3-F5A1-4542-B337-566AFE5AB931}" dt="2024-12-07T11:34:16.019" v="4"/>
          <ac:spMkLst>
            <pc:docMk/>
            <pc:sldMk cId="3232492609" sldId="273"/>
            <ac:spMk id="120" creationId="{911FC887-322F-60B1-C8E5-0C5CEA074D21}"/>
          </ac:spMkLst>
        </pc:spChg>
        <pc:spChg chg="mod">
          <ac:chgData name="#CUI SHUAIWEN#" userId="35a196ea-bcb8-475e-86cf-0b9eaca8a48f" providerId="ADAL" clId="{5D1F03F3-F5A1-4542-B337-566AFE5AB931}" dt="2024-12-07T11:34:16.019" v="4"/>
          <ac:spMkLst>
            <pc:docMk/>
            <pc:sldMk cId="3232492609" sldId="273"/>
            <ac:spMk id="123" creationId="{A7AA9AEE-6272-AB2A-CA97-34B3D954EE26}"/>
          </ac:spMkLst>
        </pc:spChg>
        <pc:spChg chg="mod">
          <ac:chgData name="#CUI SHUAIWEN#" userId="35a196ea-bcb8-475e-86cf-0b9eaca8a48f" providerId="ADAL" clId="{5D1F03F3-F5A1-4542-B337-566AFE5AB931}" dt="2024-12-07T11:34:16.019" v="4"/>
          <ac:spMkLst>
            <pc:docMk/>
            <pc:sldMk cId="3232492609" sldId="273"/>
            <ac:spMk id="126" creationId="{93647CCB-E66A-A35B-F0F1-1D2B6711EBFB}"/>
          </ac:spMkLst>
        </pc:spChg>
        <pc:spChg chg="mod">
          <ac:chgData name="#CUI SHUAIWEN#" userId="35a196ea-bcb8-475e-86cf-0b9eaca8a48f" providerId="ADAL" clId="{5D1F03F3-F5A1-4542-B337-566AFE5AB931}" dt="2024-12-07T11:34:16.019" v="4"/>
          <ac:spMkLst>
            <pc:docMk/>
            <pc:sldMk cId="3232492609" sldId="273"/>
            <ac:spMk id="129" creationId="{18E9FC2E-5541-E980-46BB-E8057C66E934}"/>
          </ac:spMkLst>
        </pc:spChg>
        <pc:spChg chg="add del mod">
          <ac:chgData name="#CUI SHUAIWEN#" userId="35a196ea-bcb8-475e-86cf-0b9eaca8a48f" providerId="ADAL" clId="{5D1F03F3-F5A1-4542-B337-566AFE5AB931}" dt="2024-12-07T11:35:04.184" v="7" actId="478"/>
          <ac:spMkLst>
            <pc:docMk/>
            <pc:sldMk cId="3232492609" sldId="273"/>
            <ac:spMk id="131" creationId="{B5D13FC9-7394-CE10-13A4-DA37C91D8FB1}"/>
          </ac:spMkLst>
        </pc:spChg>
        <pc:spChg chg="add del mod">
          <ac:chgData name="#CUI SHUAIWEN#" userId="35a196ea-bcb8-475e-86cf-0b9eaca8a48f" providerId="ADAL" clId="{5D1F03F3-F5A1-4542-B337-566AFE5AB931}" dt="2024-12-07T11:35:04.184" v="7" actId="478"/>
          <ac:spMkLst>
            <pc:docMk/>
            <pc:sldMk cId="3232492609" sldId="273"/>
            <ac:spMk id="132" creationId="{5442B262-9998-E665-F1D1-BD4642D4B38E}"/>
          </ac:spMkLst>
        </pc:spChg>
        <pc:spChg chg="add del mod">
          <ac:chgData name="#CUI SHUAIWEN#" userId="35a196ea-bcb8-475e-86cf-0b9eaca8a48f" providerId="ADAL" clId="{5D1F03F3-F5A1-4542-B337-566AFE5AB931}" dt="2024-12-07T11:35:04.184" v="7" actId="478"/>
          <ac:spMkLst>
            <pc:docMk/>
            <pc:sldMk cId="3232492609" sldId="273"/>
            <ac:spMk id="133" creationId="{15D42E94-F9B8-9E54-9CEC-6F665B910E13}"/>
          </ac:spMkLst>
        </pc:spChg>
        <pc:spChg chg="add del mod">
          <ac:chgData name="#CUI SHUAIWEN#" userId="35a196ea-bcb8-475e-86cf-0b9eaca8a48f" providerId="ADAL" clId="{5D1F03F3-F5A1-4542-B337-566AFE5AB931}" dt="2024-12-07T11:35:04.184" v="7" actId="478"/>
          <ac:spMkLst>
            <pc:docMk/>
            <pc:sldMk cId="3232492609" sldId="273"/>
            <ac:spMk id="134" creationId="{9068BEB1-4CFC-FF22-0D50-CA75AAA77DFE}"/>
          </ac:spMkLst>
        </pc:spChg>
        <pc:spChg chg="add del mod">
          <ac:chgData name="#CUI SHUAIWEN#" userId="35a196ea-bcb8-475e-86cf-0b9eaca8a48f" providerId="ADAL" clId="{5D1F03F3-F5A1-4542-B337-566AFE5AB931}" dt="2024-12-07T11:35:04.184" v="7" actId="478"/>
          <ac:spMkLst>
            <pc:docMk/>
            <pc:sldMk cId="3232492609" sldId="273"/>
            <ac:spMk id="135" creationId="{F50FC6F1-D9A8-867D-0CD1-46DAF412A6A0}"/>
          </ac:spMkLst>
        </pc:spChg>
        <pc:spChg chg="add del mod">
          <ac:chgData name="#CUI SHUAIWEN#" userId="35a196ea-bcb8-475e-86cf-0b9eaca8a48f" providerId="ADAL" clId="{5D1F03F3-F5A1-4542-B337-566AFE5AB931}" dt="2024-12-07T11:35:04.184" v="7" actId="478"/>
          <ac:spMkLst>
            <pc:docMk/>
            <pc:sldMk cId="3232492609" sldId="273"/>
            <ac:spMk id="136" creationId="{BD27D532-4555-E68C-3E0B-CD6FA112F9DC}"/>
          </ac:spMkLst>
        </pc:spChg>
        <pc:spChg chg="add del mod">
          <ac:chgData name="#CUI SHUAIWEN#" userId="35a196ea-bcb8-475e-86cf-0b9eaca8a48f" providerId="ADAL" clId="{5D1F03F3-F5A1-4542-B337-566AFE5AB931}" dt="2024-12-07T11:35:04.184" v="7" actId="478"/>
          <ac:spMkLst>
            <pc:docMk/>
            <pc:sldMk cId="3232492609" sldId="273"/>
            <ac:spMk id="137" creationId="{5033A38F-C556-4786-B767-BC0068A08B06}"/>
          </ac:spMkLst>
        </pc:spChg>
        <pc:spChg chg="add del mod">
          <ac:chgData name="#CUI SHUAIWEN#" userId="35a196ea-bcb8-475e-86cf-0b9eaca8a48f" providerId="ADAL" clId="{5D1F03F3-F5A1-4542-B337-566AFE5AB931}" dt="2024-12-07T11:35:04.184" v="7" actId="478"/>
          <ac:spMkLst>
            <pc:docMk/>
            <pc:sldMk cId="3232492609" sldId="273"/>
            <ac:spMk id="138" creationId="{42BA7F4F-F04A-B2AC-668F-9B7B6F6C97D6}"/>
          </ac:spMkLst>
        </pc:spChg>
        <pc:spChg chg="add del mod">
          <ac:chgData name="#CUI SHUAIWEN#" userId="35a196ea-bcb8-475e-86cf-0b9eaca8a48f" providerId="ADAL" clId="{5D1F03F3-F5A1-4542-B337-566AFE5AB931}" dt="2024-12-07T11:35:04.184" v="7" actId="478"/>
          <ac:spMkLst>
            <pc:docMk/>
            <pc:sldMk cId="3232492609" sldId="273"/>
            <ac:spMk id="139" creationId="{760BB754-9B3C-9CC7-7D2B-0FB4706367CD}"/>
          </ac:spMkLst>
        </pc:spChg>
        <pc:spChg chg="add del mod">
          <ac:chgData name="#CUI SHUAIWEN#" userId="35a196ea-bcb8-475e-86cf-0b9eaca8a48f" providerId="ADAL" clId="{5D1F03F3-F5A1-4542-B337-566AFE5AB931}" dt="2024-12-07T11:35:04.184" v="7" actId="478"/>
          <ac:spMkLst>
            <pc:docMk/>
            <pc:sldMk cId="3232492609" sldId="273"/>
            <ac:spMk id="140" creationId="{695B7141-82B5-A80E-E174-BFF3DC226931}"/>
          </ac:spMkLst>
        </pc:spChg>
        <pc:spChg chg="add del mod">
          <ac:chgData name="#CUI SHUAIWEN#" userId="35a196ea-bcb8-475e-86cf-0b9eaca8a48f" providerId="ADAL" clId="{5D1F03F3-F5A1-4542-B337-566AFE5AB931}" dt="2024-12-07T11:35:04.184" v="7" actId="478"/>
          <ac:spMkLst>
            <pc:docMk/>
            <pc:sldMk cId="3232492609" sldId="273"/>
            <ac:spMk id="141" creationId="{0BDCACA5-771E-C4E8-B76A-25795D7C4BCB}"/>
          </ac:spMkLst>
        </pc:spChg>
        <pc:spChg chg="add del mod">
          <ac:chgData name="#CUI SHUAIWEN#" userId="35a196ea-bcb8-475e-86cf-0b9eaca8a48f" providerId="ADAL" clId="{5D1F03F3-F5A1-4542-B337-566AFE5AB931}" dt="2024-12-07T11:35:04.184" v="7" actId="478"/>
          <ac:spMkLst>
            <pc:docMk/>
            <pc:sldMk cId="3232492609" sldId="273"/>
            <ac:spMk id="142" creationId="{AE741ED4-B736-1B54-D1A2-798300AB0FC7}"/>
          </ac:spMkLst>
        </pc:spChg>
        <pc:spChg chg="add del mod">
          <ac:chgData name="#CUI SHUAIWEN#" userId="35a196ea-bcb8-475e-86cf-0b9eaca8a48f" providerId="ADAL" clId="{5D1F03F3-F5A1-4542-B337-566AFE5AB931}" dt="2024-12-07T11:35:04.184" v="7" actId="478"/>
          <ac:spMkLst>
            <pc:docMk/>
            <pc:sldMk cId="3232492609" sldId="273"/>
            <ac:spMk id="143" creationId="{964567B8-D52B-B5A5-EE0A-918D1F2C2FA9}"/>
          </ac:spMkLst>
        </pc:spChg>
        <pc:spChg chg="add del mod">
          <ac:chgData name="#CUI SHUAIWEN#" userId="35a196ea-bcb8-475e-86cf-0b9eaca8a48f" providerId="ADAL" clId="{5D1F03F3-F5A1-4542-B337-566AFE5AB931}" dt="2024-12-07T11:35:04.184" v="7" actId="478"/>
          <ac:spMkLst>
            <pc:docMk/>
            <pc:sldMk cId="3232492609" sldId="273"/>
            <ac:spMk id="144" creationId="{DC71D7B0-F0A9-4465-1369-6AE698A7A5D6}"/>
          </ac:spMkLst>
        </pc:spChg>
        <pc:spChg chg="add del mod">
          <ac:chgData name="#CUI SHUAIWEN#" userId="35a196ea-bcb8-475e-86cf-0b9eaca8a48f" providerId="ADAL" clId="{5D1F03F3-F5A1-4542-B337-566AFE5AB931}" dt="2024-12-07T11:35:04.184" v="7" actId="478"/>
          <ac:spMkLst>
            <pc:docMk/>
            <pc:sldMk cId="3232492609" sldId="273"/>
            <ac:spMk id="145" creationId="{D13EB404-E1A3-9182-434F-1A2B7DCCE3AD}"/>
          </ac:spMkLst>
        </pc:spChg>
        <pc:spChg chg="add del mod">
          <ac:chgData name="#CUI SHUAIWEN#" userId="35a196ea-bcb8-475e-86cf-0b9eaca8a48f" providerId="ADAL" clId="{5D1F03F3-F5A1-4542-B337-566AFE5AB931}" dt="2024-12-07T11:35:04.184" v="7" actId="478"/>
          <ac:spMkLst>
            <pc:docMk/>
            <pc:sldMk cId="3232492609" sldId="273"/>
            <ac:spMk id="146" creationId="{23853CA3-4588-6F63-03EE-32481FE516D8}"/>
          </ac:spMkLst>
        </pc:spChg>
        <pc:spChg chg="add del mod">
          <ac:chgData name="#CUI SHUAIWEN#" userId="35a196ea-bcb8-475e-86cf-0b9eaca8a48f" providerId="ADAL" clId="{5D1F03F3-F5A1-4542-B337-566AFE5AB931}" dt="2024-12-07T11:35:04.184" v="7" actId="478"/>
          <ac:spMkLst>
            <pc:docMk/>
            <pc:sldMk cId="3232492609" sldId="273"/>
            <ac:spMk id="147" creationId="{24199532-7CE8-2B6C-632D-B25CF42AD6FF}"/>
          </ac:spMkLst>
        </pc:spChg>
        <pc:spChg chg="add del mod">
          <ac:chgData name="#CUI SHUAIWEN#" userId="35a196ea-bcb8-475e-86cf-0b9eaca8a48f" providerId="ADAL" clId="{5D1F03F3-F5A1-4542-B337-566AFE5AB931}" dt="2024-12-07T11:35:04.184" v="7" actId="478"/>
          <ac:spMkLst>
            <pc:docMk/>
            <pc:sldMk cId="3232492609" sldId="273"/>
            <ac:spMk id="148" creationId="{9D2EA982-DD68-BEB0-A70D-D98AAFEB6229}"/>
          </ac:spMkLst>
        </pc:spChg>
        <pc:spChg chg="add del mod">
          <ac:chgData name="#CUI SHUAIWEN#" userId="35a196ea-bcb8-475e-86cf-0b9eaca8a48f" providerId="ADAL" clId="{5D1F03F3-F5A1-4542-B337-566AFE5AB931}" dt="2024-12-07T11:35:04.184" v="7" actId="478"/>
          <ac:spMkLst>
            <pc:docMk/>
            <pc:sldMk cId="3232492609" sldId="273"/>
            <ac:spMk id="149" creationId="{3745ED72-5EBF-9026-3201-30FD6D035AC7}"/>
          </ac:spMkLst>
        </pc:spChg>
        <pc:spChg chg="add del mod">
          <ac:chgData name="#CUI SHUAIWEN#" userId="35a196ea-bcb8-475e-86cf-0b9eaca8a48f" providerId="ADAL" clId="{5D1F03F3-F5A1-4542-B337-566AFE5AB931}" dt="2024-12-07T11:35:04.184" v="7" actId="478"/>
          <ac:spMkLst>
            <pc:docMk/>
            <pc:sldMk cId="3232492609" sldId="273"/>
            <ac:spMk id="150" creationId="{29BCE977-EDC3-74BF-19CF-2E605E3BA5C5}"/>
          </ac:spMkLst>
        </pc:spChg>
        <pc:spChg chg="add del mod">
          <ac:chgData name="#CUI SHUAIWEN#" userId="35a196ea-bcb8-475e-86cf-0b9eaca8a48f" providerId="ADAL" clId="{5D1F03F3-F5A1-4542-B337-566AFE5AB931}" dt="2024-12-07T11:35:04.184" v="7" actId="478"/>
          <ac:spMkLst>
            <pc:docMk/>
            <pc:sldMk cId="3232492609" sldId="273"/>
            <ac:spMk id="151" creationId="{E6DE6D03-91C2-F605-CD95-213DDEB51DB4}"/>
          </ac:spMkLst>
        </pc:spChg>
        <pc:spChg chg="add del mod">
          <ac:chgData name="#CUI SHUAIWEN#" userId="35a196ea-bcb8-475e-86cf-0b9eaca8a48f" providerId="ADAL" clId="{5D1F03F3-F5A1-4542-B337-566AFE5AB931}" dt="2024-12-07T11:35:04.184" v="7" actId="478"/>
          <ac:spMkLst>
            <pc:docMk/>
            <pc:sldMk cId="3232492609" sldId="273"/>
            <ac:spMk id="152" creationId="{0DA125FE-B670-70F8-BAC0-CA1752A6C6A7}"/>
          </ac:spMkLst>
        </pc:spChg>
        <pc:spChg chg="add del mod">
          <ac:chgData name="#CUI SHUAIWEN#" userId="35a196ea-bcb8-475e-86cf-0b9eaca8a48f" providerId="ADAL" clId="{5D1F03F3-F5A1-4542-B337-566AFE5AB931}" dt="2024-12-07T11:35:04.184" v="7" actId="478"/>
          <ac:spMkLst>
            <pc:docMk/>
            <pc:sldMk cId="3232492609" sldId="273"/>
            <ac:spMk id="153" creationId="{18CE062D-7433-3B7C-29DD-9A602DE9C25F}"/>
          </ac:spMkLst>
        </pc:spChg>
        <pc:spChg chg="add del mod">
          <ac:chgData name="#CUI SHUAIWEN#" userId="35a196ea-bcb8-475e-86cf-0b9eaca8a48f" providerId="ADAL" clId="{5D1F03F3-F5A1-4542-B337-566AFE5AB931}" dt="2024-12-07T11:35:04.184" v="7" actId="478"/>
          <ac:spMkLst>
            <pc:docMk/>
            <pc:sldMk cId="3232492609" sldId="273"/>
            <ac:spMk id="154" creationId="{4D0A7C66-DAD4-01C5-98CE-D5225A564A6B}"/>
          </ac:spMkLst>
        </pc:spChg>
        <pc:spChg chg="add mod ord">
          <ac:chgData name="#CUI SHUAIWEN#" userId="35a196ea-bcb8-475e-86cf-0b9eaca8a48f" providerId="ADAL" clId="{5D1F03F3-F5A1-4542-B337-566AFE5AB931}" dt="2024-12-08T02:31:13.483" v="3241" actId="2711"/>
          <ac:spMkLst>
            <pc:docMk/>
            <pc:sldMk cId="3232492609" sldId="273"/>
            <ac:spMk id="165" creationId="{977BFC0A-3BE9-B686-EE9E-1404D104B27B}"/>
          </ac:spMkLst>
        </pc:spChg>
        <pc:spChg chg="add mod ord">
          <ac:chgData name="#CUI SHUAIWEN#" userId="35a196ea-bcb8-475e-86cf-0b9eaca8a48f" providerId="ADAL" clId="{5D1F03F3-F5A1-4542-B337-566AFE5AB931}" dt="2024-12-08T02:31:13.483" v="3241" actId="2711"/>
          <ac:spMkLst>
            <pc:docMk/>
            <pc:sldMk cId="3232492609" sldId="273"/>
            <ac:spMk id="166" creationId="{323E693D-17B7-96E7-6486-2EED7426B565}"/>
          </ac:spMkLst>
        </pc:spChg>
        <pc:spChg chg="add mod">
          <ac:chgData name="#CUI SHUAIWEN#" userId="35a196ea-bcb8-475e-86cf-0b9eaca8a48f" providerId="ADAL" clId="{5D1F03F3-F5A1-4542-B337-566AFE5AB931}" dt="2024-12-08T02:31:13.483" v="3241" actId="2711"/>
          <ac:spMkLst>
            <pc:docMk/>
            <pc:sldMk cId="3232492609" sldId="273"/>
            <ac:spMk id="167" creationId="{D9E786B3-9BC7-A52F-6A76-F358B3EBA5FD}"/>
          </ac:spMkLst>
        </pc:spChg>
        <pc:grpChg chg="add del mod">
          <ac:chgData name="#CUI SHUAIWEN#" userId="35a196ea-bcb8-475e-86cf-0b9eaca8a48f" providerId="ADAL" clId="{5D1F03F3-F5A1-4542-B337-566AFE5AB931}" dt="2024-12-07T11:35:04.184" v="7" actId="478"/>
          <ac:grpSpMkLst>
            <pc:docMk/>
            <pc:sldMk cId="3232492609" sldId="273"/>
            <ac:grpSpMk id="2" creationId="{9E81EEC7-78A8-FCCE-CB37-57D85355B865}"/>
          </ac:grpSpMkLst>
        </pc:grpChg>
        <pc:grpChg chg="add del mod">
          <ac:chgData name="#CUI SHUAIWEN#" userId="35a196ea-bcb8-475e-86cf-0b9eaca8a48f" providerId="ADAL" clId="{5D1F03F3-F5A1-4542-B337-566AFE5AB931}" dt="2024-12-07T11:35:04.184" v="7" actId="478"/>
          <ac:grpSpMkLst>
            <pc:docMk/>
            <pc:sldMk cId="3232492609" sldId="273"/>
            <ac:grpSpMk id="20" creationId="{BB718AB3-D61E-BABD-16EC-33A975D9C770}"/>
          </ac:grpSpMkLst>
        </pc:grpChg>
        <pc:grpChg chg="add del mod">
          <ac:chgData name="#CUI SHUAIWEN#" userId="35a196ea-bcb8-475e-86cf-0b9eaca8a48f" providerId="ADAL" clId="{5D1F03F3-F5A1-4542-B337-566AFE5AB931}" dt="2024-12-07T11:35:04.184" v="7" actId="478"/>
          <ac:grpSpMkLst>
            <pc:docMk/>
            <pc:sldMk cId="3232492609" sldId="273"/>
            <ac:grpSpMk id="23" creationId="{458D92EB-DA5E-AF18-4335-6BCD99F22271}"/>
          </ac:grpSpMkLst>
        </pc:grpChg>
        <pc:grpChg chg="add del mod">
          <ac:chgData name="#CUI SHUAIWEN#" userId="35a196ea-bcb8-475e-86cf-0b9eaca8a48f" providerId="ADAL" clId="{5D1F03F3-F5A1-4542-B337-566AFE5AB931}" dt="2024-12-07T11:35:04.184" v="7" actId="478"/>
          <ac:grpSpMkLst>
            <pc:docMk/>
            <pc:sldMk cId="3232492609" sldId="273"/>
            <ac:grpSpMk id="26" creationId="{07BCB093-E130-11BF-DABF-1913D1EEA708}"/>
          </ac:grpSpMkLst>
        </pc:grpChg>
        <pc:grpChg chg="add del mod">
          <ac:chgData name="#CUI SHUAIWEN#" userId="35a196ea-bcb8-475e-86cf-0b9eaca8a48f" providerId="ADAL" clId="{5D1F03F3-F5A1-4542-B337-566AFE5AB931}" dt="2024-12-07T11:35:04.184" v="7" actId="478"/>
          <ac:grpSpMkLst>
            <pc:docMk/>
            <pc:sldMk cId="3232492609" sldId="273"/>
            <ac:grpSpMk id="29" creationId="{EA8CDDD5-F87D-4779-7CF4-89EE32381EFB}"/>
          </ac:grpSpMkLst>
        </pc:grpChg>
        <pc:grpChg chg="add del mod">
          <ac:chgData name="#CUI SHUAIWEN#" userId="35a196ea-bcb8-475e-86cf-0b9eaca8a48f" providerId="ADAL" clId="{5D1F03F3-F5A1-4542-B337-566AFE5AB931}" dt="2024-12-07T11:35:04.184" v="7" actId="478"/>
          <ac:grpSpMkLst>
            <pc:docMk/>
            <pc:sldMk cId="3232492609" sldId="273"/>
            <ac:grpSpMk id="33" creationId="{75E17110-3B09-785B-647E-0EBFB242373E}"/>
          </ac:grpSpMkLst>
        </pc:grpChg>
        <pc:grpChg chg="add del mod">
          <ac:chgData name="#CUI SHUAIWEN#" userId="35a196ea-bcb8-475e-86cf-0b9eaca8a48f" providerId="ADAL" clId="{5D1F03F3-F5A1-4542-B337-566AFE5AB931}" dt="2024-12-07T11:35:04.184" v="7" actId="478"/>
          <ac:grpSpMkLst>
            <pc:docMk/>
            <pc:sldMk cId="3232492609" sldId="273"/>
            <ac:grpSpMk id="36" creationId="{B436C19C-F75A-F9E3-A1BF-E169329D60BE}"/>
          </ac:grpSpMkLst>
        </pc:grpChg>
        <pc:grpChg chg="add del mod">
          <ac:chgData name="#CUI SHUAIWEN#" userId="35a196ea-bcb8-475e-86cf-0b9eaca8a48f" providerId="ADAL" clId="{5D1F03F3-F5A1-4542-B337-566AFE5AB931}" dt="2024-12-07T11:35:04.184" v="7" actId="478"/>
          <ac:grpSpMkLst>
            <pc:docMk/>
            <pc:sldMk cId="3232492609" sldId="273"/>
            <ac:grpSpMk id="43" creationId="{50932893-9A82-2F8C-DD85-7727336E0C31}"/>
          </ac:grpSpMkLst>
        </pc:grpChg>
        <pc:grpChg chg="add del mod">
          <ac:chgData name="#CUI SHUAIWEN#" userId="35a196ea-bcb8-475e-86cf-0b9eaca8a48f" providerId="ADAL" clId="{5D1F03F3-F5A1-4542-B337-566AFE5AB931}" dt="2024-12-07T11:35:04.184" v="7" actId="478"/>
          <ac:grpSpMkLst>
            <pc:docMk/>
            <pc:sldMk cId="3232492609" sldId="273"/>
            <ac:grpSpMk id="46" creationId="{9156D35C-4B2D-E762-1484-57855DB9CE3B}"/>
          </ac:grpSpMkLst>
        </pc:grpChg>
        <pc:grpChg chg="add del mod">
          <ac:chgData name="#CUI SHUAIWEN#" userId="35a196ea-bcb8-475e-86cf-0b9eaca8a48f" providerId="ADAL" clId="{5D1F03F3-F5A1-4542-B337-566AFE5AB931}" dt="2024-12-07T11:35:04.184" v="7" actId="478"/>
          <ac:grpSpMkLst>
            <pc:docMk/>
            <pc:sldMk cId="3232492609" sldId="273"/>
            <ac:grpSpMk id="49" creationId="{D89134AE-FD8D-9955-DB7A-51F65DC3D1B4}"/>
          </ac:grpSpMkLst>
        </pc:grpChg>
        <pc:grpChg chg="add del mod">
          <ac:chgData name="#CUI SHUAIWEN#" userId="35a196ea-bcb8-475e-86cf-0b9eaca8a48f" providerId="ADAL" clId="{5D1F03F3-F5A1-4542-B337-566AFE5AB931}" dt="2024-12-07T11:35:04.184" v="7" actId="478"/>
          <ac:grpSpMkLst>
            <pc:docMk/>
            <pc:sldMk cId="3232492609" sldId="273"/>
            <ac:grpSpMk id="53" creationId="{507A39AE-9953-2A41-27A5-0F9157BE62CE}"/>
          </ac:grpSpMkLst>
        </pc:grpChg>
        <pc:grpChg chg="add del mod">
          <ac:chgData name="#CUI SHUAIWEN#" userId="35a196ea-bcb8-475e-86cf-0b9eaca8a48f" providerId="ADAL" clId="{5D1F03F3-F5A1-4542-B337-566AFE5AB931}" dt="2024-12-07T11:35:04.184" v="7" actId="478"/>
          <ac:grpSpMkLst>
            <pc:docMk/>
            <pc:sldMk cId="3232492609" sldId="273"/>
            <ac:grpSpMk id="59" creationId="{6FB741BA-BDD1-D47D-7AD1-A30545B97DA9}"/>
          </ac:grpSpMkLst>
        </pc:grpChg>
        <pc:grpChg chg="add del mod">
          <ac:chgData name="#CUI SHUAIWEN#" userId="35a196ea-bcb8-475e-86cf-0b9eaca8a48f" providerId="ADAL" clId="{5D1F03F3-F5A1-4542-B337-566AFE5AB931}" dt="2024-12-07T11:35:04.184" v="7" actId="478"/>
          <ac:grpSpMkLst>
            <pc:docMk/>
            <pc:sldMk cId="3232492609" sldId="273"/>
            <ac:grpSpMk id="62" creationId="{9E4B3AEB-C4C2-C557-728E-209A6FD46453}"/>
          </ac:grpSpMkLst>
        </pc:grpChg>
        <pc:grpChg chg="add del mod">
          <ac:chgData name="#CUI SHUAIWEN#" userId="35a196ea-bcb8-475e-86cf-0b9eaca8a48f" providerId="ADAL" clId="{5D1F03F3-F5A1-4542-B337-566AFE5AB931}" dt="2024-12-07T11:35:04.184" v="7" actId="478"/>
          <ac:grpSpMkLst>
            <pc:docMk/>
            <pc:sldMk cId="3232492609" sldId="273"/>
            <ac:grpSpMk id="65" creationId="{A5C23336-DBEF-0ECC-B865-7A1DA22E8DBD}"/>
          </ac:grpSpMkLst>
        </pc:grpChg>
        <pc:grpChg chg="add del mod">
          <ac:chgData name="#CUI SHUAIWEN#" userId="35a196ea-bcb8-475e-86cf-0b9eaca8a48f" providerId="ADAL" clId="{5D1F03F3-F5A1-4542-B337-566AFE5AB931}" dt="2024-12-07T11:35:04.184" v="7" actId="478"/>
          <ac:grpSpMkLst>
            <pc:docMk/>
            <pc:sldMk cId="3232492609" sldId="273"/>
            <ac:grpSpMk id="68" creationId="{C56CF050-AC65-13E5-C7A3-51D1359C9568}"/>
          </ac:grpSpMkLst>
        </pc:grpChg>
        <pc:grpChg chg="add del mod">
          <ac:chgData name="#CUI SHUAIWEN#" userId="35a196ea-bcb8-475e-86cf-0b9eaca8a48f" providerId="ADAL" clId="{5D1F03F3-F5A1-4542-B337-566AFE5AB931}" dt="2024-12-07T11:35:04.184" v="7" actId="478"/>
          <ac:grpSpMkLst>
            <pc:docMk/>
            <pc:sldMk cId="3232492609" sldId="273"/>
            <ac:grpSpMk id="71" creationId="{7B37C11D-1BB5-38B0-ABC3-521D625D3EE7}"/>
          </ac:grpSpMkLst>
        </pc:grpChg>
        <pc:grpChg chg="add del mod">
          <ac:chgData name="#CUI SHUAIWEN#" userId="35a196ea-bcb8-475e-86cf-0b9eaca8a48f" providerId="ADAL" clId="{5D1F03F3-F5A1-4542-B337-566AFE5AB931}" dt="2024-12-07T11:35:04.184" v="7" actId="478"/>
          <ac:grpSpMkLst>
            <pc:docMk/>
            <pc:sldMk cId="3232492609" sldId="273"/>
            <ac:grpSpMk id="74" creationId="{EDC839FC-A286-9F7B-CE1A-C91558EF0B71}"/>
          </ac:grpSpMkLst>
        </pc:grpChg>
        <pc:grpChg chg="add del mod">
          <ac:chgData name="#CUI SHUAIWEN#" userId="35a196ea-bcb8-475e-86cf-0b9eaca8a48f" providerId="ADAL" clId="{5D1F03F3-F5A1-4542-B337-566AFE5AB931}" dt="2024-12-07T11:35:04.184" v="7" actId="478"/>
          <ac:grpSpMkLst>
            <pc:docMk/>
            <pc:sldMk cId="3232492609" sldId="273"/>
            <ac:grpSpMk id="77" creationId="{BB2B0120-B227-63CB-8FF2-7BBAE0FEF005}"/>
          </ac:grpSpMkLst>
        </pc:grpChg>
        <pc:grpChg chg="add del mod">
          <ac:chgData name="#CUI SHUAIWEN#" userId="35a196ea-bcb8-475e-86cf-0b9eaca8a48f" providerId="ADAL" clId="{5D1F03F3-F5A1-4542-B337-566AFE5AB931}" dt="2024-12-07T11:35:04.184" v="7" actId="478"/>
          <ac:grpSpMkLst>
            <pc:docMk/>
            <pc:sldMk cId="3232492609" sldId="273"/>
            <ac:grpSpMk id="80" creationId="{36463E6D-4AFA-5F85-F76C-E9207936474D}"/>
          </ac:grpSpMkLst>
        </pc:grpChg>
        <pc:grpChg chg="add del mod">
          <ac:chgData name="#CUI SHUAIWEN#" userId="35a196ea-bcb8-475e-86cf-0b9eaca8a48f" providerId="ADAL" clId="{5D1F03F3-F5A1-4542-B337-566AFE5AB931}" dt="2024-12-07T11:35:04.184" v="7" actId="478"/>
          <ac:grpSpMkLst>
            <pc:docMk/>
            <pc:sldMk cId="3232492609" sldId="273"/>
            <ac:grpSpMk id="83" creationId="{1804ACAF-949C-9D25-9F6C-A2C304408BCC}"/>
          </ac:grpSpMkLst>
        </pc:grpChg>
        <pc:grpChg chg="add del mod">
          <ac:chgData name="#CUI SHUAIWEN#" userId="35a196ea-bcb8-475e-86cf-0b9eaca8a48f" providerId="ADAL" clId="{5D1F03F3-F5A1-4542-B337-566AFE5AB931}" dt="2024-12-07T11:35:04.184" v="7" actId="478"/>
          <ac:grpSpMkLst>
            <pc:docMk/>
            <pc:sldMk cId="3232492609" sldId="273"/>
            <ac:grpSpMk id="86" creationId="{DFFE2CEF-77B0-50A2-BB42-5F987B0B3E4B}"/>
          </ac:grpSpMkLst>
        </pc:grpChg>
        <pc:grpChg chg="add del mod">
          <ac:chgData name="#CUI SHUAIWEN#" userId="35a196ea-bcb8-475e-86cf-0b9eaca8a48f" providerId="ADAL" clId="{5D1F03F3-F5A1-4542-B337-566AFE5AB931}" dt="2024-12-07T11:35:04.184" v="7" actId="478"/>
          <ac:grpSpMkLst>
            <pc:docMk/>
            <pc:sldMk cId="3232492609" sldId="273"/>
            <ac:grpSpMk id="92" creationId="{66A60D01-6770-A9DF-DB1B-0BEAACEDECFD}"/>
          </ac:grpSpMkLst>
        </pc:grpChg>
        <pc:grpChg chg="add del mod">
          <ac:chgData name="#CUI SHUAIWEN#" userId="35a196ea-bcb8-475e-86cf-0b9eaca8a48f" providerId="ADAL" clId="{5D1F03F3-F5A1-4542-B337-566AFE5AB931}" dt="2024-12-07T11:35:04.184" v="7" actId="478"/>
          <ac:grpSpMkLst>
            <pc:docMk/>
            <pc:sldMk cId="3232492609" sldId="273"/>
            <ac:grpSpMk id="95" creationId="{03D343D8-717D-9566-C2A6-139FCFD6D38F}"/>
          </ac:grpSpMkLst>
        </pc:grpChg>
        <pc:grpChg chg="add del mod">
          <ac:chgData name="#CUI SHUAIWEN#" userId="35a196ea-bcb8-475e-86cf-0b9eaca8a48f" providerId="ADAL" clId="{5D1F03F3-F5A1-4542-B337-566AFE5AB931}" dt="2024-12-07T11:35:04.184" v="7" actId="478"/>
          <ac:grpSpMkLst>
            <pc:docMk/>
            <pc:sldMk cId="3232492609" sldId="273"/>
            <ac:grpSpMk id="98" creationId="{182E70D1-55DE-BAC8-EA8A-27B04F01FBBA}"/>
          </ac:grpSpMkLst>
        </pc:grpChg>
        <pc:grpChg chg="add del mod">
          <ac:chgData name="#CUI SHUAIWEN#" userId="35a196ea-bcb8-475e-86cf-0b9eaca8a48f" providerId="ADAL" clId="{5D1F03F3-F5A1-4542-B337-566AFE5AB931}" dt="2024-12-07T11:35:04.184" v="7" actId="478"/>
          <ac:grpSpMkLst>
            <pc:docMk/>
            <pc:sldMk cId="3232492609" sldId="273"/>
            <ac:grpSpMk id="101" creationId="{B0DCA17D-CC50-29F7-FC8B-BEED0EDCFCD8}"/>
          </ac:grpSpMkLst>
        </pc:grpChg>
        <pc:grpChg chg="add del mod">
          <ac:chgData name="#CUI SHUAIWEN#" userId="35a196ea-bcb8-475e-86cf-0b9eaca8a48f" providerId="ADAL" clId="{5D1F03F3-F5A1-4542-B337-566AFE5AB931}" dt="2024-12-07T11:35:04.184" v="7" actId="478"/>
          <ac:grpSpMkLst>
            <pc:docMk/>
            <pc:sldMk cId="3232492609" sldId="273"/>
            <ac:grpSpMk id="104" creationId="{784DC99E-51EE-663D-F8BC-486DE3969215}"/>
          </ac:grpSpMkLst>
        </pc:grpChg>
        <pc:grpChg chg="add del mod">
          <ac:chgData name="#CUI SHUAIWEN#" userId="35a196ea-bcb8-475e-86cf-0b9eaca8a48f" providerId="ADAL" clId="{5D1F03F3-F5A1-4542-B337-566AFE5AB931}" dt="2024-12-07T11:35:04.184" v="7" actId="478"/>
          <ac:grpSpMkLst>
            <pc:docMk/>
            <pc:sldMk cId="3232492609" sldId="273"/>
            <ac:grpSpMk id="107" creationId="{DB14DE83-8AD3-E0FA-889D-527331EB3C5C}"/>
          </ac:grpSpMkLst>
        </pc:grpChg>
        <pc:grpChg chg="add del mod">
          <ac:chgData name="#CUI SHUAIWEN#" userId="35a196ea-bcb8-475e-86cf-0b9eaca8a48f" providerId="ADAL" clId="{5D1F03F3-F5A1-4542-B337-566AFE5AB931}" dt="2024-12-07T11:35:04.184" v="7" actId="478"/>
          <ac:grpSpMkLst>
            <pc:docMk/>
            <pc:sldMk cId="3232492609" sldId="273"/>
            <ac:grpSpMk id="110" creationId="{98B1099D-1F7A-DB56-8082-A3C2C43D257D}"/>
          </ac:grpSpMkLst>
        </pc:grpChg>
        <pc:grpChg chg="add del mod">
          <ac:chgData name="#CUI SHUAIWEN#" userId="35a196ea-bcb8-475e-86cf-0b9eaca8a48f" providerId="ADAL" clId="{5D1F03F3-F5A1-4542-B337-566AFE5AB931}" dt="2024-12-07T11:35:04.184" v="7" actId="478"/>
          <ac:grpSpMkLst>
            <pc:docMk/>
            <pc:sldMk cId="3232492609" sldId="273"/>
            <ac:grpSpMk id="116" creationId="{5529133D-73E9-E3AF-937B-6B389562982A}"/>
          </ac:grpSpMkLst>
        </pc:grpChg>
        <pc:grpChg chg="add del mod">
          <ac:chgData name="#CUI SHUAIWEN#" userId="35a196ea-bcb8-475e-86cf-0b9eaca8a48f" providerId="ADAL" clId="{5D1F03F3-F5A1-4542-B337-566AFE5AB931}" dt="2024-12-07T11:35:04.184" v="7" actId="478"/>
          <ac:grpSpMkLst>
            <pc:docMk/>
            <pc:sldMk cId="3232492609" sldId="273"/>
            <ac:grpSpMk id="119" creationId="{5DB74CB6-CE37-001B-86C4-44090218D5A0}"/>
          </ac:grpSpMkLst>
        </pc:grpChg>
        <pc:grpChg chg="add del mod">
          <ac:chgData name="#CUI SHUAIWEN#" userId="35a196ea-bcb8-475e-86cf-0b9eaca8a48f" providerId="ADAL" clId="{5D1F03F3-F5A1-4542-B337-566AFE5AB931}" dt="2024-12-07T11:35:04.184" v="7" actId="478"/>
          <ac:grpSpMkLst>
            <pc:docMk/>
            <pc:sldMk cId="3232492609" sldId="273"/>
            <ac:grpSpMk id="122" creationId="{00853B64-5DE0-A85A-E242-3A252EE8B3D4}"/>
          </ac:grpSpMkLst>
        </pc:grpChg>
        <pc:grpChg chg="add del mod">
          <ac:chgData name="#CUI SHUAIWEN#" userId="35a196ea-bcb8-475e-86cf-0b9eaca8a48f" providerId="ADAL" clId="{5D1F03F3-F5A1-4542-B337-566AFE5AB931}" dt="2024-12-07T11:35:04.184" v="7" actId="478"/>
          <ac:grpSpMkLst>
            <pc:docMk/>
            <pc:sldMk cId="3232492609" sldId="273"/>
            <ac:grpSpMk id="125" creationId="{3995089C-A412-7A0E-D4F8-D09CEC29C86C}"/>
          </ac:grpSpMkLst>
        </pc:grpChg>
        <pc:grpChg chg="add del mod">
          <ac:chgData name="#CUI SHUAIWEN#" userId="35a196ea-bcb8-475e-86cf-0b9eaca8a48f" providerId="ADAL" clId="{5D1F03F3-F5A1-4542-B337-566AFE5AB931}" dt="2024-12-07T11:35:04.184" v="7" actId="478"/>
          <ac:grpSpMkLst>
            <pc:docMk/>
            <pc:sldMk cId="3232492609" sldId="273"/>
            <ac:grpSpMk id="128" creationId="{C8E2DC6A-0BE6-E41C-C350-06BC63AC1545}"/>
          </ac:grpSpMkLst>
        </pc:grpChg>
        <pc:picChg chg="mod">
          <ac:chgData name="#CUI SHUAIWEN#" userId="35a196ea-bcb8-475e-86cf-0b9eaca8a48f" providerId="ADAL" clId="{5D1F03F3-F5A1-4542-B337-566AFE5AB931}" dt="2024-12-07T11:34:16.019" v="4"/>
          <ac:picMkLst>
            <pc:docMk/>
            <pc:sldMk cId="3232492609" sldId="273"/>
            <ac:picMk id="11" creationId="{916D3782-267E-B81C-2032-3B759F3F5D5C}"/>
          </ac:picMkLst>
        </pc:picChg>
        <pc:picChg chg="add del mod">
          <ac:chgData name="#CUI SHUAIWEN#" userId="35a196ea-bcb8-475e-86cf-0b9eaca8a48f" providerId="ADAL" clId="{5D1F03F3-F5A1-4542-B337-566AFE5AB931}" dt="2024-12-07T11:35:04.184" v="7" actId="478"/>
          <ac:picMkLst>
            <pc:docMk/>
            <pc:sldMk cId="3232492609" sldId="273"/>
            <ac:picMk id="13" creationId="{6B6F7C3E-D79C-20A5-E05F-B3E379F42429}"/>
          </ac:picMkLst>
        </pc:picChg>
        <pc:picChg chg="add del mod">
          <ac:chgData name="#CUI SHUAIWEN#" userId="35a196ea-bcb8-475e-86cf-0b9eaca8a48f" providerId="ADAL" clId="{5D1F03F3-F5A1-4542-B337-566AFE5AB931}" dt="2024-12-07T11:35:04.184" v="7" actId="478"/>
          <ac:picMkLst>
            <pc:docMk/>
            <pc:sldMk cId="3232492609" sldId="273"/>
            <ac:picMk id="14" creationId="{9693961E-C3D8-807D-BF0F-2DFB2494C39B}"/>
          </ac:picMkLst>
        </pc:picChg>
        <pc:picChg chg="add del mod">
          <ac:chgData name="#CUI SHUAIWEN#" userId="35a196ea-bcb8-475e-86cf-0b9eaca8a48f" providerId="ADAL" clId="{5D1F03F3-F5A1-4542-B337-566AFE5AB931}" dt="2024-12-07T11:35:04.184" v="7" actId="478"/>
          <ac:picMkLst>
            <pc:docMk/>
            <pc:sldMk cId="3232492609" sldId="273"/>
            <ac:picMk id="18" creationId="{2A508473-7B44-4E09-A478-301DA58093F3}"/>
          </ac:picMkLst>
        </pc:picChg>
        <pc:picChg chg="add del mod">
          <ac:chgData name="#CUI SHUAIWEN#" userId="35a196ea-bcb8-475e-86cf-0b9eaca8a48f" providerId="ADAL" clId="{5D1F03F3-F5A1-4542-B337-566AFE5AB931}" dt="2024-12-07T11:35:04.184" v="7" actId="478"/>
          <ac:picMkLst>
            <pc:docMk/>
            <pc:sldMk cId="3232492609" sldId="273"/>
            <ac:picMk id="19" creationId="{8CB4B97A-78BB-6685-33AF-9B2C1C9C7BF8}"/>
          </ac:picMkLst>
        </pc:picChg>
        <pc:picChg chg="mod">
          <ac:chgData name="#CUI SHUAIWEN#" userId="35a196ea-bcb8-475e-86cf-0b9eaca8a48f" providerId="ADAL" clId="{5D1F03F3-F5A1-4542-B337-566AFE5AB931}" dt="2024-12-07T11:34:16.019" v="4"/>
          <ac:picMkLst>
            <pc:docMk/>
            <pc:sldMk cId="3232492609" sldId="273"/>
            <ac:picMk id="22" creationId="{B31D9E0B-11DE-E558-7E6E-C44F32E07CDE}"/>
          </ac:picMkLst>
        </pc:picChg>
        <pc:picChg chg="mod">
          <ac:chgData name="#CUI SHUAIWEN#" userId="35a196ea-bcb8-475e-86cf-0b9eaca8a48f" providerId="ADAL" clId="{5D1F03F3-F5A1-4542-B337-566AFE5AB931}" dt="2024-12-07T11:34:16.019" v="4"/>
          <ac:picMkLst>
            <pc:docMk/>
            <pc:sldMk cId="3232492609" sldId="273"/>
            <ac:picMk id="25" creationId="{A1CE6FC3-D626-43C0-6BBB-C410E369FE80}"/>
          </ac:picMkLst>
        </pc:picChg>
        <pc:picChg chg="mod">
          <ac:chgData name="#CUI SHUAIWEN#" userId="35a196ea-bcb8-475e-86cf-0b9eaca8a48f" providerId="ADAL" clId="{5D1F03F3-F5A1-4542-B337-566AFE5AB931}" dt="2024-12-07T11:34:16.019" v="4"/>
          <ac:picMkLst>
            <pc:docMk/>
            <pc:sldMk cId="3232492609" sldId="273"/>
            <ac:picMk id="28" creationId="{826C72CF-035E-271A-89CD-7472126DEA44}"/>
          </ac:picMkLst>
        </pc:picChg>
        <pc:picChg chg="mod">
          <ac:chgData name="#CUI SHUAIWEN#" userId="35a196ea-bcb8-475e-86cf-0b9eaca8a48f" providerId="ADAL" clId="{5D1F03F3-F5A1-4542-B337-566AFE5AB931}" dt="2024-12-07T11:34:16.019" v="4"/>
          <ac:picMkLst>
            <pc:docMk/>
            <pc:sldMk cId="3232492609" sldId="273"/>
            <ac:picMk id="31" creationId="{A7C5646E-91B7-D8D2-6858-1490BFC50B5A}"/>
          </ac:picMkLst>
        </pc:picChg>
        <pc:picChg chg="mod">
          <ac:chgData name="#CUI SHUAIWEN#" userId="35a196ea-bcb8-475e-86cf-0b9eaca8a48f" providerId="ADAL" clId="{5D1F03F3-F5A1-4542-B337-566AFE5AB931}" dt="2024-12-07T11:34:16.019" v="4"/>
          <ac:picMkLst>
            <pc:docMk/>
            <pc:sldMk cId="3232492609" sldId="273"/>
            <ac:picMk id="35" creationId="{F4A9C9AB-91A8-6241-49E8-3CEDA76C6D2D}"/>
          </ac:picMkLst>
        </pc:picChg>
        <pc:picChg chg="mod">
          <ac:chgData name="#CUI SHUAIWEN#" userId="35a196ea-bcb8-475e-86cf-0b9eaca8a48f" providerId="ADAL" clId="{5D1F03F3-F5A1-4542-B337-566AFE5AB931}" dt="2024-12-07T11:34:16.019" v="4"/>
          <ac:picMkLst>
            <pc:docMk/>
            <pc:sldMk cId="3232492609" sldId="273"/>
            <ac:picMk id="42" creationId="{85C6F5B8-2FD5-8471-BE40-B8FC7C5F5012}"/>
          </ac:picMkLst>
        </pc:picChg>
        <pc:picChg chg="mod">
          <ac:chgData name="#CUI SHUAIWEN#" userId="35a196ea-bcb8-475e-86cf-0b9eaca8a48f" providerId="ADAL" clId="{5D1F03F3-F5A1-4542-B337-566AFE5AB931}" dt="2024-12-07T11:34:16.019" v="4"/>
          <ac:picMkLst>
            <pc:docMk/>
            <pc:sldMk cId="3232492609" sldId="273"/>
            <ac:picMk id="45" creationId="{10CB11DD-DB9B-BD77-2F39-E487AD58E7B8}"/>
          </ac:picMkLst>
        </pc:picChg>
        <pc:picChg chg="mod">
          <ac:chgData name="#CUI SHUAIWEN#" userId="35a196ea-bcb8-475e-86cf-0b9eaca8a48f" providerId="ADAL" clId="{5D1F03F3-F5A1-4542-B337-566AFE5AB931}" dt="2024-12-07T11:34:16.019" v="4"/>
          <ac:picMkLst>
            <pc:docMk/>
            <pc:sldMk cId="3232492609" sldId="273"/>
            <ac:picMk id="48" creationId="{217C2056-3110-C8B5-9668-EAFC9E42C5F2}"/>
          </ac:picMkLst>
        </pc:picChg>
        <pc:picChg chg="mod">
          <ac:chgData name="#CUI SHUAIWEN#" userId="35a196ea-bcb8-475e-86cf-0b9eaca8a48f" providerId="ADAL" clId="{5D1F03F3-F5A1-4542-B337-566AFE5AB931}" dt="2024-12-07T11:34:16.019" v="4"/>
          <ac:picMkLst>
            <pc:docMk/>
            <pc:sldMk cId="3232492609" sldId="273"/>
            <ac:picMk id="52" creationId="{90D18609-48C9-3B16-FA03-0BCCE609101B}"/>
          </ac:picMkLst>
        </pc:picChg>
        <pc:picChg chg="mod">
          <ac:chgData name="#CUI SHUAIWEN#" userId="35a196ea-bcb8-475e-86cf-0b9eaca8a48f" providerId="ADAL" clId="{5D1F03F3-F5A1-4542-B337-566AFE5AB931}" dt="2024-12-07T11:34:16.019" v="4"/>
          <ac:picMkLst>
            <pc:docMk/>
            <pc:sldMk cId="3232492609" sldId="273"/>
            <ac:picMk id="55" creationId="{B7F1DCCF-96CA-BFDB-0A23-D7FB1FC94E47}"/>
          </ac:picMkLst>
        </pc:picChg>
        <pc:picChg chg="add del mod">
          <ac:chgData name="#CUI SHUAIWEN#" userId="35a196ea-bcb8-475e-86cf-0b9eaca8a48f" providerId="ADAL" clId="{5D1F03F3-F5A1-4542-B337-566AFE5AB931}" dt="2024-12-07T11:35:04.184" v="7" actId="478"/>
          <ac:picMkLst>
            <pc:docMk/>
            <pc:sldMk cId="3232492609" sldId="273"/>
            <ac:picMk id="56" creationId="{BF4DF901-14E4-EB79-BBAD-D2566F070508}"/>
          </ac:picMkLst>
        </pc:picChg>
        <pc:picChg chg="add del mod">
          <ac:chgData name="#CUI SHUAIWEN#" userId="35a196ea-bcb8-475e-86cf-0b9eaca8a48f" providerId="ADAL" clId="{5D1F03F3-F5A1-4542-B337-566AFE5AB931}" dt="2024-12-07T11:35:04.184" v="7" actId="478"/>
          <ac:picMkLst>
            <pc:docMk/>
            <pc:sldMk cId="3232492609" sldId="273"/>
            <ac:picMk id="57" creationId="{EC5E2AC1-55CD-4076-2511-CA53221AE60F}"/>
          </ac:picMkLst>
        </pc:picChg>
        <pc:picChg chg="mod">
          <ac:chgData name="#CUI SHUAIWEN#" userId="35a196ea-bcb8-475e-86cf-0b9eaca8a48f" providerId="ADAL" clId="{5D1F03F3-F5A1-4542-B337-566AFE5AB931}" dt="2024-12-07T11:34:16.019" v="4"/>
          <ac:picMkLst>
            <pc:docMk/>
            <pc:sldMk cId="3232492609" sldId="273"/>
            <ac:picMk id="61" creationId="{D219AD54-EDCC-A696-EDC5-20C3883AB11D}"/>
          </ac:picMkLst>
        </pc:picChg>
        <pc:picChg chg="mod">
          <ac:chgData name="#CUI SHUAIWEN#" userId="35a196ea-bcb8-475e-86cf-0b9eaca8a48f" providerId="ADAL" clId="{5D1F03F3-F5A1-4542-B337-566AFE5AB931}" dt="2024-12-07T11:34:16.019" v="4"/>
          <ac:picMkLst>
            <pc:docMk/>
            <pc:sldMk cId="3232492609" sldId="273"/>
            <ac:picMk id="64" creationId="{69537753-C06D-587B-02A3-E93919750C1C}"/>
          </ac:picMkLst>
        </pc:picChg>
        <pc:picChg chg="mod">
          <ac:chgData name="#CUI SHUAIWEN#" userId="35a196ea-bcb8-475e-86cf-0b9eaca8a48f" providerId="ADAL" clId="{5D1F03F3-F5A1-4542-B337-566AFE5AB931}" dt="2024-12-07T11:34:16.019" v="4"/>
          <ac:picMkLst>
            <pc:docMk/>
            <pc:sldMk cId="3232492609" sldId="273"/>
            <ac:picMk id="67" creationId="{777A1F32-9EE8-59A5-C0CC-DEF036E430FB}"/>
          </ac:picMkLst>
        </pc:picChg>
        <pc:picChg chg="mod">
          <ac:chgData name="#CUI SHUAIWEN#" userId="35a196ea-bcb8-475e-86cf-0b9eaca8a48f" providerId="ADAL" clId="{5D1F03F3-F5A1-4542-B337-566AFE5AB931}" dt="2024-12-07T11:34:16.019" v="4"/>
          <ac:picMkLst>
            <pc:docMk/>
            <pc:sldMk cId="3232492609" sldId="273"/>
            <ac:picMk id="70" creationId="{F2A4647D-D22E-74CE-4ABE-5DF624BF3757}"/>
          </ac:picMkLst>
        </pc:picChg>
        <pc:picChg chg="mod">
          <ac:chgData name="#CUI SHUAIWEN#" userId="35a196ea-bcb8-475e-86cf-0b9eaca8a48f" providerId="ADAL" clId="{5D1F03F3-F5A1-4542-B337-566AFE5AB931}" dt="2024-12-07T11:34:16.019" v="4"/>
          <ac:picMkLst>
            <pc:docMk/>
            <pc:sldMk cId="3232492609" sldId="273"/>
            <ac:picMk id="73" creationId="{A9F4BDDC-F58C-49D7-C3A4-B5A00F201BEB}"/>
          </ac:picMkLst>
        </pc:picChg>
        <pc:picChg chg="mod">
          <ac:chgData name="#CUI SHUAIWEN#" userId="35a196ea-bcb8-475e-86cf-0b9eaca8a48f" providerId="ADAL" clId="{5D1F03F3-F5A1-4542-B337-566AFE5AB931}" dt="2024-12-07T11:34:16.019" v="4"/>
          <ac:picMkLst>
            <pc:docMk/>
            <pc:sldMk cId="3232492609" sldId="273"/>
            <ac:picMk id="76" creationId="{ABEC24AE-8801-BD94-2D10-E24D9F5F8B4F}"/>
          </ac:picMkLst>
        </pc:picChg>
        <pc:picChg chg="mod">
          <ac:chgData name="#CUI SHUAIWEN#" userId="35a196ea-bcb8-475e-86cf-0b9eaca8a48f" providerId="ADAL" clId="{5D1F03F3-F5A1-4542-B337-566AFE5AB931}" dt="2024-12-07T11:34:16.019" v="4"/>
          <ac:picMkLst>
            <pc:docMk/>
            <pc:sldMk cId="3232492609" sldId="273"/>
            <ac:picMk id="79" creationId="{279EE2AB-EE91-5693-C2B0-66A7BD25F148}"/>
          </ac:picMkLst>
        </pc:picChg>
        <pc:picChg chg="mod">
          <ac:chgData name="#CUI SHUAIWEN#" userId="35a196ea-bcb8-475e-86cf-0b9eaca8a48f" providerId="ADAL" clId="{5D1F03F3-F5A1-4542-B337-566AFE5AB931}" dt="2024-12-07T11:34:16.019" v="4"/>
          <ac:picMkLst>
            <pc:docMk/>
            <pc:sldMk cId="3232492609" sldId="273"/>
            <ac:picMk id="82" creationId="{95B7F127-7346-1998-C8AF-861B912734BA}"/>
          </ac:picMkLst>
        </pc:picChg>
        <pc:picChg chg="mod">
          <ac:chgData name="#CUI SHUAIWEN#" userId="35a196ea-bcb8-475e-86cf-0b9eaca8a48f" providerId="ADAL" clId="{5D1F03F3-F5A1-4542-B337-566AFE5AB931}" dt="2024-12-07T11:34:16.019" v="4"/>
          <ac:picMkLst>
            <pc:docMk/>
            <pc:sldMk cId="3232492609" sldId="273"/>
            <ac:picMk id="85" creationId="{E8519E04-0CD1-A09D-6633-1A71567A6342}"/>
          </ac:picMkLst>
        </pc:picChg>
        <pc:picChg chg="mod">
          <ac:chgData name="#CUI SHUAIWEN#" userId="35a196ea-bcb8-475e-86cf-0b9eaca8a48f" providerId="ADAL" clId="{5D1F03F3-F5A1-4542-B337-566AFE5AB931}" dt="2024-12-07T11:34:16.019" v="4"/>
          <ac:picMkLst>
            <pc:docMk/>
            <pc:sldMk cId="3232492609" sldId="273"/>
            <ac:picMk id="88" creationId="{B90C89E3-7F3C-818F-0496-41FF30E05DFA}"/>
          </ac:picMkLst>
        </pc:picChg>
        <pc:picChg chg="add del mod">
          <ac:chgData name="#CUI SHUAIWEN#" userId="35a196ea-bcb8-475e-86cf-0b9eaca8a48f" providerId="ADAL" clId="{5D1F03F3-F5A1-4542-B337-566AFE5AB931}" dt="2024-12-07T11:35:04.184" v="7" actId="478"/>
          <ac:picMkLst>
            <pc:docMk/>
            <pc:sldMk cId="3232492609" sldId="273"/>
            <ac:picMk id="89" creationId="{EA6C0ECB-DE2B-7F82-0A83-5E4866972FDA}"/>
          </ac:picMkLst>
        </pc:picChg>
        <pc:picChg chg="add del mod">
          <ac:chgData name="#CUI SHUAIWEN#" userId="35a196ea-bcb8-475e-86cf-0b9eaca8a48f" providerId="ADAL" clId="{5D1F03F3-F5A1-4542-B337-566AFE5AB931}" dt="2024-12-07T11:35:04.184" v="7" actId="478"/>
          <ac:picMkLst>
            <pc:docMk/>
            <pc:sldMk cId="3232492609" sldId="273"/>
            <ac:picMk id="90" creationId="{B6B01DA9-3D24-0D7F-83B9-F2D10F3982FF}"/>
          </ac:picMkLst>
        </pc:picChg>
        <pc:picChg chg="mod">
          <ac:chgData name="#CUI SHUAIWEN#" userId="35a196ea-bcb8-475e-86cf-0b9eaca8a48f" providerId="ADAL" clId="{5D1F03F3-F5A1-4542-B337-566AFE5AB931}" dt="2024-12-07T11:34:16.019" v="4"/>
          <ac:picMkLst>
            <pc:docMk/>
            <pc:sldMk cId="3232492609" sldId="273"/>
            <ac:picMk id="94" creationId="{A6BE40BA-BBA8-7E74-DC68-A7E0CB056AA9}"/>
          </ac:picMkLst>
        </pc:picChg>
        <pc:picChg chg="mod">
          <ac:chgData name="#CUI SHUAIWEN#" userId="35a196ea-bcb8-475e-86cf-0b9eaca8a48f" providerId="ADAL" clId="{5D1F03F3-F5A1-4542-B337-566AFE5AB931}" dt="2024-12-07T11:34:16.019" v="4"/>
          <ac:picMkLst>
            <pc:docMk/>
            <pc:sldMk cId="3232492609" sldId="273"/>
            <ac:picMk id="97" creationId="{D74522BC-6F76-FD57-CD4C-23A3279E1703}"/>
          </ac:picMkLst>
        </pc:picChg>
        <pc:picChg chg="mod">
          <ac:chgData name="#CUI SHUAIWEN#" userId="35a196ea-bcb8-475e-86cf-0b9eaca8a48f" providerId="ADAL" clId="{5D1F03F3-F5A1-4542-B337-566AFE5AB931}" dt="2024-12-07T11:34:16.019" v="4"/>
          <ac:picMkLst>
            <pc:docMk/>
            <pc:sldMk cId="3232492609" sldId="273"/>
            <ac:picMk id="100" creationId="{E4E25228-74D3-CF20-D63C-AA395F5E6BBD}"/>
          </ac:picMkLst>
        </pc:picChg>
        <pc:picChg chg="mod">
          <ac:chgData name="#CUI SHUAIWEN#" userId="35a196ea-bcb8-475e-86cf-0b9eaca8a48f" providerId="ADAL" clId="{5D1F03F3-F5A1-4542-B337-566AFE5AB931}" dt="2024-12-07T11:34:16.019" v="4"/>
          <ac:picMkLst>
            <pc:docMk/>
            <pc:sldMk cId="3232492609" sldId="273"/>
            <ac:picMk id="103" creationId="{EE94268D-50A6-D06C-A9C6-9B197EAC92C2}"/>
          </ac:picMkLst>
        </pc:picChg>
        <pc:picChg chg="mod">
          <ac:chgData name="#CUI SHUAIWEN#" userId="35a196ea-bcb8-475e-86cf-0b9eaca8a48f" providerId="ADAL" clId="{5D1F03F3-F5A1-4542-B337-566AFE5AB931}" dt="2024-12-07T11:34:16.019" v="4"/>
          <ac:picMkLst>
            <pc:docMk/>
            <pc:sldMk cId="3232492609" sldId="273"/>
            <ac:picMk id="106" creationId="{A750FFEA-59C6-ACB3-E7F8-9839B13BAD5B}"/>
          </ac:picMkLst>
        </pc:picChg>
        <pc:picChg chg="mod">
          <ac:chgData name="#CUI SHUAIWEN#" userId="35a196ea-bcb8-475e-86cf-0b9eaca8a48f" providerId="ADAL" clId="{5D1F03F3-F5A1-4542-B337-566AFE5AB931}" dt="2024-12-07T11:34:16.019" v="4"/>
          <ac:picMkLst>
            <pc:docMk/>
            <pc:sldMk cId="3232492609" sldId="273"/>
            <ac:picMk id="109" creationId="{D221B128-AD06-6F75-ADA8-9E9D6B9CCFF3}"/>
          </ac:picMkLst>
        </pc:picChg>
        <pc:picChg chg="mod">
          <ac:chgData name="#CUI SHUAIWEN#" userId="35a196ea-bcb8-475e-86cf-0b9eaca8a48f" providerId="ADAL" clId="{5D1F03F3-F5A1-4542-B337-566AFE5AB931}" dt="2024-12-07T11:34:16.019" v="4"/>
          <ac:picMkLst>
            <pc:docMk/>
            <pc:sldMk cId="3232492609" sldId="273"/>
            <ac:picMk id="112" creationId="{3B19501E-1ADC-3070-B94F-2A564E608CF8}"/>
          </ac:picMkLst>
        </pc:picChg>
        <pc:picChg chg="add del mod">
          <ac:chgData name="#CUI SHUAIWEN#" userId="35a196ea-bcb8-475e-86cf-0b9eaca8a48f" providerId="ADAL" clId="{5D1F03F3-F5A1-4542-B337-566AFE5AB931}" dt="2024-12-07T11:35:04.184" v="7" actId="478"/>
          <ac:picMkLst>
            <pc:docMk/>
            <pc:sldMk cId="3232492609" sldId="273"/>
            <ac:picMk id="113" creationId="{E1EAA6EE-F7BC-8C6B-AB46-85DE9579A678}"/>
          </ac:picMkLst>
        </pc:picChg>
        <pc:picChg chg="add del mod">
          <ac:chgData name="#CUI SHUAIWEN#" userId="35a196ea-bcb8-475e-86cf-0b9eaca8a48f" providerId="ADAL" clId="{5D1F03F3-F5A1-4542-B337-566AFE5AB931}" dt="2024-12-07T11:35:04.184" v="7" actId="478"/>
          <ac:picMkLst>
            <pc:docMk/>
            <pc:sldMk cId="3232492609" sldId="273"/>
            <ac:picMk id="114" creationId="{2EF202AB-182A-E247-8528-00FDDE1641D0}"/>
          </ac:picMkLst>
        </pc:picChg>
        <pc:picChg chg="mod">
          <ac:chgData name="#CUI SHUAIWEN#" userId="35a196ea-bcb8-475e-86cf-0b9eaca8a48f" providerId="ADAL" clId="{5D1F03F3-F5A1-4542-B337-566AFE5AB931}" dt="2024-12-07T11:34:16.019" v="4"/>
          <ac:picMkLst>
            <pc:docMk/>
            <pc:sldMk cId="3232492609" sldId="273"/>
            <ac:picMk id="118" creationId="{256845D5-6517-5F75-2489-0983C1812CFA}"/>
          </ac:picMkLst>
        </pc:picChg>
        <pc:picChg chg="mod">
          <ac:chgData name="#CUI SHUAIWEN#" userId="35a196ea-bcb8-475e-86cf-0b9eaca8a48f" providerId="ADAL" clId="{5D1F03F3-F5A1-4542-B337-566AFE5AB931}" dt="2024-12-07T11:34:16.019" v="4"/>
          <ac:picMkLst>
            <pc:docMk/>
            <pc:sldMk cId="3232492609" sldId="273"/>
            <ac:picMk id="121" creationId="{E75B4950-15E7-0583-9ECE-6504F84B27A1}"/>
          </ac:picMkLst>
        </pc:picChg>
        <pc:picChg chg="mod">
          <ac:chgData name="#CUI SHUAIWEN#" userId="35a196ea-bcb8-475e-86cf-0b9eaca8a48f" providerId="ADAL" clId="{5D1F03F3-F5A1-4542-B337-566AFE5AB931}" dt="2024-12-07T11:34:16.019" v="4"/>
          <ac:picMkLst>
            <pc:docMk/>
            <pc:sldMk cId="3232492609" sldId="273"/>
            <ac:picMk id="124" creationId="{6582E8F2-6FE9-9DF8-0C85-D8FFA476B9BE}"/>
          </ac:picMkLst>
        </pc:picChg>
        <pc:picChg chg="mod">
          <ac:chgData name="#CUI SHUAIWEN#" userId="35a196ea-bcb8-475e-86cf-0b9eaca8a48f" providerId="ADAL" clId="{5D1F03F3-F5A1-4542-B337-566AFE5AB931}" dt="2024-12-07T11:34:16.019" v="4"/>
          <ac:picMkLst>
            <pc:docMk/>
            <pc:sldMk cId="3232492609" sldId="273"/>
            <ac:picMk id="127" creationId="{F8C328A9-FB3C-6DBA-D097-75E5A6AEB248}"/>
          </ac:picMkLst>
        </pc:picChg>
        <pc:picChg chg="mod">
          <ac:chgData name="#CUI SHUAIWEN#" userId="35a196ea-bcb8-475e-86cf-0b9eaca8a48f" providerId="ADAL" clId="{5D1F03F3-F5A1-4542-B337-566AFE5AB931}" dt="2024-12-07T11:34:16.019" v="4"/>
          <ac:picMkLst>
            <pc:docMk/>
            <pc:sldMk cId="3232492609" sldId="273"/>
            <ac:picMk id="130" creationId="{22900F92-1E8B-274A-2CD9-5D45BA29C384}"/>
          </ac:picMkLst>
        </pc:picChg>
        <pc:picChg chg="add mod">
          <ac:chgData name="#CUI SHUAIWEN#" userId="35a196ea-bcb8-475e-86cf-0b9eaca8a48f" providerId="ADAL" clId="{5D1F03F3-F5A1-4542-B337-566AFE5AB931}" dt="2024-12-07T11:35:04.407" v="8"/>
          <ac:picMkLst>
            <pc:docMk/>
            <pc:sldMk cId="3232492609" sldId="273"/>
            <ac:picMk id="156" creationId="{A5A59807-17D9-11CE-130E-013D626DB614}"/>
          </ac:picMkLst>
        </pc:picChg>
        <pc:picChg chg="add mod">
          <ac:chgData name="#CUI SHUAIWEN#" userId="35a196ea-bcb8-475e-86cf-0b9eaca8a48f" providerId="ADAL" clId="{5D1F03F3-F5A1-4542-B337-566AFE5AB931}" dt="2024-12-07T11:35:08.655" v="9"/>
          <ac:picMkLst>
            <pc:docMk/>
            <pc:sldMk cId="3232492609" sldId="273"/>
            <ac:picMk id="158" creationId="{B9A764DA-D63B-D580-8FF2-254575A1BEBF}"/>
          </ac:picMkLst>
        </pc:picChg>
        <pc:picChg chg="add mod">
          <ac:chgData name="#CUI SHUAIWEN#" userId="35a196ea-bcb8-475e-86cf-0b9eaca8a48f" providerId="ADAL" clId="{5D1F03F3-F5A1-4542-B337-566AFE5AB931}" dt="2024-12-07T11:35:15.051" v="10"/>
          <ac:picMkLst>
            <pc:docMk/>
            <pc:sldMk cId="3232492609" sldId="273"/>
            <ac:picMk id="160" creationId="{47787365-792E-A1DE-F8B2-6959DB96FF44}"/>
          </ac:picMkLst>
        </pc:picChg>
        <pc:picChg chg="add mod">
          <ac:chgData name="#CUI SHUAIWEN#" userId="35a196ea-bcb8-475e-86cf-0b9eaca8a48f" providerId="ADAL" clId="{5D1F03F3-F5A1-4542-B337-566AFE5AB931}" dt="2024-12-07T11:35:20.014" v="15"/>
          <ac:picMkLst>
            <pc:docMk/>
            <pc:sldMk cId="3232492609" sldId="273"/>
            <ac:picMk id="162" creationId="{E27F7438-1AD0-1C84-1D2E-096B7B72C8C7}"/>
          </ac:picMkLst>
        </pc:picChg>
        <pc:picChg chg="add mod">
          <ac:chgData name="#CUI SHUAIWEN#" userId="35a196ea-bcb8-475e-86cf-0b9eaca8a48f" providerId="ADAL" clId="{5D1F03F3-F5A1-4542-B337-566AFE5AB931}" dt="2024-12-07T11:38:48.939" v="41" actId="12788"/>
          <ac:picMkLst>
            <pc:docMk/>
            <pc:sldMk cId="3232492609" sldId="273"/>
            <ac:picMk id="164" creationId="{52803620-9BC0-80F6-4488-AA7AE4E002FA}"/>
          </ac:picMkLst>
        </pc:picChg>
      </pc:sldChg>
      <pc:sldChg chg="addSp modSp mod">
        <pc:chgData name="#CUI SHUAIWEN#" userId="35a196ea-bcb8-475e-86cf-0b9eaca8a48f" providerId="ADAL" clId="{5D1F03F3-F5A1-4542-B337-566AFE5AB931}" dt="2024-12-09T08:01:47.118" v="10224" actId="1076"/>
        <pc:sldMkLst>
          <pc:docMk/>
          <pc:sldMk cId="464482156" sldId="274"/>
        </pc:sldMkLst>
        <pc:spChg chg="add mod">
          <ac:chgData name="#CUI SHUAIWEN#" userId="35a196ea-bcb8-475e-86cf-0b9eaca8a48f" providerId="ADAL" clId="{5D1F03F3-F5A1-4542-B337-566AFE5AB931}" dt="2024-12-09T08:00:58.061" v="10218"/>
          <ac:spMkLst>
            <pc:docMk/>
            <pc:sldMk cId="464482156" sldId="274"/>
            <ac:spMk id="2" creationId="{6B5A2163-A3E8-78B1-F10A-D06B9AA20048}"/>
          </ac:spMkLst>
        </pc:spChg>
        <pc:picChg chg="add mod">
          <ac:chgData name="#CUI SHUAIWEN#" userId="35a196ea-bcb8-475e-86cf-0b9eaca8a48f" providerId="ADAL" clId="{5D1F03F3-F5A1-4542-B337-566AFE5AB931}" dt="2024-12-09T08:01:47.118" v="10224" actId="1076"/>
          <ac:picMkLst>
            <pc:docMk/>
            <pc:sldMk cId="464482156" sldId="274"/>
            <ac:picMk id="11" creationId="{B55A9851-FF29-29D7-23E3-CB31BE23E515}"/>
          </ac:picMkLst>
        </pc:picChg>
      </pc:sldChg>
      <pc:sldChg chg="addSp delSp modSp mod">
        <pc:chgData name="#CUI SHUAIWEN#" userId="35a196ea-bcb8-475e-86cf-0b9eaca8a48f" providerId="ADAL" clId="{5D1F03F3-F5A1-4542-B337-566AFE5AB931}" dt="2024-12-09T08:09:46.579" v="10331" actId="1076"/>
        <pc:sldMkLst>
          <pc:docMk/>
          <pc:sldMk cId="2280930968" sldId="275"/>
        </pc:sldMkLst>
        <pc:spChg chg="del">
          <ac:chgData name="#CUI SHUAIWEN#" userId="35a196ea-bcb8-475e-86cf-0b9eaca8a48f" providerId="ADAL" clId="{5D1F03F3-F5A1-4542-B337-566AFE5AB931}" dt="2024-12-09T07:55:58.797" v="10216" actId="478"/>
          <ac:spMkLst>
            <pc:docMk/>
            <pc:sldMk cId="2280930968" sldId="275"/>
            <ac:spMk id="2" creationId="{47F17C9B-F085-6E12-0333-92CF29E093D1}"/>
          </ac:spMkLst>
        </pc:spChg>
        <pc:picChg chg="add mod">
          <ac:chgData name="#CUI SHUAIWEN#" userId="35a196ea-bcb8-475e-86cf-0b9eaca8a48f" providerId="ADAL" clId="{5D1F03F3-F5A1-4542-B337-566AFE5AB931}" dt="2024-12-09T08:09:46.579" v="10331" actId="1076"/>
          <ac:picMkLst>
            <pc:docMk/>
            <pc:sldMk cId="2280930968" sldId="275"/>
            <ac:picMk id="11" creationId="{5DD16FA0-44E0-708C-F92E-75CF8F89EE21}"/>
          </ac:picMkLst>
        </pc:picChg>
      </pc:sldChg>
      <pc:sldChg chg="modSp mod">
        <pc:chgData name="#CUI SHUAIWEN#" userId="35a196ea-bcb8-475e-86cf-0b9eaca8a48f" providerId="ADAL" clId="{5D1F03F3-F5A1-4542-B337-566AFE5AB931}" dt="2024-12-08T02:29:48.527" v="3231" actId="2711"/>
        <pc:sldMkLst>
          <pc:docMk/>
          <pc:sldMk cId="288259067" sldId="281"/>
        </pc:sldMkLst>
        <pc:spChg chg="mod">
          <ac:chgData name="#CUI SHUAIWEN#" userId="35a196ea-bcb8-475e-86cf-0b9eaca8a48f" providerId="ADAL" clId="{5D1F03F3-F5A1-4542-B337-566AFE5AB931}" dt="2024-12-08T02:29:48.527" v="3231" actId="2711"/>
          <ac:spMkLst>
            <pc:docMk/>
            <pc:sldMk cId="288259067" sldId="281"/>
            <ac:spMk id="13" creationId="{FF5305A8-064F-514A-2BDF-86D3FBBB475D}"/>
          </ac:spMkLst>
        </pc:spChg>
        <pc:spChg chg="mod">
          <ac:chgData name="#CUI SHUAIWEN#" userId="35a196ea-bcb8-475e-86cf-0b9eaca8a48f" providerId="ADAL" clId="{5D1F03F3-F5A1-4542-B337-566AFE5AB931}" dt="2024-12-08T02:29:48.527" v="3231" actId="2711"/>
          <ac:spMkLst>
            <pc:docMk/>
            <pc:sldMk cId="288259067" sldId="281"/>
            <ac:spMk id="14" creationId="{E347D435-0014-1A1F-E281-AC50DF2A7B24}"/>
          </ac:spMkLst>
        </pc:spChg>
        <pc:spChg chg="mod">
          <ac:chgData name="#CUI SHUAIWEN#" userId="35a196ea-bcb8-475e-86cf-0b9eaca8a48f" providerId="ADAL" clId="{5D1F03F3-F5A1-4542-B337-566AFE5AB931}" dt="2024-12-08T02:29:48.527" v="3231" actId="2711"/>
          <ac:spMkLst>
            <pc:docMk/>
            <pc:sldMk cId="288259067" sldId="281"/>
            <ac:spMk id="18" creationId="{89D4B010-FDB9-CEA2-0BBE-9A0DB974CA72}"/>
          </ac:spMkLst>
        </pc:spChg>
        <pc:spChg chg="mod">
          <ac:chgData name="#CUI SHUAIWEN#" userId="35a196ea-bcb8-475e-86cf-0b9eaca8a48f" providerId="ADAL" clId="{5D1F03F3-F5A1-4542-B337-566AFE5AB931}" dt="2024-12-08T02:29:48.527" v="3231" actId="2711"/>
          <ac:spMkLst>
            <pc:docMk/>
            <pc:sldMk cId="288259067" sldId="281"/>
            <ac:spMk id="20" creationId="{C99FEEAF-7F55-70B4-3909-B7CA68C371CA}"/>
          </ac:spMkLst>
        </pc:spChg>
        <pc:spChg chg="mod">
          <ac:chgData name="#CUI SHUAIWEN#" userId="35a196ea-bcb8-475e-86cf-0b9eaca8a48f" providerId="ADAL" clId="{5D1F03F3-F5A1-4542-B337-566AFE5AB931}" dt="2024-12-08T02:29:48.527" v="3231" actId="2711"/>
          <ac:spMkLst>
            <pc:docMk/>
            <pc:sldMk cId="288259067" sldId="281"/>
            <ac:spMk id="21" creationId="{719AB9A7-DDCA-5D1F-EF97-2ACA4EFC5782}"/>
          </ac:spMkLst>
        </pc:spChg>
        <pc:spChg chg="mod">
          <ac:chgData name="#CUI SHUAIWEN#" userId="35a196ea-bcb8-475e-86cf-0b9eaca8a48f" providerId="ADAL" clId="{5D1F03F3-F5A1-4542-B337-566AFE5AB931}" dt="2024-12-08T02:29:48.527" v="3231" actId="2711"/>
          <ac:spMkLst>
            <pc:docMk/>
            <pc:sldMk cId="288259067" sldId="281"/>
            <ac:spMk id="22" creationId="{1B5795BA-FD39-3219-EE3C-3841BA0EB751}"/>
          </ac:spMkLst>
        </pc:spChg>
        <pc:spChg chg="mod">
          <ac:chgData name="#CUI SHUAIWEN#" userId="35a196ea-bcb8-475e-86cf-0b9eaca8a48f" providerId="ADAL" clId="{5D1F03F3-F5A1-4542-B337-566AFE5AB931}" dt="2024-12-08T02:29:48.527" v="3231" actId="2711"/>
          <ac:spMkLst>
            <pc:docMk/>
            <pc:sldMk cId="288259067" sldId="281"/>
            <ac:spMk id="25" creationId="{98B5AFD5-C124-7F64-7B96-D0DA5582D0D7}"/>
          </ac:spMkLst>
        </pc:spChg>
        <pc:spChg chg="mod">
          <ac:chgData name="#CUI SHUAIWEN#" userId="35a196ea-bcb8-475e-86cf-0b9eaca8a48f" providerId="ADAL" clId="{5D1F03F3-F5A1-4542-B337-566AFE5AB931}" dt="2024-12-08T02:29:48.527" v="3231" actId="2711"/>
          <ac:spMkLst>
            <pc:docMk/>
            <pc:sldMk cId="288259067" sldId="281"/>
            <ac:spMk id="28" creationId="{D015BA97-15EF-0947-1E3C-1EAC07E6E8E6}"/>
          </ac:spMkLst>
        </pc:spChg>
        <pc:spChg chg="mod">
          <ac:chgData name="#CUI SHUAIWEN#" userId="35a196ea-bcb8-475e-86cf-0b9eaca8a48f" providerId="ADAL" clId="{5D1F03F3-F5A1-4542-B337-566AFE5AB931}" dt="2024-12-08T02:29:48.527" v="3231" actId="2711"/>
          <ac:spMkLst>
            <pc:docMk/>
            <pc:sldMk cId="288259067" sldId="281"/>
            <ac:spMk id="29" creationId="{E345EE5C-710F-8CAC-5C1B-4DC57786748D}"/>
          </ac:spMkLst>
        </pc:spChg>
        <pc:spChg chg="mod">
          <ac:chgData name="#CUI SHUAIWEN#" userId="35a196ea-bcb8-475e-86cf-0b9eaca8a48f" providerId="ADAL" clId="{5D1F03F3-F5A1-4542-B337-566AFE5AB931}" dt="2024-12-08T02:29:48.527" v="3231" actId="2711"/>
          <ac:spMkLst>
            <pc:docMk/>
            <pc:sldMk cId="288259067" sldId="281"/>
            <ac:spMk id="30" creationId="{125B6C47-0247-384B-8587-DE4777DCB772}"/>
          </ac:spMkLst>
        </pc:spChg>
        <pc:spChg chg="mod">
          <ac:chgData name="#CUI SHUAIWEN#" userId="35a196ea-bcb8-475e-86cf-0b9eaca8a48f" providerId="ADAL" clId="{5D1F03F3-F5A1-4542-B337-566AFE5AB931}" dt="2024-12-08T02:29:48.527" v="3231" actId="2711"/>
          <ac:spMkLst>
            <pc:docMk/>
            <pc:sldMk cId="288259067" sldId="281"/>
            <ac:spMk id="35" creationId="{8E9A53B7-BD37-3646-1C52-DF2121E17000}"/>
          </ac:spMkLst>
        </pc:spChg>
        <pc:spChg chg="mod">
          <ac:chgData name="#CUI SHUAIWEN#" userId="35a196ea-bcb8-475e-86cf-0b9eaca8a48f" providerId="ADAL" clId="{5D1F03F3-F5A1-4542-B337-566AFE5AB931}" dt="2024-12-08T02:29:48.527" v="3231" actId="2711"/>
          <ac:spMkLst>
            <pc:docMk/>
            <pc:sldMk cId="288259067" sldId="281"/>
            <ac:spMk id="38" creationId="{1848806C-1D58-FF13-03C4-DF5F37B0710F}"/>
          </ac:spMkLst>
        </pc:spChg>
        <pc:spChg chg="mod">
          <ac:chgData name="#CUI SHUAIWEN#" userId="35a196ea-bcb8-475e-86cf-0b9eaca8a48f" providerId="ADAL" clId="{5D1F03F3-F5A1-4542-B337-566AFE5AB931}" dt="2024-12-08T02:29:48.527" v="3231" actId="2711"/>
          <ac:spMkLst>
            <pc:docMk/>
            <pc:sldMk cId="288259067" sldId="281"/>
            <ac:spMk id="39" creationId="{86EDAF2B-4EC9-DF14-F4F8-28AFE9580D9F}"/>
          </ac:spMkLst>
        </pc:spChg>
        <pc:spChg chg="mod">
          <ac:chgData name="#CUI SHUAIWEN#" userId="35a196ea-bcb8-475e-86cf-0b9eaca8a48f" providerId="ADAL" clId="{5D1F03F3-F5A1-4542-B337-566AFE5AB931}" dt="2024-12-08T02:29:48.527" v="3231" actId="2711"/>
          <ac:spMkLst>
            <pc:docMk/>
            <pc:sldMk cId="288259067" sldId="281"/>
            <ac:spMk id="43" creationId="{BAB52BFB-836D-4A98-6354-D4D8147C8B79}"/>
          </ac:spMkLst>
        </pc:spChg>
        <pc:spChg chg="mod">
          <ac:chgData name="#CUI SHUAIWEN#" userId="35a196ea-bcb8-475e-86cf-0b9eaca8a48f" providerId="ADAL" clId="{5D1F03F3-F5A1-4542-B337-566AFE5AB931}" dt="2024-12-08T02:29:48.527" v="3231" actId="2711"/>
          <ac:spMkLst>
            <pc:docMk/>
            <pc:sldMk cId="288259067" sldId="281"/>
            <ac:spMk id="47" creationId="{C9995972-C9C9-4C6B-DF8D-31A904ED5774}"/>
          </ac:spMkLst>
        </pc:spChg>
        <pc:spChg chg="mod">
          <ac:chgData name="#CUI SHUAIWEN#" userId="35a196ea-bcb8-475e-86cf-0b9eaca8a48f" providerId="ADAL" clId="{5D1F03F3-F5A1-4542-B337-566AFE5AB931}" dt="2024-12-08T02:29:48.527" v="3231" actId="2711"/>
          <ac:spMkLst>
            <pc:docMk/>
            <pc:sldMk cId="288259067" sldId="281"/>
            <ac:spMk id="55" creationId="{65BF99C8-74D7-5DDF-9C5D-AF8A57F86635}"/>
          </ac:spMkLst>
        </pc:spChg>
        <pc:spChg chg="mod">
          <ac:chgData name="#CUI SHUAIWEN#" userId="35a196ea-bcb8-475e-86cf-0b9eaca8a48f" providerId="ADAL" clId="{5D1F03F3-F5A1-4542-B337-566AFE5AB931}" dt="2024-12-08T02:29:48.527" v="3231" actId="2711"/>
          <ac:spMkLst>
            <pc:docMk/>
            <pc:sldMk cId="288259067" sldId="281"/>
            <ac:spMk id="57" creationId="{C140DDD8-A230-84D2-9A59-5F1EDFCE571E}"/>
          </ac:spMkLst>
        </pc:spChg>
        <pc:spChg chg="mod">
          <ac:chgData name="#CUI SHUAIWEN#" userId="35a196ea-bcb8-475e-86cf-0b9eaca8a48f" providerId="ADAL" clId="{5D1F03F3-F5A1-4542-B337-566AFE5AB931}" dt="2024-12-08T02:29:48.527" v="3231" actId="2711"/>
          <ac:spMkLst>
            <pc:docMk/>
            <pc:sldMk cId="288259067" sldId="281"/>
            <ac:spMk id="58" creationId="{558B017F-EDA4-3CA9-2D47-AC8BD3CBA1C9}"/>
          </ac:spMkLst>
        </pc:spChg>
      </pc:sldChg>
      <pc:sldChg chg="modSp mod">
        <pc:chgData name="#CUI SHUAIWEN#" userId="35a196ea-bcb8-475e-86cf-0b9eaca8a48f" providerId="ADAL" clId="{5D1F03F3-F5A1-4542-B337-566AFE5AB931}" dt="2024-12-08T02:31:04.926" v="3240" actId="2711"/>
        <pc:sldMkLst>
          <pc:docMk/>
          <pc:sldMk cId="4255122720" sldId="282"/>
        </pc:sldMkLst>
        <pc:spChg chg="mod">
          <ac:chgData name="#CUI SHUAIWEN#" userId="35a196ea-bcb8-475e-86cf-0b9eaca8a48f" providerId="ADAL" clId="{5D1F03F3-F5A1-4542-B337-566AFE5AB931}" dt="2024-12-08T02:31:04.926" v="3240" actId="2711"/>
          <ac:spMkLst>
            <pc:docMk/>
            <pc:sldMk cId="4255122720" sldId="282"/>
            <ac:spMk id="13" creationId="{FF5305A8-064F-514A-2BDF-86D3FBBB475D}"/>
          </ac:spMkLst>
        </pc:spChg>
        <pc:spChg chg="mod">
          <ac:chgData name="#CUI SHUAIWEN#" userId="35a196ea-bcb8-475e-86cf-0b9eaca8a48f" providerId="ADAL" clId="{5D1F03F3-F5A1-4542-B337-566AFE5AB931}" dt="2024-12-08T02:31:04.926" v="3240" actId="2711"/>
          <ac:spMkLst>
            <pc:docMk/>
            <pc:sldMk cId="4255122720" sldId="282"/>
            <ac:spMk id="14" creationId="{E347D435-0014-1A1F-E281-AC50DF2A7B24}"/>
          </ac:spMkLst>
        </pc:spChg>
        <pc:spChg chg="mod">
          <ac:chgData name="#CUI SHUAIWEN#" userId="35a196ea-bcb8-475e-86cf-0b9eaca8a48f" providerId="ADAL" clId="{5D1F03F3-F5A1-4542-B337-566AFE5AB931}" dt="2024-12-08T02:31:04.926" v="3240" actId="2711"/>
          <ac:spMkLst>
            <pc:docMk/>
            <pc:sldMk cId="4255122720" sldId="282"/>
            <ac:spMk id="18" creationId="{89D4B010-FDB9-CEA2-0BBE-9A0DB974CA72}"/>
          </ac:spMkLst>
        </pc:spChg>
        <pc:spChg chg="mod">
          <ac:chgData name="#CUI SHUAIWEN#" userId="35a196ea-bcb8-475e-86cf-0b9eaca8a48f" providerId="ADAL" clId="{5D1F03F3-F5A1-4542-B337-566AFE5AB931}" dt="2024-12-08T02:31:04.926" v="3240" actId="2711"/>
          <ac:spMkLst>
            <pc:docMk/>
            <pc:sldMk cId="4255122720" sldId="282"/>
            <ac:spMk id="20" creationId="{C99FEEAF-7F55-70B4-3909-B7CA68C371CA}"/>
          </ac:spMkLst>
        </pc:spChg>
        <pc:spChg chg="mod">
          <ac:chgData name="#CUI SHUAIWEN#" userId="35a196ea-bcb8-475e-86cf-0b9eaca8a48f" providerId="ADAL" clId="{5D1F03F3-F5A1-4542-B337-566AFE5AB931}" dt="2024-12-08T02:31:04.926" v="3240" actId="2711"/>
          <ac:spMkLst>
            <pc:docMk/>
            <pc:sldMk cId="4255122720" sldId="282"/>
            <ac:spMk id="21" creationId="{719AB9A7-DDCA-5D1F-EF97-2ACA4EFC5782}"/>
          </ac:spMkLst>
        </pc:spChg>
        <pc:spChg chg="mod">
          <ac:chgData name="#CUI SHUAIWEN#" userId="35a196ea-bcb8-475e-86cf-0b9eaca8a48f" providerId="ADAL" clId="{5D1F03F3-F5A1-4542-B337-566AFE5AB931}" dt="2024-12-08T02:31:04.926" v="3240" actId="2711"/>
          <ac:spMkLst>
            <pc:docMk/>
            <pc:sldMk cId="4255122720" sldId="282"/>
            <ac:spMk id="22" creationId="{1B5795BA-FD39-3219-EE3C-3841BA0EB751}"/>
          </ac:spMkLst>
        </pc:spChg>
        <pc:spChg chg="mod">
          <ac:chgData name="#CUI SHUAIWEN#" userId="35a196ea-bcb8-475e-86cf-0b9eaca8a48f" providerId="ADAL" clId="{5D1F03F3-F5A1-4542-B337-566AFE5AB931}" dt="2024-12-08T02:31:04.926" v="3240" actId="2711"/>
          <ac:spMkLst>
            <pc:docMk/>
            <pc:sldMk cId="4255122720" sldId="282"/>
            <ac:spMk id="25" creationId="{98B5AFD5-C124-7F64-7B96-D0DA5582D0D7}"/>
          </ac:spMkLst>
        </pc:spChg>
        <pc:spChg chg="mod">
          <ac:chgData name="#CUI SHUAIWEN#" userId="35a196ea-bcb8-475e-86cf-0b9eaca8a48f" providerId="ADAL" clId="{5D1F03F3-F5A1-4542-B337-566AFE5AB931}" dt="2024-12-08T02:31:04.926" v="3240" actId="2711"/>
          <ac:spMkLst>
            <pc:docMk/>
            <pc:sldMk cId="4255122720" sldId="282"/>
            <ac:spMk id="26" creationId="{12CFBAAA-4796-9E7D-3A31-03CA7D06A3AE}"/>
          </ac:spMkLst>
        </pc:spChg>
        <pc:spChg chg="mod">
          <ac:chgData name="#CUI SHUAIWEN#" userId="35a196ea-bcb8-475e-86cf-0b9eaca8a48f" providerId="ADAL" clId="{5D1F03F3-F5A1-4542-B337-566AFE5AB931}" dt="2024-12-08T02:31:04.926" v="3240" actId="2711"/>
          <ac:spMkLst>
            <pc:docMk/>
            <pc:sldMk cId="4255122720" sldId="282"/>
            <ac:spMk id="28" creationId="{D015BA97-15EF-0947-1E3C-1EAC07E6E8E6}"/>
          </ac:spMkLst>
        </pc:spChg>
        <pc:spChg chg="mod">
          <ac:chgData name="#CUI SHUAIWEN#" userId="35a196ea-bcb8-475e-86cf-0b9eaca8a48f" providerId="ADAL" clId="{5D1F03F3-F5A1-4542-B337-566AFE5AB931}" dt="2024-12-08T02:31:04.926" v="3240" actId="2711"/>
          <ac:spMkLst>
            <pc:docMk/>
            <pc:sldMk cId="4255122720" sldId="282"/>
            <ac:spMk id="29" creationId="{E345EE5C-710F-8CAC-5C1B-4DC57786748D}"/>
          </ac:spMkLst>
        </pc:spChg>
        <pc:spChg chg="mod">
          <ac:chgData name="#CUI SHUAIWEN#" userId="35a196ea-bcb8-475e-86cf-0b9eaca8a48f" providerId="ADAL" clId="{5D1F03F3-F5A1-4542-B337-566AFE5AB931}" dt="2024-12-08T02:31:04.926" v="3240" actId="2711"/>
          <ac:spMkLst>
            <pc:docMk/>
            <pc:sldMk cId="4255122720" sldId="282"/>
            <ac:spMk id="30" creationId="{125B6C47-0247-384B-8587-DE4777DCB772}"/>
          </ac:spMkLst>
        </pc:spChg>
        <pc:spChg chg="mod">
          <ac:chgData name="#CUI SHUAIWEN#" userId="35a196ea-bcb8-475e-86cf-0b9eaca8a48f" providerId="ADAL" clId="{5D1F03F3-F5A1-4542-B337-566AFE5AB931}" dt="2024-12-08T02:31:04.926" v="3240" actId="2711"/>
          <ac:spMkLst>
            <pc:docMk/>
            <pc:sldMk cId="4255122720" sldId="282"/>
            <ac:spMk id="35" creationId="{8E9A53B7-BD37-3646-1C52-DF2121E17000}"/>
          </ac:spMkLst>
        </pc:spChg>
        <pc:spChg chg="mod">
          <ac:chgData name="#CUI SHUAIWEN#" userId="35a196ea-bcb8-475e-86cf-0b9eaca8a48f" providerId="ADAL" clId="{5D1F03F3-F5A1-4542-B337-566AFE5AB931}" dt="2024-12-08T02:31:04.926" v="3240" actId="2711"/>
          <ac:spMkLst>
            <pc:docMk/>
            <pc:sldMk cId="4255122720" sldId="282"/>
            <ac:spMk id="37" creationId="{C47A206A-B7EB-A05D-0101-B6E6D3109F5B}"/>
          </ac:spMkLst>
        </pc:spChg>
        <pc:spChg chg="mod">
          <ac:chgData name="#CUI SHUAIWEN#" userId="35a196ea-bcb8-475e-86cf-0b9eaca8a48f" providerId="ADAL" clId="{5D1F03F3-F5A1-4542-B337-566AFE5AB931}" dt="2024-12-08T02:31:04.926" v="3240" actId="2711"/>
          <ac:spMkLst>
            <pc:docMk/>
            <pc:sldMk cId="4255122720" sldId="282"/>
            <ac:spMk id="38" creationId="{1848806C-1D58-FF13-03C4-DF5F37B0710F}"/>
          </ac:spMkLst>
        </pc:spChg>
        <pc:spChg chg="mod">
          <ac:chgData name="#CUI SHUAIWEN#" userId="35a196ea-bcb8-475e-86cf-0b9eaca8a48f" providerId="ADAL" clId="{5D1F03F3-F5A1-4542-B337-566AFE5AB931}" dt="2024-12-08T02:31:04.926" v="3240" actId="2711"/>
          <ac:spMkLst>
            <pc:docMk/>
            <pc:sldMk cId="4255122720" sldId="282"/>
            <ac:spMk id="43" creationId="{BAB52BFB-836D-4A98-6354-D4D8147C8B79}"/>
          </ac:spMkLst>
        </pc:spChg>
        <pc:spChg chg="mod">
          <ac:chgData name="#CUI SHUAIWEN#" userId="35a196ea-bcb8-475e-86cf-0b9eaca8a48f" providerId="ADAL" clId="{5D1F03F3-F5A1-4542-B337-566AFE5AB931}" dt="2024-12-08T02:31:04.926" v="3240" actId="2711"/>
          <ac:spMkLst>
            <pc:docMk/>
            <pc:sldMk cId="4255122720" sldId="282"/>
            <ac:spMk id="47" creationId="{C9995972-C9C9-4C6B-DF8D-31A904ED5774}"/>
          </ac:spMkLst>
        </pc:spChg>
        <pc:spChg chg="mod">
          <ac:chgData name="#CUI SHUAIWEN#" userId="35a196ea-bcb8-475e-86cf-0b9eaca8a48f" providerId="ADAL" clId="{5D1F03F3-F5A1-4542-B337-566AFE5AB931}" dt="2024-12-08T02:31:04.926" v="3240" actId="2711"/>
          <ac:spMkLst>
            <pc:docMk/>
            <pc:sldMk cId="4255122720" sldId="282"/>
            <ac:spMk id="55" creationId="{65BF99C8-74D7-5DDF-9C5D-AF8A57F86635}"/>
          </ac:spMkLst>
        </pc:spChg>
        <pc:spChg chg="mod">
          <ac:chgData name="#CUI SHUAIWEN#" userId="35a196ea-bcb8-475e-86cf-0b9eaca8a48f" providerId="ADAL" clId="{5D1F03F3-F5A1-4542-B337-566AFE5AB931}" dt="2024-12-08T02:31:04.926" v="3240" actId="2711"/>
          <ac:spMkLst>
            <pc:docMk/>
            <pc:sldMk cId="4255122720" sldId="282"/>
            <ac:spMk id="57" creationId="{C140DDD8-A230-84D2-9A59-5F1EDFCE571E}"/>
          </ac:spMkLst>
        </pc:spChg>
        <pc:spChg chg="mod">
          <ac:chgData name="#CUI SHUAIWEN#" userId="35a196ea-bcb8-475e-86cf-0b9eaca8a48f" providerId="ADAL" clId="{5D1F03F3-F5A1-4542-B337-566AFE5AB931}" dt="2024-12-08T02:31:04.926" v="3240" actId="2711"/>
          <ac:spMkLst>
            <pc:docMk/>
            <pc:sldMk cId="4255122720" sldId="282"/>
            <ac:spMk id="58" creationId="{558B017F-EDA4-3CA9-2D47-AC8BD3CBA1C9}"/>
          </ac:spMkLst>
        </pc:spChg>
      </pc:sldChg>
      <pc:sldChg chg="modSp">
        <pc:chgData name="#CUI SHUAIWEN#" userId="35a196ea-bcb8-475e-86cf-0b9eaca8a48f" providerId="ADAL" clId="{5D1F03F3-F5A1-4542-B337-566AFE5AB931}" dt="2024-12-08T02:29:55.949" v="3232" actId="2711"/>
        <pc:sldMkLst>
          <pc:docMk/>
          <pc:sldMk cId="1510270862" sldId="285"/>
        </pc:sldMkLst>
        <pc:spChg chg="mod">
          <ac:chgData name="#CUI SHUAIWEN#" userId="35a196ea-bcb8-475e-86cf-0b9eaca8a48f" providerId="ADAL" clId="{5D1F03F3-F5A1-4542-B337-566AFE5AB931}" dt="2024-12-08T02:29:55.949" v="3232" actId="2711"/>
          <ac:spMkLst>
            <pc:docMk/>
            <pc:sldMk cId="1510270862" sldId="285"/>
            <ac:spMk id="2" creationId="{84E5B024-9E67-4986-A1F4-7511701E42BE}"/>
          </ac:spMkLst>
        </pc:spChg>
        <pc:spChg chg="mod">
          <ac:chgData name="#CUI SHUAIWEN#" userId="35a196ea-bcb8-475e-86cf-0b9eaca8a48f" providerId="ADAL" clId="{5D1F03F3-F5A1-4542-B337-566AFE5AB931}" dt="2024-12-08T02:29:55.949" v="3232" actId="2711"/>
          <ac:spMkLst>
            <pc:docMk/>
            <pc:sldMk cId="1510270862" sldId="285"/>
            <ac:spMk id="3" creationId="{5E39425E-721A-60B5-5A3B-FD831B7B18BD}"/>
          </ac:spMkLst>
        </pc:spChg>
        <pc:spChg chg="mod">
          <ac:chgData name="#CUI SHUAIWEN#" userId="35a196ea-bcb8-475e-86cf-0b9eaca8a48f" providerId="ADAL" clId="{5D1F03F3-F5A1-4542-B337-566AFE5AB931}" dt="2024-12-08T02:29:55.949" v="3232" actId="2711"/>
          <ac:spMkLst>
            <pc:docMk/>
            <pc:sldMk cId="1510270862" sldId="285"/>
            <ac:spMk id="28" creationId="{D015BA97-15EF-0947-1E3C-1EAC07E6E8E6}"/>
          </ac:spMkLst>
        </pc:spChg>
        <pc:spChg chg="mod">
          <ac:chgData name="#CUI SHUAIWEN#" userId="35a196ea-bcb8-475e-86cf-0b9eaca8a48f" providerId="ADAL" clId="{5D1F03F3-F5A1-4542-B337-566AFE5AB931}" dt="2024-12-08T02:29:55.949" v="3232" actId="2711"/>
          <ac:spMkLst>
            <pc:docMk/>
            <pc:sldMk cId="1510270862" sldId="285"/>
            <ac:spMk id="39" creationId="{86EDAF2B-4EC9-DF14-F4F8-28AFE9580D9F}"/>
          </ac:spMkLst>
        </pc:spChg>
        <pc:spChg chg="mod">
          <ac:chgData name="#CUI SHUAIWEN#" userId="35a196ea-bcb8-475e-86cf-0b9eaca8a48f" providerId="ADAL" clId="{5D1F03F3-F5A1-4542-B337-566AFE5AB931}" dt="2024-12-08T02:29:55.949" v="3232" actId="2711"/>
          <ac:spMkLst>
            <pc:docMk/>
            <pc:sldMk cId="1510270862" sldId="285"/>
            <ac:spMk id="117" creationId="{86E110E9-B4C2-5573-8309-8484D20EC2F7}"/>
          </ac:spMkLst>
        </pc:spChg>
        <pc:spChg chg="mod">
          <ac:chgData name="#CUI SHUAIWEN#" userId="35a196ea-bcb8-475e-86cf-0b9eaca8a48f" providerId="ADAL" clId="{5D1F03F3-F5A1-4542-B337-566AFE5AB931}" dt="2024-12-08T02:29:55.949" v="3232" actId="2711"/>
          <ac:spMkLst>
            <pc:docMk/>
            <pc:sldMk cId="1510270862" sldId="285"/>
            <ac:spMk id="118" creationId="{40556249-8993-0968-B6BE-CA3C89F8E521}"/>
          </ac:spMkLst>
        </pc:spChg>
        <pc:spChg chg="mod">
          <ac:chgData name="#CUI SHUAIWEN#" userId="35a196ea-bcb8-475e-86cf-0b9eaca8a48f" providerId="ADAL" clId="{5D1F03F3-F5A1-4542-B337-566AFE5AB931}" dt="2024-12-08T02:29:55.949" v="3232" actId="2711"/>
          <ac:spMkLst>
            <pc:docMk/>
            <pc:sldMk cId="1510270862" sldId="285"/>
            <ac:spMk id="133" creationId="{D2F536FD-8324-2F37-AB86-2223AF9DFD69}"/>
          </ac:spMkLst>
        </pc:spChg>
        <pc:spChg chg="mod">
          <ac:chgData name="#CUI SHUAIWEN#" userId="35a196ea-bcb8-475e-86cf-0b9eaca8a48f" providerId="ADAL" clId="{5D1F03F3-F5A1-4542-B337-566AFE5AB931}" dt="2024-12-08T02:29:55.949" v="3232" actId="2711"/>
          <ac:spMkLst>
            <pc:docMk/>
            <pc:sldMk cId="1510270862" sldId="285"/>
            <ac:spMk id="134" creationId="{A0512C99-9245-1227-C5E1-B99B3EBCE8E8}"/>
          </ac:spMkLst>
        </pc:spChg>
        <pc:spChg chg="mod">
          <ac:chgData name="#CUI SHUAIWEN#" userId="35a196ea-bcb8-475e-86cf-0b9eaca8a48f" providerId="ADAL" clId="{5D1F03F3-F5A1-4542-B337-566AFE5AB931}" dt="2024-12-08T02:29:55.949" v="3232" actId="2711"/>
          <ac:spMkLst>
            <pc:docMk/>
            <pc:sldMk cId="1510270862" sldId="285"/>
            <ac:spMk id="135" creationId="{5A31B685-7156-2F6E-90CF-528A3366AD1E}"/>
          </ac:spMkLst>
        </pc:spChg>
        <pc:spChg chg="mod">
          <ac:chgData name="#CUI SHUAIWEN#" userId="35a196ea-bcb8-475e-86cf-0b9eaca8a48f" providerId="ADAL" clId="{5D1F03F3-F5A1-4542-B337-566AFE5AB931}" dt="2024-12-08T02:29:55.949" v="3232" actId="2711"/>
          <ac:spMkLst>
            <pc:docMk/>
            <pc:sldMk cId="1510270862" sldId="285"/>
            <ac:spMk id="136" creationId="{014AD986-8BB2-DA46-C25D-5E334BA74500}"/>
          </ac:spMkLst>
        </pc:spChg>
        <pc:spChg chg="mod">
          <ac:chgData name="#CUI SHUAIWEN#" userId="35a196ea-bcb8-475e-86cf-0b9eaca8a48f" providerId="ADAL" clId="{5D1F03F3-F5A1-4542-B337-566AFE5AB931}" dt="2024-12-08T02:29:55.949" v="3232" actId="2711"/>
          <ac:spMkLst>
            <pc:docMk/>
            <pc:sldMk cId="1510270862" sldId="285"/>
            <ac:spMk id="137" creationId="{8897833B-BAE7-7613-AE9E-374BE973454B}"/>
          </ac:spMkLst>
        </pc:spChg>
        <pc:spChg chg="mod">
          <ac:chgData name="#CUI SHUAIWEN#" userId="35a196ea-bcb8-475e-86cf-0b9eaca8a48f" providerId="ADAL" clId="{5D1F03F3-F5A1-4542-B337-566AFE5AB931}" dt="2024-12-08T02:29:55.949" v="3232" actId="2711"/>
          <ac:spMkLst>
            <pc:docMk/>
            <pc:sldMk cId="1510270862" sldId="285"/>
            <ac:spMk id="138" creationId="{CBAA357C-E9FA-A3E8-5574-B32FF46BC335}"/>
          </ac:spMkLst>
        </pc:spChg>
        <pc:spChg chg="mod">
          <ac:chgData name="#CUI SHUAIWEN#" userId="35a196ea-bcb8-475e-86cf-0b9eaca8a48f" providerId="ADAL" clId="{5D1F03F3-F5A1-4542-B337-566AFE5AB931}" dt="2024-12-08T02:29:55.949" v="3232" actId="2711"/>
          <ac:spMkLst>
            <pc:docMk/>
            <pc:sldMk cId="1510270862" sldId="285"/>
            <ac:spMk id="139" creationId="{98833512-187A-2768-448F-2FE22861EA5A}"/>
          </ac:spMkLst>
        </pc:spChg>
        <pc:spChg chg="mod">
          <ac:chgData name="#CUI SHUAIWEN#" userId="35a196ea-bcb8-475e-86cf-0b9eaca8a48f" providerId="ADAL" clId="{5D1F03F3-F5A1-4542-B337-566AFE5AB931}" dt="2024-12-08T02:29:55.949" v="3232" actId="2711"/>
          <ac:spMkLst>
            <pc:docMk/>
            <pc:sldMk cId="1510270862" sldId="285"/>
            <ac:spMk id="140" creationId="{4DAAA887-7FBF-8B5B-15BD-F0451BC37E79}"/>
          </ac:spMkLst>
        </pc:spChg>
        <pc:spChg chg="mod">
          <ac:chgData name="#CUI SHUAIWEN#" userId="35a196ea-bcb8-475e-86cf-0b9eaca8a48f" providerId="ADAL" clId="{5D1F03F3-F5A1-4542-B337-566AFE5AB931}" dt="2024-12-08T02:29:55.949" v="3232" actId="2711"/>
          <ac:spMkLst>
            <pc:docMk/>
            <pc:sldMk cId="1510270862" sldId="285"/>
            <ac:spMk id="141" creationId="{E5C5A460-493C-0A84-5840-A803CC09EF05}"/>
          </ac:spMkLst>
        </pc:spChg>
        <pc:spChg chg="mod">
          <ac:chgData name="#CUI SHUAIWEN#" userId="35a196ea-bcb8-475e-86cf-0b9eaca8a48f" providerId="ADAL" clId="{5D1F03F3-F5A1-4542-B337-566AFE5AB931}" dt="2024-12-08T02:29:55.949" v="3232" actId="2711"/>
          <ac:spMkLst>
            <pc:docMk/>
            <pc:sldMk cId="1510270862" sldId="285"/>
            <ac:spMk id="142" creationId="{E4619088-B35E-AC59-5248-F8683CD2CDA8}"/>
          </ac:spMkLst>
        </pc:spChg>
        <pc:spChg chg="mod">
          <ac:chgData name="#CUI SHUAIWEN#" userId="35a196ea-bcb8-475e-86cf-0b9eaca8a48f" providerId="ADAL" clId="{5D1F03F3-F5A1-4542-B337-566AFE5AB931}" dt="2024-12-08T02:29:55.949" v="3232" actId="2711"/>
          <ac:spMkLst>
            <pc:docMk/>
            <pc:sldMk cId="1510270862" sldId="285"/>
            <ac:spMk id="145" creationId="{053B13EF-3957-F8C0-7D38-34716B9EAB45}"/>
          </ac:spMkLst>
        </pc:spChg>
        <pc:spChg chg="mod">
          <ac:chgData name="#CUI SHUAIWEN#" userId="35a196ea-bcb8-475e-86cf-0b9eaca8a48f" providerId="ADAL" clId="{5D1F03F3-F5A1-4542-B337-566AFE5AB931}" dt="2024-12-08T02:29:55.949" v="3232" actId="2711"/>
          <ac:spMkLst>
            <pc:docMk/>
            <pc:sldMk cId="1510270862" sldId="285"/>
            <ac:spMk id="146" creationId="{B26CCF21-E9DE-156D-0201-BEB67C86C7A0}"/>
          </ac:spMkLst>
        </pc:spChg>
        <pc:spChg chg="mod">
          <ac:chgData name="#CUI SHUAIWEN#" userId="35a196ea-bcb8-475e-86cf-0b9eaca8a48f" providerId="ADAL" clId="{5D1F03F3-F5A1-4542-B337-566AFE5AB931}" dt="2024-12-08T02:29:55.949" v="3232" actId="2711"/>
          <ac:spMkLst>
            <pc:docMk/>
            <pc:sldMk cId="1510270862" sldId="285"/>
            <ac:spMk id="148" creationId="{3C12B2E3-25ED-17EE-9D29-A6836EBD26CF}"/>
          </ac:spMkLst>
        </pc:spChg>
        <pc:grpChg chg="mod">
          <ac:chgData name="#CUI SHUAIWEN#" userId="35a196ea-bcb8-475e-86cf-0b9eaca8a48f" providerId="ADAL" clId="{5D1F03F3-F5A1-4542-B337-566AFE5AB931}" dt="2024-12-08T02:29:55.949" v="3232" actId="2711"/>
          <ac:grpSpMkLst>
            <pc:docMk/>
            <pc:sldMk cId="1510270862" sldId="285"/>
            <ac:grpSpMk id="33" creationId="{86C6ACDE-857A-1233-3B15-235D8595152E}"/>
          </ac:grpSpMkLst>
        </pc:grpChg>
        <pc:picChg chg="mod">
          <ac:chgData name="#CUI SHUAIWEN#" userId="35a196ea-bcb8-475e-86cf-0b9eaca8a48f" providerId="ADAL" clId="{5D1F03F3-F5A1-4542-B337-566AFE5AB931}" dt="2024-12-08T02:29:55.949" v="3232" actId="2711"/>
          <ac:picMkLst>
            <pc:docMk/>
            <pc:sldMk cId="1510270862" sldId="285"/>
            <ac:picMk id="119" creationId="{7271A1FD-FA5D-B2D2-D41E-81C31EBDBD79}"/>
          </ac:picMkLst>
        </pc:picChg>
        <pc:picChg chg="mod">
          <ac:chgData name="#CUI SHUAIWEN#" userId="35a196ea-bcb8-475e-86cf-0b9eaca8a48f" providerId="ADAL" clId="{5D1F03F3-F5A1-4542-B337-566AFE5AB931}" dt="2024-12-08T02:29:55.949" v="3232" actId="2711"/>
          <ac:picMkLst>
            <pc:docMk/>
            <pc:sldMk cId="1510270862" sldId="285"/>
            <ac:picMk id="120" creationId="{0A2EF814-824B-3AB7-9025-13E4D7ED25D5}"/>
          </ac:picMkLst>
        </pc:picChg>
        <pc:picChg chg="mod">
          <ac:chgData name="#CUI SHUAIWEN#" userId="35a196ea-bcb8-475e-86cf-0b9eaca8a48f" providerId="ADAL" clId="{5D1F03F3-F5A1-4542-B337-566AFE5AB931}" dt="2024-12-08T02:29:55.949" v="3232" actId="2711"/>
          <ac:picMkLst>
            <pc:docMk/>
            <pc:sldMk cId="1510270862" sldId="285"/>
            <ac:picMk id="121" creationId="{D9597552-4E90-17C5-5B5D-079B6EAADBA6}"/>
          </ac:picMkLst>
        </pc:picChg>
        <pc:picChg chg="mod">
          <ac:chgData name="#CUI SHUAIWEN#" userId="35a196ea-bcb8-475e-86cf-0b9eaca8a48f" providerId="ADAL" clId="{5D1F03F3-F5A1-4542-B337-566AFE5AB931}" dt="2024-12-08T02:29:55.949" v="3232" actId="2711"/>
          <ac:picMkLst>
            <pc:docMk/>
            <pc:sldMk cId="1510270862" sldId="285"/>
            <ac:picMk id="122" creationId="{83CEDDEA-520C-EB97-3605-E4D3180F3F18}"/>
          </ac:picMkLst>
        </pc:picChg>
        <pc:picChg chg="mod">
          <ac:chgData name="#CUI SHUAIWEN#" userId="35a196ea-bcb8-475e-86cf-0b9eaca8a48f" providerId="ADAL" clId="{5D1F03F3-F5A1-4542-B337-566AFE5AB931}" dt="2024-12-08T02:29:55.949" v="3232" actId="2711"/>
          <ac:picMkLst>
            <pc:docMk/>
            <pc:sldMk cId="1510270862" sldId="285"/>
            <ac:picMk id="123" creationId="{1C27E402-E0E8-D8BF-8229-34E33B8A3590}"/>
          </ac:picMkLst>
        </pc:picChg>
        <pc:picChg chg="mod">
          <ac:chgData name="#CUI SHUAIWEN#" userId="35a196ea-bcb8-475e-86cf-0b9eaca8a48f" providerId="ADAL" clId="{5D1F03F3-F5A1-4542-B337-566AFE5AB931}" dt="2024-12-08T02:29:55.949" v="3232" actId="2711"/>
          <ac:picMkLst>
            <pc:docMk/>
            <pc:sldMk cId="1510270862" sldId="285"/>
            <ac:picMk id="124" creationId="{4FB73C1A-7F3B-8D05-BC59-1F39400DC42F}"/>
          </ac:picMkLst>
        </pc:picChg>
        <pc:picChg chg="mod">
          <ac:chgData name="#CUI SHUAIWEN#" userId="35a196ea-bcb8-475e-86cf-0b9eaca8a48f" providerId="ADAL" clId="{5D1F03F3-F5A1-4542-B337-566AFE5AB931}" dt="2024-12-08T02:29:55.949" v="3232" actId="2711"/>
          <ac:picMkLst>
            <pc:docMk/>
            <pc:sldMk cId="1510270862" sldId="285"/>
            <ac:picMk id="125" creationId="{DAF3085A-E7CE-FE27-1007-1BB459A0D0F5}"/>
          </ac:picMkLst>
        </pc:picChg>
        <pc:picChg chg="mod">
          <ac:chgData name="#CUI SHUAIWEN#" userId="35a196ea-bcb8-475e-86cf-0b9eaca8a48f" providerId="ADAL" clId="{5D1F03F3-F5A1-4542-B337-566AFE5AB931}" dt="2024-12-08T02:29:55.949" v="3232" actId="2711"/>
          <ac:picMkLst>
            <pc:docMk/>
            <pc:sldMk cId="1510270862" sldId="285"/>
            <ac:picMk id="126" creationId="{3D223E59-D8E7-52E8-80D7-A6F4F545C214}"/>
          </ac:picMkLst>
        </pc:picChg>
        <pc:picChg chg="mod">
          <ac:chgData name="#CUI SHUAIWEN#" userId="35a196ea-bcb8-475e-86cf-0b9eaca8a48f" providerId="ADAL" clId="{5D1F03F3-F5A1-4542-B337-566AFE5AB931}" dt="2024-12-08T02:29:55.949" v="3232" actId="2711"/>
          <ac:picMkLst>
            <pc:docMk/>
            <pc:sldMk cId="1510270862" sldId="285"/>
            <ac:picMk id="127" creationId="{BE23C25C-5A20-E382-D68F-BB44119D8B9E}"/>
          </ac:picMkLst>
        </pc:picChg>
        <pc:picChg chg="mod">
          <ac:chgData name="#CUI SHUAIWEN#" userId="35a196ea-bcb8-475e-86cf-0b9eaca8a48f" providerId="ADAL" clId="{5D1F03F3-F5A1-4542-B337-566AFE5AB931}" dt="2024-12-08T02:29:55.949" v="3232" actId="2711"/>
          <ac:picMkLst>
            <pc:docMk/>
            <pc:sldMk cId="1510270862" sldId="285"/>
            <ac:picMk id="128" creationId="{82336040-8B49-F073-1EC7-E241A97D876F}"/>
          </ac:picMkLst>
        </pc:picChg>
        <pc:picChg chg="mod">
          <ac:chgData name="#CUI SHUAIWEN#" userId="35a196ea-bcb8-475e-86cf-0b9eaca8a48f" providerId="ADAL" clId="{5D1F03F3-F5A1-4542-B337-566AFE5AB931}" dt="2024-12-08T02:29:55.949" v="3232" actId="2711"/>
          <ac:picMkLst>
            <pc:docMk/>
            <pc:sldMk cId="1510270862" sldId="285"/>
            <ac:picMk id="129" creationId="{82A24E81-F618-D26B-09C3-2970E295A6F2}"/>
          </ac:picMkLst>
        </pc:picChg>
        <pc:picChg chg="mod">
          <ac:chgData name="#CUI SHUAIWEN#" userId="35a196ea-bcb8-475e-86cf-0b9eaca8a48f" providerId="ADAL" clId="{5D1F03F3-F5A1-4542-B337-566AFE5AB931}" dt="2024-12-08T02:29:55.949" v="3232" actId="2711"/>
          <ac:picMkLst>
            <pc:docMk/>
            <pc:sldMk cId="1510270862" sldId="285"/>
            <ac:picMk id="130" creationId="{E098663A-5458-3363-2EAA-B7B99E00FCD4}"/>
          </ac:picMkLst>
        </pc:picChg>
        <pc:picChg chg="mod">
          <ac:chgData name="#CUI SHUAIWEN#" userId="35a196ea-bcb8-475e-86cf-0b9eaca8a48f" providerId="ADAL" clId="{5D1F03F3-F5A1-4542-B337-566AFE5AB931}" dt="2024-12-08T02:29:55.949" v="3232" actId="2711"/>
          <ac:picMkLst>
            <pc:docMk/>
            <pc:sldMk cId="1510270862" sldId="285"/>
            <ac:picMk id="143" creationId="{CF17D58F-2985-F65F-2C65-63FC4A776D38}"/>
          </ac:picMkLst>
        </pc:picChg>
        <pc:picChg chg="mod">
          <ac:chgData name="#CUI SHUAIWEN#" userId="35a196ea-bcb8-475e-86cf-0b9eaca8a48f" providerId="ADAL" clId="{5D1F03F3-F5A1-4542-B337-566AFE5AB931}" dt="2024-12-08T02:29:55.949" v="3232" actId="2711"/>
          <ac:picMkLst>
            <pc:docMk/>
            <pc:sldMk cId="1510270862" sldId="285"/>
            <ac:picMk id="144" creationId="{1F34FA43-C788-58F6-7F9F-E923D959EF70}"/>
          </ac:picMkLst>
        </pc:picChg>
      </pc:sldChg>
      <pc:sldChg chg="modSp">
        <pc:chgData name="#CUI SHUAIWEN#" userId="35a196ea-bcb8-475e-86cf-0b9eaca8a48f" providerId="ADAL" clId="{5D1F03F3-F5A1-4542-B337-566AFE5AB931}" dt="2024-12-08T02:30:02.197" v="3233" actId="2711"/>
        <pc:sldMkLst>
          <pc:docMk/>
          <pc:sldMk cId="1416080492" sldId="290"/>
        </pc:sldMkLst>
        <pc:spChg chg="mod">
          <ac:chgData name="#CUI SHUAIWEN#" userId="35a196ea-bcb8-475e-86cf-0b9eaca8a48f" providerId="ADAL" clId="{5D1F03F3-F5A1-4542-B337-566AFE5AB931}" dt="2024-12-08T02:30:02.197" v="3233" actId="2711"/>
          <ac:spMkLst>
            <pc:docMk/>
            <pc:sldMk cId="1416080492" sldId="290"/>
            <ac:spMk id="22" creationId="{6850E45E-AEEE-DB44-F021-FC302C0BD08F}"/>
          </ac:spMkLst>
        </pc:spChg>
        <pc:spChg chg="mod">
          <ac:chgData name="#CUI SHUAIWEN#" userId="35a196ea-bcb8-475e-86cf-0b9eaca8a48f" providerId="ADAL" clId="{5D1F03F3-F5A1-4542-B337-566AFE5AB931}" dt="2024-12-08T02:30:02.197" v="3233" actId="2711"/>
          <ac:spMkLst>
            <pc:docMk/>
            <pc:sldMk cId="1416080492" sldId="290"/>
            <ac:spMk id="24" creationId="{15BA856B-30DB-79D6-5E08-AC54EF9E6519}"/>
          </ac:spMkLst>
        </pc:spChg>
        <pc:spChg chg="mod">
          <ac:chgData name="#CUI SHUAIWEN#" userId="35a196ea-bcb8-475e-86cf-0b9eaca8a48f" providerId="ADAL" clId="{5D1F03F3-F5A1-4542-B337-566AFE5AB931}" dt="2024-12-08T02:30:02.197" v="3233" actId="2711"/>
          <ac:spMkLst>
            <pc:docMk/>
            <pc:sldMk cId="1416080492" sldId="290"/>
            <ac:spMk id="25" creationId="{A79B4A90-2A7B-596E-6A6F-FB361C9E562C}"/>
          </ac:spMkLst>
        </pc:spChg>
        <pc:spChg chg="mod">
          <ac:chgData name="#CUI SHUAIWEN#" userId="35a196ea-bcb8-475e-86cf-0b9eaca8a48f" providerId="ADAL" clId="{5D1F03F3-F5A1-4542-B337-566AFE5AB931}" dt="2024-12-08T02:30:02.197" v="3233" actId="2711"/>
          <ac:spMkLst>
            <pc:docMk/>
            <pc:sldMk cId="1416080492" sldId="290"/>
            <ac:spMk id="28" creationId="{CC88B0DD-E428-8B32-47C3-BA23B4A33403}"/>
          </ac:spMkLst>
        </pc:spChg>
        <pc:spChg chg="mod">
          <ac:chgData name="#CUI SHUAIWEN#" userId="35a196ea-bcb8-475e-86cf-0b9eaca8a48f" providerId="ADAL" clId="{5D1F03F3-F5A1-4542-B337-566AFE5AB931}" dt="2024-12-08T02:30:02.197" v="3233" actId="2711"/>
          <ac:spMkLst>
            <pc:docMk/>
            <pc:sldMk cId="1416080492" sldId="290"/>
            <ac:spMk id="29" creationId="{6CF2BBC5-4BCF-AE3D-FBFC-873E1FBC73D5}"/>
          </ac:spMkLst>
        </pc:spChg>
        <pc:spChg chg="mod">
          <ac:chgData name="#CUI SHUAIWEN#" userId="35a196ea-bcb8-475e-86cf-0b9eaca8a48f" providerId="ADAL" clId="{5D1F03F3-F5A1-4542-B337-566AFE5AB931}" dt="2024-12-08T02:30:02.197" v="3233" actId="2711"/>
          <ac:spMkLst>
            <pc:docMk/>
            <pc:sldMk cId="1416080492" sldId="290"/>
            <ac:spMk id="30" creationId="{9A3BAD78-C9D1-4BAA-61AE-BFE7E5A36927}"/>
          </ac:spMkLst>
        </pc:spChg>
        <pc:spChg chg="mod">
          <ac:chgData name="#CUI SHUAIWEN#" userId="35a196ea-bcb8-475e-86cf-0b9eaca8a48f" providerId="ADAL" clId="{5D1F03F3-F5A1-4542-B337-566AFE5AB931}" dt="2024-12-08T02:30:02.197" v="3233" actId="2711"/>
          <ac:spMkLst>
            <pc:docMk/>
            <pc:sldMk cId="1416080492" sldId="290"/>
            <ac:spMk id="32" creationId="{D7BC9C5A-72F0-4149-6B2F-48C54729119F}"/>
          </ac:spMkLst>
        </pc:spChg>
        <pc:spChg chg="mod">
          <ac:chgData name="#CUI SHUAIWEN#" userId="35a196ea-bcb8-475e-86cf-0b9eaca8a48f" providerId="ADAL" clId="{5D1F03F3-F5A1-4542-B337-566AFE5AB931}" dt="2024-12-08T02:30:02.197" v="3233" actId="2711"/>
          <ac:spMkLst>
            <pc:docMk/>
            <pc:sldMk cId="1416080492" sldId="290"/>
            <ac:spMk id="34" creationId="{06FEDDAE-66A0-4BED-6157-BC4629C3171B}"/>
          </ac:spMkLst>
        </pc:spChg>
        <pc:spChg chg="mod">
          <ac:chgData name="#CUI SHUAIWEN#" userId="35a196ea-bcb8-475e-86cf-0b9eaca8a48f" providerId="ADAL" clId="{5D1F03F3-F5A1-4542-B337-566AFE5AB931}" dt="2024-12-08T02:30:02.197" v="3233" actId="2711"/>
          <ac:spMkLst>
            <pc:docMk/>
            <pc:sldMk cId="1416080492" sldId="290"/>
            <ac:spMk id="36" creationId="{15520B4A-DDF2-722C-2B10-F69991615BFF}"/>
          </ac:spMkLst>
        </pc:spChg>
        <pc:spChg chg="mod">
          <ac:chgData name="#CUI SHUAIWEN#" userId="35a196ea-bcb8-475e-86cf-0b9eaca8a48f" providerId="ADAL" clId="{5D1F03F3-F5A1-4542-B337-566AFE5AB931}" dt="2024-12-08T02:30:02.197" v="3233" actId="2711"/>
          <ac:spMkLst>
            <pc:docMk/>
            <pc:sldMk cId="1416080492" sldId="290"/>
            <ac:spMk id="37" creationId="{C57E6C96-E725-295E-0EA2-6F97806DA14F}"/>
          </ac:spMkLst>
        </pc:spChg>
        <pc:spChg chg="mod">
          <ac:chgData name="#CUI SHUAIWEN#" userId="35a196ea-bcb8-475e-86cf-0b9eaca8a48f" providerId="ADAL" clId="{5D1F03F3-F5A1-4542-B337-566AFE5AB931}" dt="2024-12-08T02:30:02.197" v="3233" actId="2711"/>
          <ac:spMkLst>
            <pc:docMk/>
            <pc:sldMk cId="1416080492" sldId="290"/>
            <ac:spMk id="39" creationId="{6084AFC5-A679-D9C2-98A2-A3ED4053CE09}"/>
          </ac:spMkLst>
        </pc:spChg>
        <pc:spChg chg="mod">
          <ac:chgData name="#CUI SHUAIWEN#" userId="35a196ea-bcb8-475e-86cf-0b9eaca8a48f" providerId="ADAL" clId="{5D1F03F3-F5A1-4542-B337-566AFE5AB931}" dt="2024-12-08T02:30:02.197" v="3233" actId="2711"/>
          <ac:spMkLst>
            <pc:docMk/>
            <pc:sldMk cId="1416080492" sldId="290"/>
            <ac:spMk id="40" creationId="{E09DE630-9C89-AFA1-CD78-A4B7E57711EF}"/>
          </ac:spMkLst>
        </pc:spChg>
        <pc:spChg chg="mod">
          <ac:chgData name="#CUI SHUAIWEN#" userId="35a196ea-bcb8-475e-86cf-0b9eaca8a48f" providerId="ADAL" clId="{5D1F03F3-F5A1-4542-B337-566AFE5AB931}" dt="2024-12-08T02:30:02.197" v="3233" actId="2711"/>
          <ac:spMkLst>
            <pc:docMk/>
            <pc:sldMk cId="1416080492" sldId="290"/>
            <ac:spMk id="41" creationId="{EE63583C-07C9-A8D7-E559-153F2A4F5011}"/>
          </ac:spMkLst>
        </pc:spChg>
        <pc:spChg chg="mod">
          <ac:chgData name="#CUI SHUAIWEN#" userId="35a196ea-bcb8-475e-86cf-0b9eaca8a48f" providerId="ADAL" clId="{5D1F03F3-F5A1-4542-B337-566AFE5AB931}" dt="2024-12-08T02:30:02.197" v="3233" actId="2711"/>
          <ac:spMkLst>
            <pc:docMk/>
            <pc:sldMk cId="1416080492" sldId="290"/>
            <ac:spMk id="48" creationId="{8B85864C-B63B-4D13-1048-B728E9A04070}"/>
          </ac:spMkLst>
        </pc:spChg>
        <pc:spChg chg="mod">
          <ac:chgData name="#CUI SHUAIWEN#" userId="35a196ea-bcb8-475e-86cf-0b9eaca8a48f" providerId="ADAL" clId="{5D1F03F3-F5A1-4542-B337-566AFE5AB931}" dt="2024-12-08T02:30:02.197" v="3233" actId="2711"/>
          <ac:spMkLst>
            <pc:docMk/>
            <pc:sldMk cId="1416080492" sldId="290"/>
            <ac:spMk id="51" creationId="{C491251A-9D92-0ABE-08EA-7BBBEFF7DFA1}"/>
          </ac:spMkLst>
        </pc:spChg>
        <pc:spChg chg="mod">
          <ac:chgData name="#CUI SHUAIWEN#" userId="35a196ea-bcb8-475e-86cf-0b9eaca8a48f" providerId="ADAL" clId="{5D1F03F3-F5A1-4542-B337-566AFE5AB931}" dt="2024-12-08T02:30:02.197" v="3233" actId="2711"/>
          <ac:spMkLst>
            <pc:docMk/>
            <pc:sldMk cId="1416080492" sldId="290"/>
            <ac:spMk id="52" creationId="{F2826D69-879D-5A67-8304-66C47B27E95C}"/>
          </ac:spMkLst>
        </pc:spChg>
        <pc:spChg chg="mod">
          <ac:chgData name="#CUI SHUAIWEN#" userId="35a196ea-bcb8-475e-86cf-0b9eaca8a48f" providerId="ADAL" clId="{5D1F03F3-F5A1-4542-B337-566AFE5AB931}" dt="2024-12-08T02:30:02.197" v="3233" actId="2711"/>
          <ac:spMkLst>
            <pc:docMk/>
            <pc:sldMk cId="1416080492" sldId="290"/>
            <ac:spMk id="53" creationId="{2ECFE3ED-2664-05F1-372B-3A2074B09FCF}"/>
          </ac:spMkLst>
        </pc:spChg>
        <pc:spChg chg="mod">
          <ac:chgData name="#CUI SHUAIWEN#" userId="35a196ea-bcb8-475e-86cf-0b9eaca8a48f" providerId="ADAL" clId="{5D1F03F3-F5A1-4542-B337-566AFE5AB931}" dt="2024-12-08T02:30:02.197" v="3233" actId="2711"/>
          <ac:spMkLst>
            <pc:docMk/>
            <pc:sldMk cId="1416080492" sldId="290"/>
            <ac:spMk id="54" creationId="{0A7A1611-C5D3-3F15-6566-DE810EA423E8}"/>
          </ac:spMkLst>
        </pc:spChg>
        <pc:spChg chg="mod">
          <ac:chgData name="#CUI SHUAIWEN#" userId="35a196ea-bcb8-475e-86cf-0b9eaca8a48f" providerId="ADAL" clId="{5D1F03F3-F5A1-4542-B337-566AFE5AB931}" dt="2024-12-08T02:30:02.197" v="3233" actId="2711"/>
          <ac:spMkLst>
            <pc:docMk/>
            <pc:sldMk cId="1416080492" sldId="290"/>
            <ac:spMk id="55" creationId="{7EF2E329-2D67-4D24-1AD6-0B7A2A713565}"/>
          </ac:spMkLst>
        </pc:spChg>
        <pc:spChg chg="mod">
          <ac:chgData name="#CUI SHUAIWEN#" userId="35a196ea-bcb8-475e-86cf-0b9eaca8a48f" providerId="ADAL" clId="{5D1F03F3-F5A1-4542-B337-566AFE5AB931}" dt="2024-12-08T02:30:02.197" v="3233" actId="2711"/>
          <ac:spMkLst>
            <pc:docMk/>
            <pc:sldMk cId="1416080492" sldId="290"/>
            <ac:spMk id="58" creationId="{C5D736E4-51A0-BDBE-DC35-362BFD48DF6C}"/>
          </ac:spMkLst>
        </pc:spChg>
        <pc:spChg chg="mod">
          <ac:chgData name="#CUI SHUAIWEN#" userId="35a196ea-bcb8-475e-86cf-0b9eaca8a48f" providerId="ADAL" clId="{5D1F03F3-F5A1-4542-B337-566AFE5AB931}" dt="2024-12-08T02:30:02.197" v="3233" actId="2711"/>
          <ac:spMkLst>
            <pc:docMk/>
            <pc:sldMk cId="1416080492" sldId="290"/>
            <ac:spMk id="59" creationId="{CE3DFAB0-3D54-7AAF-AE4C-BF3FFB1889F9}"/>
          </ac:spMkLst>
        </pc:spChg>
        <pc:grpChg chg="mod">
          <ac:chgData name="#CUI SHUAIWEN#" userId="35a196ea-bcb8-475e-86cf-0b9eaca8a48f" providerId="ADAL" clId="{5D1F03F3-F5A1-4542-B337-566AFE5AB931}" dt="2024-12-08T02:30:02.197" v="3233" actId="2711"/>
          <ac:grpSpMkLst>
            <pc:docMk/>
            <pc:sldMk cId="1416080492" sldId="290"/>
            <ac:grpSpMk id="33" creationId="{13FB859B-1CC6-AB8F-18C6-01BD09C354D9}"/>
          </ac:grpSpMkLst>
        </pc:grpChg>
        <pc:picChg chg="mod">
          <ac:chgData name="#CUI SHUAIWEN#" userId="35a196ea-bcb8-475e-86cf-0b9eaca8a48f" providerId="ADAL" clId="{5D1F03F3-F5A1-4542-B337-566AFE5AB931}" dt="2024-12-08T02:30:02.197" v="3233" actId="2711"/>
          <ac:picMkLst>
            <pc:docMk/>
            <pc:sldMk cId="1416080492" sldId="290"/>
            <ac:picMk id="3" creationId="{D8F8B150-A6B0-E946-A949-D8C74AA3E071}"/>
          </ac:picMkLst>
        </pc:picChg>
        <pc:picChg chg="mod">
          <ac:chgData name="#CUI SHUAIWEN#" userId="35a196ea-bcb8-475e-86cf-0b9eaca8a48f" providerId="ADAL" clId="{5D1F03F3-F5A1-4542-B337-566AFE5AB931}" dt="2024-12-08T02:30:02.197" v="3233" actId="2711"/>
          <ac:picMkLst>
            <pc:docMk/>
            <pc:sldMk cId="1416080492" sldId="290"/>
            <ac:picMk id="14" creationId="{9E3171BF-993B-2BAB-1236-726DAC3F2675}"/>
          </ac:picMkLst>
        </pc:picChg>
        <pc:picChg chg="mod">
          <ac:chgData name="#CUI SHUAIWEN#" userId="35a196ea-bcb8-475e-86cf-0b9eaca8a48f" providerId="ADAL" clId="{5D1F03F3-F5A1-4542-B337-566AFE5AB931}" dt="2024-12-08T02:30:02.197" v="3233" actId="2711"/>
          <ac:picMkLst>
            <pc:docMk/>
            <pc:sldMk cId="1416080492" sldId="290"/>
            <ac:picMk id="20" creationId="{0C8FCC01-88A5-2E8B-235A-BF521898260C}"/>
          </ac:picMkLst>
        </pc:picChg>
        <pc:picChg chg="mod">
          <ac:chgData name="#CUI SHUAIWEN#" userId="35a196ea-bcb8-475e-86cf-0b9eaca8a48f" providerId="ADAL" clId="{5D1F03F3-F5A1-4542-B337-566AFE5AB931}" dt="2024-12-08T02:30:02.197" v="3233" actId="2711"/>
          <ac:picMkLst>
            <pc:docMk/>
            <pc:sldMk cId="1416080492" sldId="290"/>
            <ac:picMk id="23" creationId="{913E4C48-8CD6-0924-8A3D-70912E5B9612}"/>
          </ac:picMkLst>
        </pc:picChg>
        <pc:picChg chg="mod">
          <ac:chgData name="#CUI SHUAIWEN#" userId="35a196ea-bcb8-475e-86cf-0b9eaca8a48f" providerId="ADAL" clId="{5D1F03F3-F5A1-4542-B337-566AFE5AB931}" dt="2024-12-08T02:30:02.197" v="3233" actId="2711"/>
          <ac:picMkLst>
            <pc:docMk/>
            <pc:sldMk cId="1416080492" sldId="290"/>
            <ac:picMk id="35" creationId="{90077BF5-CF33-B9DD-EA20-0369DB7E8AC9}"/>
          </ac:picMkLst>
        </pc:picChg>
        <pc:picChg chg="mod">
          <ac:chgData name="#CUI SHUAIWEN#" userId="35a196ea-bcb8-475e-86cf-0b9eaca8a48f" providerId="ADAL" clId="{5D1F03F3-F5A1-4542-B337-566AFE5AB931}" dt="2024-12-08T02:30:02.197" v="3233" actId="2711"/>
          <ac:picMkLst>
            <pc:docMk/>
            <pc:sldMk cId="1416080492" sldId="290"/>
            <ac:picMk id="44" creationId="{F0603BA9-3B0D-33AE-FA5C-6A7B509730F2}"/>
          </ac:picMkLst>
        </pc:picChg>
        <pc:picChg chg="mod">
          <ac:chgData name="#CUI SHUAIWEN#" userId="35a196ea-bcb8-475e-86cf-0b9eaca8a48f" providerId="ADAL" clId="{5D1F03F3-F5A1-4542-B337-566AFE5AB931}" dt="2024-12-08T02:30:02.197" v="3233" actId="2711"/>
          <ac:picMkLst>
            <pc:docMk/>
            <pc:sldMk cId="1416080492" sldId="290"/>
            <ac:picMk id="46" creationId="{2E9BE6FE-2993-E7FB-12CA-8E6D2FEAD67F}"/>
          </ac:picMkLst>
        </pc:picChg>
        <pc:picChg chg="mod">
          <ac:chgData name="#CUI SHUAIWEN#" userId="35a196ea-bcb8-475e-86cf-0b9eaca8a48f" providerId="ADAL" clId="{5D1F03F3-F5A1-4542-B337-566AFE5AB931}" dt="2024-12-08T02:30:02.197" v="3233" actId="2711"/>
          <ac:picMkLst>
            <pc:docMk/>
            <pc:sldMk cId="1416080492" sldId="290"/>
            <ac:picMk id="56" creationId="{6135C039-625B-83BF-FAF3-221C8851176E}"/>
          </ac:picMkLst>
        </pc:picChg>
        <pc:picChg chg="mod">
          <ac:chgData name="#CUI SHUAIWEN#" userId="35a196ea-bcb8-475e-86cf-0b9eaca8a48f" providerId="ADAL" clId="{5D1F03F3-F5A1-4542-B337-566AFE5AB931}" dt="2024-12-08T02:30:02.197" v="3233" actId="2711"/>
          <ac:picMkLst>
            <pc:docMk/>
            <pc:sldMk cId="1416080492" sldId="290"/>
            <ac:picMk id="57" creationId="{16DC9242-0952-43D6-9BA7-CA99C9D09D19}"/>
          </ac:picMkLst>
        </pc:picChg>
      </pc:sldChg>
      <pc:sldChg chg="modSp mod">
        <pc:chgData name="#CUI SHUAIWEN#" userId="35a196ea-bcb8-475e-86cf-0b9eaca8a48f" providerId="ADAL" clId="{5D1F03F3-F5A1-4542-B337-566AFE5AB931}" dt="2024-12-08T02:30:11.039" v="3234" actId="2711"/>
        <pc:sldMkLst>
          <pc:docMk/>
          <pc:sldMk cId="4282300620" sldId="291"/>
        </pc:sldMkLst>
        <pc:spChg chg="mod">
          <ac:chgData name="#CUI SHUAIWEN#" userId="35a196ea-bcb8-475e-86cf-0b9eaca8a48f" providerId="ADAL" clId="{5D1F03F3-F5A1-4542-B337-566AFE5AB931}" dt="2024-12-08T02:30:11.039" v="3234" actId="2711"/>
          <ac:spMkLst>
            <pc:docMk/>
            <pc:sldMk cId="4282300620" sldId="291"/>
            <ac:spMk id="18" creationId="{01472EF6-59E6-C4E8-D145-CE573D16AC7D}"/>
          </ac:spMkLst>
        </pc:spChg>
        <pc:spChg chg="mod">
          <ac:chgData name="#CUI SHUAIWEN#" userId="35a196ea-bcb8-475e-86cf-0b9eaca8a48f" providerId="ADAL" clId="{5D1F03F3-F5A1-4542-B337-566AFE5AB931}" dt="2024-12-08T02:30:11.039" v="3234" actId="2711"/>
          <ac:spMkLst>
            <pc:docMk/>
            <pc:sldMk cId="4282300620" sldId="291"/>
            <ac:spMk id="20" creationId="{1C3C3478-59D8-8C04-F6DC-E7124193E0CF}"/>
          </ac:spMkLst>
        </pc:spChg>
        <pc:spChg chg="mod">
          <ac:chgData name="#CUI SHUAIWEN#" userId="35a196ea-bcb8-475e-86cf-0b9eaca8a48f" providerId="ADAL" clId="{5D1F03F3-F5A1-4542-B337-566AFE5AB931}" dt="2024-12-08T02:30:11.039" v="3234" actId="2711"/>
          <ac:spMkLst>
            <pc:docMk/>
            <pc:sldMk cId="4282300620" sldId="291"/>
            <ac:spMk id="21" creationId="{BFB08736-2D54-C322-DCF3-EC4182F3ECF1}"/>
          </ac:spMkLst>
        </pc:spChg>
        <pc:spChg chg="mod">
          <ac:chgData name="#CUI SHUAIWEN#" userId="35a196ea-bcb8-475e-86cf-0b9eaca8a48f" providerId="ADAL" clId="{5D1F03F3-F5A1-4542-B337-566AFE5AB931}" dt="2024-12-08T02:30:11.039" v="3234" actId="2711"/>
          <ac:spMkLst>
            <pc:docMk/>
            <pc:sldMk cId="4282300620" sldId="291"/>
            <ac:spMk id="22" creationId="{44C052FC-558F-80B8-D91C-0EC3C3DDACD0}"/>
          </ac:spMkLst>
        </pc:spChg>
        <pc:spChg chg="mod">
          <ac:chgData name="#CUI SHUAIWEN#" userId="35a196ea-bcb8-475e-86cf-0b9eaca8a48f" providerId="ADAL" clId="{5D1F03F3-F5A1-4542-B337-566AFE5AB931}" dt="2024-12-08T02:30:11.039" v="3234" actId="2711"/>
          <ac:spMkLst>
            <pc:docMk/>
            <pc:sldMk cId="4282300620" sldId="291"/>
            <ac:spMk id="140" creationId="{387FDCCA-C02F-D4F9-242F-7C33A690B05E}"/>
          </ac:spMkLst>
        </pc:spChg>
        <pc:spChg chg="mod">
          <ac:chgData name="#CUI SHUAIWEN#" userId="35a196ea-bcb8-475e-86cf-0b9eaca8a48f" providerId="ADAL" clId="{5D1F03F3-F5A1-4542-B337-566AFE5AB931}" dt="2024-12-08T02:30:11.039" v="3234" actId="2711"/>
          <ac:spMkLst>
            <pc:docMk/>
            <pc:sldMk cId="4282300620" sldId="291"/>
            <ac:spMk id="144" creationId="{64359B78-0A44-7119-3610-F69CAC851B3D}"/>
          </ac:spMkLst>
        </pc:spChg>
        <pc:spChg chg="mod">
          <ac:chgData name="#CUI SHUAIWEN#" userId="35a196ea-bcb8-475e-86cf-0b9eaca8a48f" providerId="ADAL" clId="{5D1F03F3-F5A1-4542-B337-566AFE5AB931}" dt="2024-12-08T02:30:11.039" v="3234" actId="2711"/>
          <ac:spMkLst>
            <pc:docMk/>
            <pc:sldMk cId="4282300620" sldId="291"/>
            <ac:spMk id="147" creationId="{45C9A9B5-E3ED-273C-71F1-9AF6AFE173C4}"/>
          </ac:spMkLst>
        </pc:spChg>
        <pc:spChg chg="mod">
          <ac:chgData name="#CUI SHUAIWEN#" userId="35a196ea-bcb8-475e-86cf-0b9eaca8a48f" providerId="ADAL" clId="{5D1F03F3-F5A1-4542-B337-566AFE5AB931}" dt="2024-12-08T02:30:11.039" v="3234" actId="2711"/>
          <ac:spMkLst>
            <pc:docMk/>
            <pc:sldMk cId="4282300620" sldId="291"/>
            <ac:spMk id="150" creationId="{CC3F494B-F0DD-71F9-9AD7-C0057AE7960D}"/>
          </ac:spMkLst>
        </pc:spChg>
        <pc:spChg chg="mod">
          <ac:chgData name="#CUI SHUAIWEN#" userId="35a196ea-bcb8-475e-86cf-0b9eaca8a48f" providerId="ADAL" clId="{5D1F03F3-F5A1-4542-B337-566AFE5AB931}" dt="2024-12-08T02:30:11.039" v="3234" actId="2711"/>
          <ac:spMkLst>
            <pc:docMk/>
            <pc:sldMk cId="4282300620" sldId="291"/>
            <ac:spMk id="153" creationId="{23BBFB63-7970-8829-5078-66FA3C741964}"/>
          </ac:spMkLst>
        </pc:spChg>
        <pc:spChg chg="mod">
          <ac:chgData name="#CUI SHUAIWEN#" userId="35a196ea-bcb8-475e-86cf-0b9eaca8a48f" providerId="ADAL" clId="{5D1F03F3-F5A1-4542-B337-566AFE5AB931}" dt="2024-12-08T02:30:11.039" v="3234" actId="2711"/>
          <ac:spMkLst>
            <pc:docMk/>
            <pc:sldMk cId="4282300620" sldId="291"/>
            <ac:spMk id="156" creationId="{F407A147-9065-FC40-7805-FFEAFD0231C7}"/>
          </ac:spMkLst>
        </pc:spChg>
        <pc:spChg chg="mod">
          <ac:chgData name="#CUI SHUAIWEN#" userId="35a196ea-bcb8-475e-86cf-0b9eaca8a48f" providerId="ADAL" clId="{5D1F03F3-F5A1-4542-B337-566AFE5AB931}" dt="2024-12-08T02:30:11.039" v="3234" actId="2711"/>
          <ac:spMkLst>
            <pc:docMk/>
            <pc:sldMk cId="4282300620" sldId="291"/>
            <ac:spMk id="163" creationId="{AD6AF4DF-4403-F863-8B73-238C423F3AD3}"/>
          </ac:spMkLst>
        </pc:spChg>
        <pc:spChg chg="mod">
          <ac:chgData name="#CUI SHUAIWEN#" userId="35a196ea-bcb8-475e-86cf-0b9eaca8a48f" providerId="ADAL" clId="{5D1F03F3-F5A1-4542-B337-566AFE5AB931}" dt="2024-12-08T02:30:11.039" v="3234" actId="2711"/>
          <ac:spMkLst>
            <pc:docMk/>
            <pc:sldMk cId="4282300620" sldId="291"/>
            <ac:spMk id="164" creationId="{BE9897D5-A7CE-8601-1117-2758F277E5F8}"/>
          </ac:spMkLst>
        </pc:spChg>
        <pc:spChg chg="mod">
          <ac:chgData name="#CUI SHUAIWEN#" userId="35a196ea-bcb8-475e-86cf-0b9eaca8a48f" providerId="ADAL" clId="{5D1F03F3-F5A1-4542-B337-566AFE5AB931}" dt="2024-12-08T02:30:11.039" v="3234" actId="2711"/>
          <ac:spMkLst>
            <pc:docMk/>
            <pc:sldMk cId="4282300620" sldId="291"/>
            <ac:spMk id="169" creationId="{22FC98EE-0878-43F9-EDEE-8F1BB761678E}"/>
          </ac:spMkLst>
        </pc:spChg>
        <pc:spChg chg="mod">
          <ac:chgData name="#CUI SHUAIWEN#" userId="35a196ea-bcb8-475e-86cf-0b9eaca8a48f" providerId="ADAL" clId="{5D1F03F3-F5A1-4542-B337-566AFE5AB931}" dt="2024-12-08T02:30:11.039" v="3234" actId="2711"/>
          <ac:spMkLst>
            <pc:docMk/>
            <pc:sldMk cId="4282300620" sldId="291"/>
            <ac:spMk id="170" creationId="{3DB79040-07BF-3D1F-37E9-CA4C58C9EF63}"/>
          </ac:spMkLst>
        </pc:spChg>
        <pc:spChg chg="mod">
          <ac:chgData name="#CUI SHUAIWEN#" userId="35a196ea-bcb8-475e-86cf-0b9eaca8a48f" providerId="ADAL" clId="{5D1F03F3-F5A1-4542-B337-566AFE5AB931}" dt="2024-12-08T02:30:11.039" v="3234" actId="2711"/>
          <ac:spMkLst>
            <pc:docMk/>
            <pc:sldMk cId="4282300620" sldId="291"/>
            <ac:spMk id="171" creationId="{C31AD7B4-98C0-C2D6-20A8-75DCD43E2E20}"/>
          </ac:spMkLst>
        </pc:spChg>
        <pc:spChg chg="mod">
          <ac:chgData name="#CUI SHUAIWEN#" userId="35a196ea-bcb8-475e-86cf-0b9eaca8a48f" providerId="ADAL" clId="{5D1F03F3-F5A1-4542-B337-566AFE5AB931}" dt="2024-12-08T02:30:11.039" v="3234" actId="2711"/>
          <ac:spMkLst>
            <pc:docMk/>
            <pc:sldMk cId="4282300620" sldId="291"/>
            <ac:spMk id="172" creationId="{63881BA0-0CDC-F7C4-6CA0-2325FCBC010D}"/>
          </ac:spMkLst>
        </pc:spChg>
        <pc:spChg chg="mod">
          <ac:chgData name="#CUI SHUAIWEN#" userId="35a196ea-bcb8-475e-86cf-0b9eaca8a48f" providerId="ADAL" clId="{5D1F03F3-F5A1-4542-B337-566AFE5AB931}" dt="2024-12-08T02:30:11.039" v="3234" actId="2711"/>
          <ac:spMkLst>
            <pc:docMk/>
            <pc:sldMk cId="4282300620" sldId="291"/>
            <ac:spMk id="177" creationId="{10C0CCFF-AC05-DCB8-24E8-0C7CA50854F1}"/>
          </ac:spMkLst>
        </pc:spChg>
        <pc:spChg chg="mod">
          <ac:chgData name="#CUI SHUAIWEN#" userId="35a196ea-bcb8-475e-86cf-0b9eaca8a48f" providerId="ADAL" clId="{5D1F03F3-F5A1-4542-B337-566AFE5AB931}" dt="2024-12-08T02:30:11.039" v="3234" actId="2711"/>
          <ac:spMkLst>
            <pc:docMk/>
            <pc:sldMk cId="4282300620" sldId="291"/>
            <ac:spMk id="181" creationId="{15E48B18-EFBA-88EB-D562-E77A2A305817}"/>
          </ac:spMkLst>
        </pc:spChg>
        <pc:spChg chg="mod">
          <ac:chgData name="#CUI SHUAIWEN#" userId="35a196ea-bcb8-475e-86cf-0b9eaca8a48f" providerId="ADAL" clId="{5D1F03F3-F5A1-4542-B337-566AFE5AB931}" dt="2024-12-08T02:30:11.039" v="3234" actId="2711"/>
          <ac:spMkLst>
            <pc:docMk/>
            <pc:sldMk cId="4282300620" sldId="291"/>
            <ac:spMk id="183" creationId="{79B249F6-82EE-EDE2-D763-8DC2314DC7A0}"/>
          </ac:spMkLst>
        </pc:spChg>
        <pc:spChg chg="mod">
          <ac:chgData name="#CUI SHUAIWEN#" userId="35a196ea-bcb8-475e-86cf-0b9eaca8a48f" providerId="ADAL" clId="{5D1F03F3-F5A1-4542-B337-566AFE5AB931}" dt="2024-12-08T02:30:11.039" v="3234" actId="2711"/>
          <ac:spMkLst>
            <pc:docMk/>
            <pc:sldMk cId="4282300620" sldId="291"/>
            <ac:spMk id="186" creationId="{0392854F-A44F-B6EA-BCD4-45252AF07C04}"/>
          </ac:spMkLst>
        </pc:spChg>
        <pc:spChg chg="mod">
          <ac:chgData name="#CUI SHUAIWEN#" userId="35a196ea-bcb8-475e-86cf-0b9eaca8a48f" providerId="ADAL" clId="{5D1F03F3-F5A1-4542-B337-566AFE5AB931}" dt="2024-12-08T02:30:11.039" v="3234" actId="2711"/>
          <ac:spMkLst>
            <pc:docMk/>
            <pc:sldMk cId="4282300620" sldId="291"/>
            <ac:spMk id="189" creationId="{A910F44B-E36C-0928-B23A-CC469A3663AB}"/>
          </ac:spMkLst>
        </pc:spChg>
        <pc:spChg chg="mod">
          <ac:chgData name="#CUI SHUAIWEN#" userId="35a196ea-bcb8-475e-86cf-0b9eaca8a48f" providerId="ADAL" clId="{5D1F03F3-F5A1-4542-B337-566AFE5AB931}" dt="2024-12-08T02:30:11.039" v="3234" actId="2711"/>
          <ac:spMkLst>
            <pc:docMk/>
            <pc:sldMk cId="4282300620" sldId="291"/>
            <ac:spMk id="194" creationId="{FE9C65F2-8759-33B3-A79E-CDD825D73F20}"/>
          </ac:spMkLst>
        </pc:spChg>
        <pc:spChg chg="mod">
          <ac:chgData name="#CUI SHUAIWEN#" userId="35a196ea-bcb8-475e-86cf-0b9eaca8a48f" providerId="ADAL" clId="{5D1F03F3-F5A1-4542-B337-566AFE5AB931}" dt="2024-12-08T02:30:11.039" v="3234" actId="2711"/>
          <ac:spMkLst>
            <pc:docMk/>
            <pc:sldMk cId="4282300620" sldId="291"/>
            <ac:spMk id="195" creationId="{120DEDF0-D4E8-F7BD-2363-210695968AE8}"/>
          </ac:spMkLst>
        </pc:spChg>
        <pc:spChg chg="mod">
          <ac:chgData name="#CUI SHUAIWEN#" userId="35a196ea-bcb8-475e-86cf-0b9eaca8a48f" providerId="ADAL" clId="{5D1F03F3-F5A1-4542-B337-566AFE5AB931}" dt="2024-12-08T02:30:11.039" v="3234" actId="2711"/>
          <ac:spMkLst>
            <pc:docMk/>
            <pc:sldMk cId="4282300620" sldId="291"/>
            <ac:spMk id="198" creationId="{82672471-C99F-AEA2-FBA6-61F3C2F4737D}"/>
          </ac:spMkLst>
        </pc:spChg>
        <pc:spChg chg="mod">
          <ac:chgData name="#CUI SHUAIWEN#" userId="35a196ea-bcb8-475e-86cf-0b9eaca8a48f" providerId="ADAL" clId="{5D1F03F3-F5A1-4542-B337-566AFE5AB931}" dt="2024-12-08T02:30:11.039" v="3234" actId="2711"/>
          <ac:spMkLst>
            <pc:docMk/>
            <pc:sldMk cId="4282300620" sldId="291"/>
            <ac:spMk id="204" creationId="{1A3C3BEA-D8B6-5EA2-38F3-26A3049917F7}"/>
          </ac:spMkLst>
        </pc:spChg>
        <pc:spChg chg="mod">
          <ac:chgData name="#CUI SHUAIWEN#" userId="35a196ea-bcb8-475e-86cf-0b9eaca8a48f" providerId="ADAL" clId="{5D1F03F3-F5A1-4542-B337-566AFE5AB931}" dt="2024-12-08T02:30:11.039" v="3234" actId="2711"/>
          <ac:spMkLst>
            <pc:docMk/>
            <pc:sldMk cId="4282300620" sldId="291"/>
            <ac:spMk id="206" creationId="{99D92882-B6FA-4DEF-DB6F-AAE48B47884C}"/>
          </ac:spMkLst>
        </pc:spChg>
        <pc:spChg chg="mod">
          <ac:chgData name="#CUI SHUAIWEN#" userId="35a196ea-bcb8-475e-86cf-0b9eaca8a48f" providerId="ADAL" clId="{5D1F03F3-F5A1-4542-B337-566AFE5AB931}" dt="2024-12-08T02:30:11.039" v="3234" actId="2711"/>
          <ac:spMkLst>
            <pc:docMk/>
            <pc:sldMk cId="4282300620" sldId="291"/>
            <ac:spMk id="208" creationId="{EFEA4A33-6246-0FEF-F7B1-D5130CAFD3C1}"/>
          </ac:spMkLst>
        </pc:spChg>
        <pc:spChg chg="mod">
          <ac:chgData name="#CUI SHUAIWEN#" userId="35a196ea-bcb8-475e-86cf-0b9eaca8a48f" providerId="ADAL" clId="{5D1F03F3-F5A1-4542-B337-566AFE5AB931}" dt="2024-12-08T02:30:11.039" v="3234" actId="2711"/>
          <ac:spMkLst>
            <pc:docMk/>
            <pc:sldMk cId="4282300620" sldId="291"/>
            <ac:spMk id="209" creationId="{CC566D2E-37A2-2FD8-20C1-B8959C22A7DB}"/>
          </ac:spMkLst>
        </pc:spChg>
        <pc:spChg chg="mod">
          <ac:chgData name="#CUI SHUAIWEN#" userId="35a196ea-bcb8-475e-86cf-0b9eaca8a48f" providerId="ADAL" clId="{5D1F03F3-F5A1-4542-B337-566AFE5AB931}" dt="2024-12-08T02:30:11.039" v="3234" actId="2711"/>
          <ac:spMkLst>
            <pc:docMk/>
            <pc:sldMk cId="4282300620" sldId="291"/>
            <ac:spMk id="214" creationId="{1F5AAC36-2C91-B8D4-AB35-A4D45583BC75}"/>
          </ac:spMkLst>
        </pc:spChg>
        <pc:spChg chg="mod">
          <ac:chgData name="#CUI SHUAIWEN#" userId="35a196ea-bcb8-475e-86cf-0b9eaca8a48f" providerId="ADAL" clId="{5D1F03F3-F5A1-4542-B337-566AFE5AB931}" dt="2024-12-08T02:30:11.039" v="3234" actId="2711"/>
          <ac:spMkLst>
            <pc:docMk/>
            <pc:sldMk cId="4282300620" sldId="291"/>
            <ac:spMk id="217" creationId="{12E3B64F-93FC-1D7E-EF5F-814412A31831}"/>
          </ac:spMkLst>
        </pc:spChg>
        <pc:spChg chg="mod">
          <ac:chgData name="#CUI SHUAIWEN#" userId="35a196ea-bcb8-475e-86cf-0b9eaca8a48f" providerId="ADAL" clId="{5D1F03F3-F5A1-4542-B337-566AFE5AB931}" dt="2024-12-08T02:30:11.039" v="3234" actId="2711"/>
          <ac:spMkLst>
            <pc:docMk/>
            <pc:sldMk cId="4282300620" sldId="291"/>
            <ac:spMk id="218" creationId="{7CA420F3-D16B-75A9-4B0D-3071D0C09D9C}"/>
          </ac:spMkLst>
        </pc:spChg>
        <pc:spChg chg="mod">
          <ac:chgData name="#CUI SHUAIWEN#" userId="35a196ea-bcb8-475e-86cf-0b9eaca8a48f" providerId="ADAL" clId="{5D1F03F3-F5A1-4542-B337-566AFE5AB931}" dt="2024-12-08T02:30:11.039" v="3234" actId="2711"/>
          <ac:spMkLst>
            <pc:docMk/>
            <pc:sldMk cId="4282300620" sldId="291"/>
            <ac:spMk id="222" creationId="{1D2EA85D-8179-BFAD-407F-F19502D9C2F0}"/>
          </ac:spMkLst>
        </pc:spChg>
        <pc:spChg chg="mod">
          <ac:chgData name="#CUI SHUAIWEN#" userId="35a196ea-bcb8-475e-86cf-0b9eaca8a48f" providerId="ADAL" clId="{5D1F03F3-F5A1-4542-B337-566AFE5AB931}" dt="2024-12-08T02:30:11.039" v="3234" actId="2711"/>
          <ac:spMkLst>
            <pc:docMk/>
            <pc:sldMk cId="4282300620" sldId="291"/>
            <ac:spMk id="223" creationId="{C7579AD8-43C6-D5B9-5D38-382A96FB5BC1}"/>
          </ac:spMkLst>
        </pc:spChg>
        <pc:spChg chg="mod">
          <ac:chgData name="#CUI SHUAIWEN#" userId="35a196ea-bcb8-475e-86cf-0b9eaca8a48f" providerId="ADAL" clId="{5D1F03F3-F5A1-4542-B337-566AFE5AB931}" dt="2024-12-08T02:30:11.039" v="3234" actId="2711"/>
          <ac:spMkLst>
            <pc:docMk/>
            <pc:sldMk cId="4282300620" sldId="291"/>
            <ac:spMk id="224" creationId="{A4AFC35B-393B-5014-C1A7-B7053DC6EF1F}"/>
          </ac:spMkLst>
        </pc:spChg>
        <pc:spChg chg="mod">
          <ac:chgData name="#CUI SHUAIWEN#" userId="35a196ea-bcb8-475e-86cf-0b9eaca8a48f" providerId="ADAL" clId="{5D1F03F3-F5A1-4542-B337-566AFE5AB931}" dt="2024-12-08T02:30:11.039" v="3234" actId="2711"/>
          <ac:spMkLst>
            <pc:docMk/>
            <pc:sldMk cId="4282300620" sldId="291"/>
            <ac:spMk id="225" creationId="{A61C47DC-0B2B-9B99-618C-FE0A31A15401}"/>
          </ac:spMkLst>
        </pc:spChg>
        <pc:spChg chg="mod">
          <ac:chgData name="#CUI SHUAIWEN#" userId="35a196ea-bcb8-475e-86cf-0b9eaca8a48f" providerId="ADAL" clId="{5D1F03F3-F5A1-4542-B337-566AFE5AB931}" dt="2024-12-08T02:30:11.039" v="3234" actId="2711"/>
          <ac:spMkLst>
            <pc:docMk/>
            <pc:sldMk cId="4282300620" sldId="291"/>
            <ac:spMk id="226" creationId="{D960FBFE-49AC-DD8B-CBA4-F21D301F9318}"/>
          </ac:spMkLst>
        </pc:spChg>
        <pc:spChg chg="mod">
          <ac:chgData name="#CUI SHUAIWEN#" userId="35a196ea-bcb8-475e-86cf-0b9eaca8a48f" providerId="ADAL" clId="{5D1F03F3-F5A1-4542-B337-566AFE5AB931}" dt="2024-12-08T02:30:11.039" v="3234" actId="2711"/>
          <ac:spMkLst>
            <pc:docMk/>
            <pc:sldMk cId="4282300620" sldId="291"/>
            <ac:spMk id="227" creationId="{F1501617-72DF-B61C-FE90-27F2ADC8CD5E}"/>
          </ac:spMkLst>
        </pc:spChg>
        <pc:spChg chg="mod">
          <ac:chgData name="#CUI SHUAIWEN#" userId="35a196ea-bcb8-475e-86cf-0b9eaca8a48f" providerId="ADAL" clId="{5D1F03F3-F5A1-4542-B337-566AFE5AB931}" dt="2024-12-08T02:30:11.039" v="3234" actId="2711"/>
          <ac:spMkLst>
            <pc:docMk/>
            <pc:sldMk cId="4282300620" sldId="291"/>
            <ac:spMk id="228" creationId="{A5B8521D-A3D6-D9A9-4083-FE9CB81AF5EC}"/>
          </ac:spMkLst>
        </pc:spChg>
        <pc:spChg chg="mod">
          <ac:chgData name="#CUI SHUAIWEN#" userId="35a196ea-bcb8-475e-86cf-0b9eaca8a48f" providerId="ADAL" clId="{5D1F03F3-F5A1-4542-B337-566AFE5AB931}" dt="2024-12-08T02:30:11.039" v="3234" actId="2711"/>
          <ac:spMkLst>
            <pc:docMk/>
            <pc:sldMk cId="4282300620" sldId="291"/>
            <ac:spMk id="229" creationId="{EF15EB5D-113D-C797-DB00-B80804D0EC12}"/>
          </ac:spMkLst>
        </pc:spChg>
        <pc:spChg chg="mod">
          <ac:chgData name="#CUI SHUAIWEN#" userId="35a196ea-bcb8-475e-86cf-0b9eaca8a48f" providerId="ADAL" clId="{5D1F03F3-F5A1-4542-B337-566AFE5AB931}" dt="2024-12-08T02:30:11.039" v="3234" actId="2711"/>
          <ac:spMkLst>
            <pc:docMk/>
            <pc:sldMk cId="4282300620" sldId="291"/>
            <ac:spMk id="230" creationId="{197DD4C1-8068-0B0E-FFA6-EB3F258C337F}"/>
          </ac:spMkLst>
        </pc:spChg>
        <pc:spChg chg="mod">
          <ac:chgData name="#CUI SHUAIWEN#" userId="35a196ea-bcb8-475e-86cf-0b9eaca8a48f" providerId="ADAL" clId="{5D1F03F3-F5A1-4542-B337-566AFE5AB931}" dt="2024-12-08T02:30:11.039" v="3234" actId="2711"/>
          <ac:spMkLst>
            <pc:docMk/>
            <pc:sldMk cId="4282300620" sldId="291"/>
            <ac:spMk id="231" creationId="{BE094725-3AAA-4E3F-D8A1-095EE8FC7E5D}"/>
          </ac:spMkLst>
        </pc:spChg>
        <pc:spChg chg="mod">
          <ac:chgData name="#CUI SHUAIWEN#" userId="35a196ea-bcb8-475e-86cf-0b9eaca8a48f" providerId="ADAL" clId="{5D1F03F3-F5A1-4542-B337-566AFE5AB931}" dt="2024-12-08T02:30:11.039" v="3234" actId="2711"/>
          <ac:spMkLst>
            <pc:docMk/>
            <pc:sldMk cId="4282300620" sldId="291"/>
            <ac:spMk id="232" creationId="{072221F9-311A-F302-659F-46FA5893840B}"/>
          </ac:spMkLst>
        </pc:spChg>
        <pc:spChg chg="mod">
          <ac:chgData name="#CUI SHUAIWEN#" userId="35a196ea-bcb8-475e-86cf-0b9eaca8a48f" providerId="ADAL" clId="{5D1F03F3-F5A1-4542-B337-566AFE5AB931}" dt="2024-12-08T02:30:11.039" v="3234" actId="2711"/>
          <ac:spMkLst>
            <pc:docMk/>
            <pc:sldMk cId="4282300620" sldId="291"/>
            <ac:spMk id="233" creationId="{F14A237D-D278-1409-4BCD-89C6C138BD32}"/>
          </ac:spMkLst>
        </pc:spChg>
        <pc:spChg chg="mod">
          <ac:chgData name="#CUI SHUAIWEN#" userId="35a196ea-bcb8-475e-86cf-0b9eaca8a48f" providerId="ADAL" clId="{5D1F03F3-F5A1-4542-B337-566AFE5AB931}" dt="2024-12-08T02:30:11.039" v="3234" actId="2711"/>
          <ac:spMkLst>
            <pc:docMk/>
            <pc:sldMk cId="4282300620" sldId="291"/>
            <ac:spMk id="234" creationId="{6D39CDF8-982D-4254-5747-7525B0744A41}"/>
          </ac:spMkLst>
        </pc:spChg>
        <pc:spChg chg="mod">
          <ac:chgData name="#CUI SHUAIWEN#" userId="35a196ea-bcb8-475e-86cf-0b9eaca8a48f" providerId="ADAL" clId="{5D1F03F3-F5A1-4542-B337-566AFE5AB931}" dt="2024-12-08T02:30:11.039" v="3234" actId="2711"/>
          <ac:spMkLst>
            <pc:docMk/>
            <pc:sldMk cId="4282300620" sldId="291"/>
            <ac:spMk id="235" creationId="{304B1AA7-4B3B-6A81-586F-911793CE855A}"/>
          </ac:spMkLst>
        </pc:spChg>
        <pc:spChg chg="mod">
          <ac:chgData name="#CUI SHUAIWEN#" userId="35a196ea-bcb8-475e-86cf-0b9eaca8a48f" providerId="ADAL" clId="{5D1F03F3-F5A1-4542-B337-566AFE5AB931}" dt="2024-12-08T02:30:11.039" v="3234" actId="2711"/>
          <ac:spMkLst>
            <pc:docMk/>
            <pc:sldMk cId="4282300620" sldId="291"/>
            <ac:spMk id="236" creationId="{BF6F6C74-630D-F92B-E020-7CCCDC5598C8}"/>
          </ac:spMkLst>
        </pc:spChg>
        <pc:spChg chg="mod">
          <ac:chgData name="#CUI SHUAIWEN#" userId="35a196ea-bcb8-475e-86cf-0b9eaca8a48f" providerId="ADAL" clId="{5D1F03F3-F5A1-4542-B337-566AFE5AB931}" dt="2024-12-08T02:30:11.039" v="3234" actId="2711"/>
          <ac:spMkLst>
            <pc:docMk/>
            <pc:sldMk cId="4282300620" sldId="291"/>
            <ac:spMk id="238" creationId="{1B70DFE0-8F3A-2D0B-2F86-EB6A99262C75}"/>
          </ac:spMkLst>
        </pc:spChg>
        <pc:spChg chg="mod">
          <ac:chgData name="#CUI SHUAIWEN#" userId="35a196ea-bcb8-475e-86cf-0b9eaca8a48f" providerId="ADAL" clId="{5D1F03F3-F5A1-4542-B337-566AFE5AB931}" dt="2024-12-08T02:30:11.039" v="3234" actId="2711"/>
          <ac:spMkLst>
            <pc:docMk/>
            <pc:sldMk cId="4282300620" sldId="291"/>
            <ac:spMk id="239" creationId="{ED73743D-C9A6-5AE1-F26D-4107FFDEEAD0}"/>
          </ac:spMkLst>
        </pc:spChg>
        <pc:spChg chg="mod">
          <ac:chgData name="#CUI SHUAIWEN#" userId="35a196ea-bcb8-475e-86cf-0b9eaca8a48f" providerId="ADAL" clId="{5D1F03F3-F5A1-4542-B337-566AFE5AB931}" dt="2024-12-08T02:30:11.039" v="3234" actId="2711"/>
          <ac:spMkLst>
            <pc:docMk/>
            <pc:sldMk cId="4282300620" sldId="291"/>
            <ac:spMk id="240" creationId="{BBE927F6-4468-64D5-12BA-9232ECF6A500}"/>
          </ac:spMkLst>
        </pc:spChg>
        <pc:spChg chg="mod">
          <ac:chgData name="#CUI SHUAIWEN#" userId="35a196ea-bcb8-475e-86cf-0b9eaca8a48f" providerId="ADAL" clId="{5D1F03F3-F5A1-4542-B337-566AFE5AB931}" dt="2024-12-08T02:30:11.039" v="3234" actId="2711"/>
          <ac:spMkLst>
            <pc:docMk/>
            <pc:sldMk cId="4282300620" sldId="291"/>
            <ac:spMk id="241" creationId="{B711AC64-8C64-7A69-65B1-94236E2544A4}"/>
          </ac:spMkLst>
        </pc:spChg>
        <pc:spChg chg="mod">
          <ac:chgData name="#CUI SHUAIWEN#" userId="35a196ea-bcb8-475e-86cf-0b9eaca8a48f" providerId="ADAL" clId="{5D1F03F3-F5A1-4542-B337-566AFE5AB931}" dt="2024-12-08T02:30:11.039" v="3234" actId="2711"/>
          <ac:spMkLst>
            <pc:docMk/>
            <pc:sldMk cId="4282300620" sldId="291"/>
            <ac:spMk id="242" creationId="{37052BA4-BAFA-E7A4-223B-DFED4B12A236}"/>
          </ac:spMkLst>
        </pc:spChg>
        <pc:spChg chg="mod">
          <ac:chgData name="#CUI SHUAIWEN#" userId="35a196ea-bcb8-475e-86cf-0b9eaca8a48f" providerId="ADAL" clId="{5D1F03F3-F5A1-4542-B337-566AFE5AB931}" dt="2024-12-08T02:30:11.039" v="3234" actId="2711"/>
          <ac:spMkLst>
            <pc:docMk/>
            <pc:sldMk cId="4282300620" sldId="291"/>
            <ac:spMk id="243" creationId="{5D595C18-EE54-CA01-C75D-0EE843169910}"/>
          </ac:spMkLst>
        </pc:spChg>
      </pc:sldChg>
      <pc:sldChg chg="modSp">
        <pc:chgData name="#CUI SHUAIWEN#" userId="35a196ea-bcb8-475e-86cf-0b9eaca8a48f" providerId="ADAL" clId="{5D1F03F3-F5A1-4542-B337-566AFE5AB931}" dt="2024-12-08T02:30:42.331" v="3237" actId="2711"/>
        <pc:sldMkLst>
          <pc:docMk/>
          <pc:sldMk cId="3764707153" sldId="297"/>
        </pc:sldMkLst>
        <pc:spChg chg="mod">
          <ac:chgData name="#CUI SHUAIWEN#" userId="35a196ea-bcb8-475e-86cf-0b9eaca8a48f" providerId="ADAL" clId="{5D1F03F3-F5A1-4542-B337-566AFE5AB931}" dt="2024-12-08T02:30:42.331" v="3237" actId="2711"/>
          <ac:spMkLst>
            <pc:docMk/>
            <pc:sldMk cId="3764707153" sldId="297"/>
            <ac:spMk id="18" creationId="{68B370FA-6D57-5772-DA4B-FCC9FDBEC18B}"/>
          </ac:spMkLst>
        </pc:spChg>
        <pc:spChg chg="mod">
          <ac:chgData name="#CUI SHUAIWEN#" userId="35a196ea-bcb8-475e-86cf-0b9eaca8a48f" providerId="ADAL" clId="{5D1F03F3-F5A1-4542-B337-566AFE5AB931}" dt="2024-12-08T02:30:42.331" v="3237" actId="2711"/>
          <ac:spMkLst>
            <pc:docMk/>
            <pc:sldMk cId="3764707153" sldId="297"/>
            <ac:spMk id="19" creationId="{77CDB107-C199-2888-221D-AB435A15DF0B}"/>
          </ac:spMkLst>
        </pc:spChg>
        <pc:spChg chg="mod">
          <ac:chgData name="#CUI SHUAIWEN#" userId="35a196ea-bcb8-475e-86cf-0b9eaca8a48f" providerId="ADAL" clId="{5D1F03F3-F5A1-4542-B337-566AFE5AB931}" dt="2024-12-08T02:30:42.331" v="3237" actId="2711"/>
          <ac:spMkLst>
            <pc:docMk/>
            <pc:sldMk cId="3764707153" sldId="297"/>
            <ac:spMk id="20" creationId="{D40A74EA-1444-E5D3-44F5-AF3D67A29899}"/>
          </ac:spMkLst>
        </pc:spChg>
        <pc:spChg chg="mod">
          <ac:chgData name="#CUI SHUAIWEN#" userId="35a196ea-bcb8-475e-86cf-0b9eaca8a48f" providerId="ADAL" clId="{5D1F03F3-F5A1-4542-B337-566AFE5AB931}" dt="2024-12-08T02:30:42.331" v="3237" actId="2711"/>
          <ac:spMkLst>
            <pc:docMk/>
            <pc:sldMk cId="3764707153" sldId="297"/>
            <ac:spMk id="21" creationId="{1ACF3733-8D5B-8BAB-D083-805747C0088D}"/>
          </ac:spMkLst>
        </pc:spChg>
        <pc:spChg chg="mod">
          <ac:chgData name="#CUI SHUAIWEN#" userId="35a196ea-bcb8-475e-86cf-0b9eaca8a48f" providerId="ADAL" clId="{5D1F03F3-F5A1-4542-B337-566AFE5AB931}" dt="2024-12-08T02:30:42.331" v="3237" actId="2711"/>
          <ac:spMkLst>
            <pc:docMk/>
            <pc:sldMk cId="3764707153" sldId="297"/>
            <ac:spMk id="28" creationId="{DE83F400-EC9B-096E-3660-E0092214DC4D}"/>
          </ac:spMkLst>
        </pc:spChg>
        <pc:spChg chg="mod">
          <ac:chgData name="#CUI SHUAIWEN#" userId="35a196ea-bcb8-475e-86cf-0b9eaca8a48f" providerId="ADAL" clId="{5D1F03F3-F5A1-4542-B337-566AFE5AB931}" dt="2024-12-08T02:30:42.331" v="3237" actId="2711"/>
          <ac:spMkLst>
            <pc:docMk/>
            <pc:sldMk cId="3764707153" sldId="297"/>
            <ac:spMk id="39" creationId="{341E4BFD-A72B-77C6-6BEE-2D85AD96BE45}"/>
          </ac:spMkLst>
        </pc:spChg>
        <pc:grpChg chg="mod">
          <ac:chgData name="#CUI SHUAIWEN#" userId="35a196ea-bcb8-475e-86cf-0b9eaca8a48f" providerId="ADAL" clId="{5D1F03F3-F5A1-4542-B337-566AFE5AB931}" dt="2024-12-08T02:30:42.331" v="3237" actId="2711"/>
          <ac:grpSpMkLst>
            <pc:docMk/>
            <pc:sldMk cId="3764707153" sldId="297"/>
            <ac:grpSpMk id="33" creationId="{8684FBAB-88B5-3901-781F-A95D8D8B2D4A}"/>
          </ac:grpSpMkLst>
        </pc:grpChg>
        <pc:picChg chg="mod">
          <ac:chgData name="#CUI SHUAIWEN#" userId="35a196ea-bcb8-475e-86cf-0b9eaca8a48f" providerId="ADAL" clId="{5D1F03F3-F5A1-4542-B337-566AFE5AB931}" dt="2024-12-08T02:30:42.331" v="3237" actId="2711"/>
          <ac:picMkLst>
            <pc:docMk/>
            <pc:sldMk cId="3764707153" sldId="297"/>
            <ac:picMk id="14" creationId="{471EF14F-DBCC-8373-307F-9C5D0DCE824A}"/>
          </ac:picMkLst>
        </pc:picChg>
        <pc:picChg chg="mod">
          <ac:chgData name="#CUI SHUAIWEN#" userId="35a196ea-bcb8-475e-86cf-0b9eaca8a48f" providerId="ADAL" clId="{5D1F03F3-F5A1-4542-B337-566AFE5AB931}" dt="2024-12-08T02:30:42.331" v="3237" actId="2711"/>
          <ac:picMkLst>
            <pc:docMk/>
            <pc:sldMk cId="3764707153" sldId="297"/>
            <ac:picMk id="1026" creationId="{34923512-BEE4-8F88-4B81-7925ADE312BA}"/>
          </ac:picMkLst>
        </pc:picChg>
      </pc:sldChg>
      <pc:sldChg chg="modSp">
        <pc:chgData name="#CUI SHUAIWEN#" userId="35a196ea-bcb8-475e-86cf-0b9eaca8a48f" providerId="ADAL" clId="{5D1F03F3-F5A1-4542-B337-566AFE5AB931}" dt="2024-12-08T02:30:18.208" v="3235" actId="2711"/>
        <pc:sldMkLst>
          <pc:docMk/>
          <pc:sldMk cId="3065807723" sldId="301"/>
        </pc:sldMkLst>
        <pc:spChg chg="mod">
          <ac:chgData name="#CUI SHUAIWEN#" userId="35a196ea-bcb8-475e-86cf-0b9eaca8a48f" providerId="ADAL" clId="{5D1F03F3-F5A1-4542-B337-566AFE5AB931}" dt="2024-12-08T02:30:18.208" v="3235" actId="2711"/>
          <ac:spMkLst>
            <pc:docMk/>
            <pc:sldMk cId="3065807723" sldId="301"/>
            <ac:spMk id="13" creationId="{8C826410-2F05-6FD0-3782-C8977AEE0FA0}"/>
          </ac:spMkLst>
        </pc:spChg>
        <pc:spChg chg="mod">
          <ac:chgData name="#CUI SHUAIWEN#" userId="35a196ea-bcb8-475e-86cf-0b9eaca8a48f" providerId="ADAL" clId="{5D1F03F3-F5A1-4542-B337-566AFE5AB931}" dt="2024-12-08T02:30:18.208" v="3235" actId="2711"/>
          <ac:spMkLst>
            <pc:docMk/>
            <pc:sldMk cId="3065807723" sldId="301"/>
            <ac:spMk id="21" creationId="{C7C60B5B-5A09-E908-D366-DF59D2309694}"/>
          </ac:spMkLst>
        </pc:spChg>
        <pc:spChg chg="mod">
          <ac:chgData name="#CUI SHUAIWEN#" userId="35a196ea-bcb8-475e-86cf-0b9eaca8a48f" providerId="ADAL" clId="{5D1F03F3-F5A1-4542-B337-566AFE5AB931}" dt="2024-12-08T02:30:18.208" v="3235" actId="2711"/>
          <ac:spMkLst>
            <pc:docMk/>
            <pc:sldMk cId="3065807723" sldId="301"/>
            <ac:spMk id="28" creationId="{8C48D390-B302-B13E-C398-9E619BBD665D}"/>
          </ac:spMkLst>
        </pc:spChg>
        <pc:spChg chg="mod">
          <ac:chgData name="#CUI SHUAIWEN#" userId="35a196ea-bcb8-475e-86cf-0b9eaca8a48f" providerId="ADAL" clId="{5D1F03F3-F5A1-4542-B337-566AFE5AB931}" dt="2024-12-08T02:30:18.208" v="3235" actId="2711"/>
          <ac:spMkLst>
            <pc:docMk/>
            <pc:sldMk cId="3065807723" sldId="301"/>
            <ac:spMk id="35" creationId="{EC64A7BC-5B4E-DFE7-7B94-3DF4D708CD42}"/>
          </ac:spMkLst>
        </pc:spChg>
        <pc:spChg chg="mod">
          <ac:chgData name="#CUI SHUAIWEN#" userId="35a196ea-bcb8-475e-86cf-0b9eaca8a48f" providerId="ADAL" clId="{5D1F03F3-F5A1-4542-B337-566AFE5AB931}" dt="2024-12-08T02:30:18.208" v="3235" actId="2711"/>
          <ac:spMkLst>
            <pc:docMk/>
            <pc:sldMk cId="3065807723" sldId="301"/>
            <ac:spMk id="39" creationId="{918F9F95-F424-D028-3E39-5D8DCBF4573B}"/>
          </ac:spMkLst>
        </pc:spChg>
        <pc:spChg chg="mod">
          <ac:chgData name="#CUI SHUAIWEN#" userId="35a196ea-bcb8-475e-86cf-0b9eaca8a48f" providerId="ADAL" clId="{5D1F03F3-F5A1-4542-B337-566AFE5AB931}" dt="2024-12-08T02:30:18.208" v="3235" actId="2711"/>
          <ac:spMkLst>
            <pc:docMk/>
            <pc:sldMk cId="3065807723" sldId="301"/>
            <ac:spMk id="52" creationId="{C5BF99C2-2AAF-7433-91BF-8F199766BB99}"/>
          </ac:spMkLst>
        </pc:spChg>
        <pc:spChg chg="mod">
          <ac:chgData name="#CUI SHUAIWEN#" userId="35a196ea-bcb8-475e-86cf-0b9eaca8a48f" providerId="ADAL" clId="{5D1F03F3-F5A1-4542-B337-566AFE5AB931}" dt="2024-12-08T02:30:18.208" v="3235" actId="2711"/>
          <ac:spMkLst>
            <pc:docMk/>
            <pc:sldMk cId="3065807723" sldId="301"/>
            <ac:spMk id="53" creationId="{B78191C8-A886-D3CD-46C1-0418E1ED8DA7}"/>
          </ac:spMkLst>
        </pc:spChg>
        <pc:spChg chg="mod">
          <ac:chgData name="#CUI SHUAIWEN#" userId="35a196ea-bcb8-475e-86cf-0b9eaca8a48f" providerId="ADAL" clId="{5D1F03F3-F5A1-4542-B337-566AFE5AB931}" dt="2024-12-08T02:30:18.208" v="3235" actId="2711"/>
          <ac:spMkLst>
            <pc:docMk/>
            <pc:sldMk cId="3065807723" sldId="301"/>
            <ac:spMk id="54" creationId="{D97C2B57-660C-2A71-5876-A339B94F0C52}"/>
          </ac:spMkLst>
        </pc:spChg>
        <pc:spChg chg="mod">
          <ac:chgData name="#CUI SHUAIWEN#" userId="35a196ea-bcb8-475e-86cf-0b9eaca8a48f" providerId="ADAL" clId="{5D1F03F3-F5A1-4542-B337-566AFE5AB931}" dt="2024-12-08T02:30:18.208" v="3235" actId="2711"/>
          <ac:spMkLst>
            <pc:docMk/>
            <pc:sldMk cId="3065807723" sldId="301"/>
            <ac:spMk id="55" creationId="{92DDDC7B-A854-E4E5-EE04-5AFFC73E8A1A}"/>
          </ac:spMkLst>
        </pc:spChg>
        <pc:spChg chg="mod">
          <ac:chgData name="#CUI SHUAIWEN#" userId="35a196ea-bcb8-475e-86cf-0b9eaca8a48f" providerId="ADAL" clId="{5D1F03F3-F5A1-4542-B337-566AFE5AB931}" dt="2024-12-08T02:30:18.208" v="3235" actId="2711"/>
          <ac:spMkLst>
            <pc:docMk/>
            <pc:sldMk cId="3065807723" sldId="301"/>
            <ac:spMk id="56" creationId="{52C71FC9-512C-E566-7237-07FAF87965CA}"/>
          </ac:spMkLst>
        </pc:spChg>
        <pc:spChg chg="mod">
          <ac:chgData name="#CUI SHUAIWEN#" userId="35a196ea-bcb8-475e-86cf-0b9eaca8a48f" providerId="ADAL" clId="{5D1F03F3-F5A1-4542-B337-566AFE5AB931}" dt="2024-12-08T02:30:18.208" v="3235" actId="2711"/>
          <ac:spMkLst>
            <pc:docMk/>
            <pc:sldMk cId="3065807723" sldId="301"/>
            <ac:spMk id="57" creationId="{EF985765-D3BC-B5E3-B00C-3F05AE202123}"/>
          </ac:spMkLst>
        </pc:spChg>
        <pc:spChg chg="mod">
          <ac:chgData name="#CUI SHUAIWEN#" userId="35a196ea-bcb8-475e-86cf-0b9eaca8a48f" providerId="ADAL" clId="{5D1F03F3-F5A1-4542-B337-566AFE5AB931}" dt="2024-12-08T02:30:18.208" v="3235" actId="2711"/>
          <ac:spMkLst>
            <pc:docMk/>
            <pc:sldMk cId="3065807723" sldId="301"/>
            <ac:spMk id="58" creationId="{CE77F2F3-AE5D-8CB2-2D7D-1A8F724E20B7}"/>
          </ac:spMkLst>
        </pc:spChg>
        <pc:spChg chg="mod">
          <ac:chgData name="#CUI SHUAIWEN#" userId="35a196ea-bcb8-475e-86cf-0b9eaca8a48f" providerId="ADAL" clId="{5D1F03F3-F5A1-4542-B337-566AFE5AB931}" dt="2024-12-08T02:30:18.208" v="3235" actId="2711"/>
          <ac:spMkLst>
            <pc:docMk/>
            <pc:sldMk cId="3065807723" sldId="301"/>
            <ac:spMk id="59" creationId="{695B5C93-9995-A452-444D-607F6DE281C5}"/>
          </ac:spMkLst>
        </pc:spChg>
        <pc:spChg chg="mod">
          <ac:chgData name="#CUI SHUAIWEN#" userId="35a196ea-bcb8-475e-86cf-0b9eaca8a48f" providerId="ADAL" clId="{5D1F03F3-F5A1-4542-B337-566AFE5AB931}" dt="2024-12-08T02:30:18.208" v="3235" actId="2711"/>
          <ac:spMkLst>
            <pc:docMk/>
            <pc:sldMk cId="3065807723" sldId="301"/>
            <ac:spMk id="60" creationId="{168D7D80-43B3-B221-0822-12217D88D1D5}"/>
          </ac:spMkLst>
        </pc:spChg>
        <pc:grpChg chg="mod">
          <ac:chgData name="#CUI SHUAIWEN#" userId="35a196ea-bcb8-475e-86cf-0b9eaca8a48f" providerId="ADAL" clId="{5D1F03F3-F5A1-4542-B337-566AFE5AB931}" dt="2024-12-08T02:30:18.208" v="3235" actId="2711"/>
          <ac:grpSpMkLst>
            <pc:docMk/>
            <pc:sldMk cId="3065807723" sldId="301"/>
            <ac:grpSpMk id="20" creationId="{6CCF4A56-6AF6-46A2-ABB5-05EF3043E41F}"/>
          </ac:grpSpMkLst>
        </pc:grpChg>
        <pc:grpChg chg="mod">
          <ac:chgData name="#CUI SHUAIWEN#" userId="35a196ea-bcb8-475e-86cf-0b9eaca8a48f" providerId="ADAL" clId="{5D1F03F3-F5A1-4542-B337-566AFE5AB931}" dt="2024-12-08T02:30:18.208" v="3235" actId="2711"/>
          <ac:grpSpMkLst>
            <pc:docMk/>
            <pc:sldMk cId="3065807723" sldId="301"/>
            <ac:grpSpMk id="33" creationId="{750DC971-4728-B1BC-11A3-800172D0E10E}"/>
          </ac:grpSpMkLst>
        </pc:grpChg>
        <pc:grpChg chg="mod">
          <ac:chgData name="#CUI SHUAIWEN#" userId="35a196ea-bcb8-475e-86cf-0b9eaca8a48f" providerId="ADAL" clId="{5D1F03F3-F5A1-4542-B337-566AFE5AB931}" dt="2024-12-08T02:30:18.208" v="3235" actId="2711"/>
          <ac:grpSpMkLst>
            <pc:docMk/>
            <pc:sldMk cId="3065807723" sldId="301"/>
            <ac:grpSpMk id="48" creationId="{18372EE6-06E5-66C9-DF5A-3578BD06CBD3}"/>
          </ac:grpSpMkLst>
        </pc:grpChg>
        <pc:picChg chg="mod">
          <ac:chgData name="#CUI SHUAIWEN#" userId="35a196ea-bcb8-475e-86cf-0b9eaca8a48f" providerId="ADAL" clId="{5D1F03F3-F5A1-4542-B337-566AFE5AB931}" dt="2024-12-08T02:30:18.208" v="3235" actId="2711"/>
          <ac:picMkLst>
            <pc:docMk/>
            <pc:sldMk cId="3065807723" sldId="301"/>
            <ac:picMk id="14" creationId="{12FC836F-F53C-BFCB-EFA3-B24EA073F942}"/>
          </ac:picMkLst>
        </pc:picChg>
        <pc:picChg chg="mod">
          <ac:chgData name="#CUI SHUAIWEN#" userId="35a196ea-bcb8-475e-86cf-0b9eaca8a48f" providerId="ADAL" clId="{5D1F03F3-F5A1-4542-B337-566AFE5AB931}" dt="2024-12-08T02:30:18.208" v="3235" actId="2711"/>
          <ac:picMkLst>
            <pc:docMk/>
            <pc:sldMk cId="3065807723" sldId="301"/>
            <ac:picMk id="18" creationId="{8E0B391E-3B65-536C-35D1-E9207E2FFDAB}"/>
          </ac:picMkLst>
        </pc:picChg>
        <pc:picChg chg="mod">
          <ac:chgData name="#CUI SHUAIWEN#" userId="35a196ea-bcb8-475e-86cf-0b9eaca8a48f" providerId="ADAL" clId="{5D1F03F3-F5A1-4542-B337-566AFE5AB931}" dt="2024-12-08T02:30:18.208" v="3235" actId="2711"/>
          <ac:picMkLst>
            <pc:docMk/>
            <pc:sldMk cId="3065807723" sldId="301"/>
            <ac:picMk id="19" creationId="{2EAEC68E-3A25-2DAC-C447-1D5EE7F768C5}"/>
          </ac:picMkLst>
        </pc:picChg>
        <pc:picChg chg="mod">
          <ac:chgData name="#CUI SHUAIWEN#" userId="35a196ea-bcb8-475e-86cf-0b9eaca8a48f" providerId="ADAL" clId="{5D1F03F3-F5A1-4542-B337-566AFE5AB931}" dt="2024-12-08T02:30:18.208" v="3235" actId="2711"/>
          <ac:picMkLst>
            <pc:docMk/>
            <pc:sldMk cId="3065807723" sldId="301"/>
            <ac:picMk id="24" creationId="{296B2A8C-3DA5-D52A-F0E3-BEFF8F4C843C}"/>
          </ac:picMkLst>
        </pc:picChg>
        <pc:picChg chg="mod">
          <ac:chgData name="#CUI SHUAIWEN#" userId="35a196ea-bcb8-475e-86cf-0b9eaca8a48f" providerId="ADAL" clId="{5D1F03F3-F5A1-4542-B337-566AFE5AB931}" dt="2024-12-08T02:30:18.208" v="3235" actId="2711"/>
          <ac:picMkLst>
            <pc:docMk/>
            <pc:sldMk cId="3065807723" sldId="301"/>
            <ac:picMk id="25" creationId="{C63A1C7F-953E-68D1-CFDB-0F6171136364}"/>
          </ac:picMkLst>
        </pc:picChg>
        <pc:picChg chg="mod">
          <ac:chgData name="#CUI SHUAIWEN#" userId="35a196ea-bcb8-475e-86cf-0b9eaca8a48f" providerId="ADAL" clId="{5D1F03F3-F5A1-4542-B337-566AFE5AB931}" dt="2024-12-08T02:30:18.208" v="3235" actId="2711"/>
          <ac:picMkLst>
            <pc:docMk/>
            <pc:sldMk cId="3065807723" sldId="301"/>
            <ac:picMk id="1036" creationId="{5E0F1FF8-A957-7BEB-86C0-29E459153DB1}"/>
          </ac:picMkLst>
        </pc:picChg>
      </pc:sldChg>
      <pc:sldChg chg="modSp">
        <pc:chgData name="#CUI SHUAIWEN#" userId="35a196ea-bcb8-475e-86cf-0b9eaca8a48f" providerId="ADAL" clId="{5D1F03F3-F5A1-4542-B337-566AFE5AB931}" dt="2024-12-08T02:30:35.287" v="3236" actId="2711"/>
        <pc:sldMkLst>
          <pc:docMk/>
          <pc:sldMk cId="4037529996" sldId="302"/>
        </pc:sldMkLst>
        <pc:spChg chg="mod">
          <ac:chgData name="#CUI SHUAIWEN#" userId="35a196ea-bcb8-475e-86cf-0b9eaca8a48f" providerId="ADAL" clId="{5D1F03F3-F5A1-4542-B337-566AFE5AB931}" dt="2024-12-08T02:30:35.287" v="3236" actId="2711"/>
          <ac:spMkLst>
            <pc:docMk/>
            <pc:sldMk cId="4037529996" sldId="302"/>
            <ac:spMk id="2" creationId="{935D7F6B-4D73-AD50-278C-E009F520290C}"/>
          </ac:spMkLst>
        </pc:spChg>
        <pc:spChg chg="mod">
          <ac:chgData name="#CUI SHUAIWEN#" userId="35a196ea-bcb8-475e-86cf-0b9eaca8a48f" providerId="ADAL" clId="{5D1F03F3-F5A1-4542-B337-566AFE5AB931}" dt="2024-12-08T02:30:35.287" v="3236" actId="2711"/>
          <ac:spMkLst>
            <pc:docMk/>
            <pc:sldMk cId="4037529996" sldId="302"/>
            <ac:spMk id="3" creationId="{9B68F97C-48DC-B3F6-C3AB-B64A0377EC5D}"/>
          </ac:spMkLst>
        </pc:spChg>
        <pc:spChg chg="mod">
          <ac:chgData name="#CUI SHUAIWEN#" userId="35a196ea-bcb8-475e-86cf-0b9eaca8a48f" providerId="ADAL" clId="{5D1F03F3-F5A1-4542-B337-566AFE5AB931}" dt="2024-12-08T02:30:35.287" v="3236" actId="2711"/>
          <ac:spMkLst>
            <pc:docMk/>
            <pc:sldMk cId="4037529996" sldId="302"/>
            <ac:spMk id="11" creationId="{E576670D-5CD6-F6C8-283B-6C6A9E0661CE}"/>
          </ac:spMkLst>
        </pc:spChg>
        <pc:spChg chg="mod">
          <ac:chgData name="#CUI SHUAIWEN#" userId="35a196ea-bcb8-475e-86cf-0b9eaca8a48f" providerId="ADAL" clId="{5D1F03F3-F5A1-4542-B337-566AFE5AB931}" dt="2024-12-08T02:30:35.287" v="3236" actId="2711"/>
          <ac:spMkLst>
            <pc:docMk/>
            <pc:sldMk cId="4037529996" sldId="302"/>
            <ac:spMk id="13" creationId="{D1010B37-016F-FB45-CA2D-80B87C385BD9}"/>
          </ac:spMkLst>
        </pc:spChg>
        <pc:spChg chg="mod">
          <ac:chgData name="#CUI SHUAIWEN#" userId="35a196ea-bcb8-475e-86cf-0b9eaca8a48f" providerId="ADAL" clId="{5D1F03F3-F5A1-4542-B337-566AFE5AB931}" dt="2024-12-08T02:30:35.287" v="3236" actId="2711"/>
          <ac:spMkLst>
            <pc:docMk/>
            <pc:sldMk cId="4037529996" sldId="302"/>
            <ac:spMk id="14" creationId="{666904A1-EB6F-5899-93A5-A3589E29F02D}"/>
          </ac:spMkLst>
        </pc:spChg>
        <pc:spChg chg="mod">
          <ac:chgData name="#CUI SHUAIWEN#" userId="35a196ea-bcb8-475e-86cf-0b9eaca8a48f" providerId="ADAL" clId="{5D1F03F3-F5A1-4542-B337-566AFE5AB931}" dt="2024-12-08T02:30:35.287" v="3236" actId="2711"/>
          <ac:spMkLst>
            <pc:docMk/>
            <pc:sldMk cId="4037529996" sldId="302"/>
            <ac:spMk id="21" creationId="{BBADEDD9-BE34-5B3A-4FDD-747DDEF62BFF}"/>
          </ac:spMkLst>
        </pc:spChg>
        <pc:spChg chg="mod">
          <ac:chgData name="#CUI SHUAIWEN#" userId="35a196ea-bcb8-475e-86cf-0b9eaca8a48f" providerId="ADAL" clId="{5D1F03F3-F5A1-4542-B337-566AFE5AB931}" dt="2024-12-08T02:30:35.287" v="3236" actId="2711"/>
          <ac:spMkLst>
            <pc:docMk/>
            <pc:sldMk cId="4037529996" sldId="302"/>
            <ac:spMk id="24" creationId="{D29C3F2B-0930-D725-339E-92BF96ED85BC}"/>
          </ac:spMkLst>
        </pc:spChg>
        <pc:spChg chg="mod">
          <ac:chgData name="#CUI SHUAIWEN#" userId="35a196ea-bcb8-475e-86cf-0b9eaca8a48f" providerId="ADAL" clId="{5D1F03F3-F5A1-4542-B337-566AFE5AB931}" dt="2024-12-08T02:30:35.287" v="3236" actId="2711"/>
          <ac:spMkLst>
            <pc:docMk/>
            <pc:sldMk cId="4037529996" sldId="302"/>
            <ac:spMk id="28" creationId="{02BADBA6-3B72-5839-FD48-E2E97B2F29CC}"/>
          </ac:spMkLst>
        </pc:spChg>
        <pc:spChg chg="mod">
          <ac:chgData name="#CUI SHUAIWEN#" userId="35a196ea-bcb8-475e-86cf-0b9eaca8a48f" providerId="ADAL" clId="{5D1F03F3-F5A1-4542-B337-566AFE5AB931}" dt="2024-12-08T02:30:35.287" v="3236" actId="2711"/>
          <ac:spMkLst>
            <pc:docMk/>
            <pc:sldMk cId="4037529996" sldId="302"/>
            <ac:spMk id="39" creationId="{9DEEC475-C9CD-EB18-9F06-696FA6F0F696}"/>
          </ac:spMkLst>
        </pc:spChg>
        <pc:spChg chg="mod">
          <ac:chgData name="#CUI SHUAIWEN#" userId="35a196ea-bcb8-475e-86cf-0b9eaca8a48f" providerId="ADAL" clId="{5D1F03F3-F5A1-4542-B337-566AFE5AB931}" dt="2024-12-08T02:30:35.287" v="3236" actId="2711"/>
          <ac:spMkLst>
            <pc:docMk/>
            <pc:sldMk cId="4037529996" sldId="302"/>
            <ac:spMk id="52" creationId="{57FE0F9F-02A8-D59A-7AAE-4782115FBFCE}"/>
          </ac:spMkLst>
        </pc:spChg>
        <pc:spChg chg="mod">
          <ac:chgData name="#CUI SHUAIWEN#" userId="35a196ea-bcb8-475e-86cf-0b9eaca8a48f" providerId="ADAL" clId="{5D1F03F3-F5A1-4542-B337-566AFE5AB931}" dt="2024-12-08T02:30:35.287" v="3236" actId="2711"/>
          <ac:spMkLst>
            <pc:docMk/>
            <pc:sldMk cId="4037529996" sldId="302"/>
            <ac:spMk id="53" creationId="{7F3D1AFB-C3F2-9A88-8A87-6E7053228AEA}"/>
          </ac:spMkLst>
        </pc:spChg>
        <pc:spChg chg="mod">
          <ac:chgData name="#CUI SHUAIWEN#" userId="35a196ea-bcb8-475e-86cf-0b9eaca8a48f" providerId="ADAL" clId="{5D1F03F3-F5A1-4542-B337-566AFE5AB931}" dt="2024-12-08T02:30:35.287" v="3236" actId="2711"/>
          <ac:spMkLst>
            <pc:docMk/>
            <pc:sldMk cId="4037529996" sldId="302"/>
            <ac:spMk id="54" creationId="{789F5D88-027D-00AE-0F0A-097E6F50AC4A}"/>
          </ac:spMkLst>
        </pc:spChg>
        <pc:spChg chg="mod">
          <ac:chgData name="#CUI SHUAIWEN#" userId="35a196ea-bcb8-475e-86cf-0b9eaca8a48f" providerId="ADAL" clId="{5D1F03F3-F5A1-4542-B337-566AFE5AB931}" dt="2024-12-08T02:30:35.287" v="3236" actId="2711"/>
          <ac:spMkLst>
            <pc:docMk/>
            <pc:sldMk cId="4037529996" sldId="302"/>
            <ac:spMk id="55" creationId="{76EEAE7D-46A4-EF00-FD10-A8F38D7ADD39}"/>
          </ac:spMkLst>
        </pc:spChg>
        <pc:spChg chg="mod">
          <ac:chgData name="#CUI SHUAIWEN#" userId="35a196ea-bcb8-475e-86cf-0b9eaca8a48f" providerId="ADAL" clId="{5D1F03F3-F5A1-4542-B337-566AFE5AB931}" dt="2024-12-08T02:30:35.287" v="3236" actId="2711"/>
          <ac:spMkLst>
            <pc:docMk/>
            <pc:sldMk cId="4037529996" sldId="302"/>
            <ac:spMk id="56" creationId="{34D30A8A-FDF8-C454-B51F-296478FDC86C}"/>
          </ac:spMkLst>
        </pc:spChg>
        <pc:spChg chg="mod">
          <ac:chgData name="#CUI SHUAIWEN#" userId="35a196ea-bcb8-475e-86cf-0b9eaca8a48f" providerId="ADAL" clId="{5D1F03F3-F5A1-4542-B337-566AFE5AB931}" dt="2024-12-08T02:30:35.287" v="3236" actId="2711"/>
          <ac:spMkLst>
            <pc:docMk/>
            <pc:sldMk cId="4037529996" sldId="302"/>
            <ac:spMk id="57" creationId="{FF686D13-9A18-B542-79BF-A5FC4CD4FDA5}"/>
          </ac:spMkLst>
        </pc:spChg>
        <pc:spChg chg="mod">
          <ac:chgData name="#CUI SHUAIWEN#" userId="35a196ea-bcb8-475e-86cf-0b9eaca8a48f" providerId="ADAL" clId="{5D1F03F3-F5A1-4542-B337-566AFE5AB931}" dt="2024-12-08T02:30:35.287" v="3236" actId="2711"/>
          <ac:spMkLst>
            <pc:docMk/>
            <pc:sldMk cId="4037529996" sldId="302"/>
            <ac:spMk id="58" creationId="{D7E22F10-5285-CBAA-2220-8ED75962F774}"/>
          </ac:spMkLst>
        </pc:spChg>
        <pc:spChg chg="mod">
          <ac:chgData name="#CUI SHUAIWEN#" userId="35a196ea-bcb8-475e-86cf-0b9eaca8a48f" providerId="ADAL" clId="{5D1F03F3-F5A1-4542-B337-566AFE5AB931}" dt="2024-12-08T02:30:35.287" v="3236" actId="2711"/>
          <ac:spMkLst>
            <pc:docMk/>
            <pc:sldMk cId="4037529996" sldId="302"/>
            <ac:spMk id="59" creationId="{661F3A19-5B76-712B-FD8E-4022CD46CFA5}"/>
          </ac:spMkLst>
        </pc:spChg>
        <pc:spChg chg="mod">
          <ac:chgData name="#CUI SHUAIWEN#" userId="35a196ea-bcb8-475e-86cf-0b9eaca8a48f" providerId="ADAL" clId="{5D1F03F3-F5A1-4542-B337-566AFE5AB931}" dt="2024-12-08T02:30:35.287" v="3236" actId="2711"/>
          <ac:spMkLst>
            <pc:docMk/>
            <pc:sldMk cId="4037529996" sldId="302"/>
            <ac:spMk id="96" creationId="{C54C92CB-1D37-F0BF-25C2-CD6CAEF5C1B9}"/>
          </ac:spMkLst>
        </pc:spChg>
        <pc:spChg chg="mod">
          <ac:chgData name="#CUI SHUAIWEN#" userId="35a196ea-bcb8-475e-86cf-0b9eaca8a48f" providerId="ADAL" clId="{5D1F03F3-F5A1-4542-B337-566AFE5AB931}" dt="2024-12-08T02:30:35.287" v="3236" actId="2711"/>
          <ac:spMkLst>
            <pc:docMk/>
            <pc:sldMk cId="4037529996" sldId="302"/>
            <ac:spMk id="97" creationId="{54F9BEB5-B98D-8993-7F9E-70D788483820}"/>
          </ac:spMkLst>
        </pc:spChg>
        <pc:spChg chg="mod">
          <ac:chgData name="#CUI SHUAIWEN#" userId="35a196ea-bcb8-475e-86cf-0b9eaca8a48f" providerId="ADAL" clId="{5D1F03F3-F5A1-4542-B337-566AFE5AB931}" dt="2024-12-08T02:30:35.287" v="3236" actId="2711"/>
          <ac:spMkLst>
            <pc:docMk/>
            <pc:sldMk cId="4037529996" sldId="302"/>
            <ac:spMk id="98" creationId="{9D3F1AB2-670C-B07D-7283-C5B9B45C7966}"/>
          </ac:spMkLst>
        </pc:spChg>
        <pc:spChg chg="mod">
          <ac:chgData name="#CUI SHUAIWEN#" userId="35a196ea-bcb8-475e-86cf-0b9eaca8a48f" providerId="ADAL" clId="{5D1F03F3-F5A1-4542-B337-566AFE5AB931}" dt="2024-12-08T02:30:35.287" v="3236" actId="2711"/>
          <ac:spMkLst>
            <pc:docMk/>
            <pc:sldMk cId="4037529996" sldId="302"/>
            <ac:spMk id="99" creationId="{7969E53D-B896-35D2-A382-5602E012B61C}"/>
          </ac:spMkLst>
        </pc:spChg>
        <pc:spChg chg="mod">
          <ac:chgData name="#CUI SHUAIWEN#" userId="35a196ea-bcb8-475e-86cf-0b9eaca8a48f" providerId="ADAL" clId="{5D1F03F3-F5A1-4542-B337-566AFE5AB931}" dt="2024-12-08T02:30:35.287" v="3236" actId="2711"/>
          <ac:spMkLst>
            <pc:docMk/>
            <pc:sldMk cId="4037529996" sldId="302"/>
            <ac:spMk id="100" creationId="{CDED8632-B88B-64D6-DED0-9F3A81A7FFD6}"/>
          </ac:spMkLst>
        </pc:spChg>
        <pc:spChg chg="mod">
          <ac:chgData name="#CUI SHUAIWEN#" userId="35a196ea-bcb8-475e-86cf-0b9eaca8a48f" providerId="ADAL" clId="{5D1F03F3-F5A1-4542-B337-566AFE5AB931}" dt="2024-12-08T02:30:35.287" v="3236" actId="2711"/>
          <ac:spMkLst>
            <pc:docMk/>
            <pc:sldMk cId="4037529996" sldId="302"/>
            <ac:spMk id="101" creationId="{10DC98D3-28CB-9C9A-D160-5B1B2D806622}"/>
          </ac:spMkLst>
        </pc:spChg>
        <pc:spChg chg="mod">
          <ac:chgData name="#CUI SHUAIWEN#" userId="35a196ea-bcb8-475e-86cf-0b9eaca8a48f" providerId="ADAL" clId="{5D1F03F3-F5A1-4542-B337-566AFE5AB931}" dt="2024-12-08T02:30:35.287" v="3236" actId="2711"/>
          <ac:spMkLst>
            <pc:docMk/>
            <pc:sldMk cId="4037529996" sldId="302"/>
            <ac:spMk id="103" creationId="{FCB5867A-3C81-0534-B6A9-BFDCFB6B06E2}"/>
          </ac:spMkLst>
        </pc:spChg>
        <pc:spChg chg="mod">
          <ac:chgData name="#CUI SHUAIWEN#" userId="35a196ea-bcb8-475e-86cf-0b9eaca8a48f" providerId="ADAL" clId="{5D1F03F3-F5A1-4542-B337-566AFE5AB931}" dt="2024-12-08T02:30:35.287" v="3236" actId="2711"/>
          <ac:spMkLst>
            <pc:docMk/>
            <pc:sldMk cId="4037529996" sldId="302"/>
            <ac:spMk id="104" creationId="{53CC6B62-DD02-27AE-5E4B-A2CE735A7B99}"/>
          </ac:spMkLst>
        </pc:spChg>
        <pc:spChg chg="mod">
          <ac:chgData name="#CUI SHUAIWEN#" userId="35a196ea-bcb8-475e-86cf-0b9eaca8a48f" providerId="ADAL" clId="{5D1F03F3-F5A1-4542-B337-566AFE5AB931}" dt="2024-12-08T02:30:35.287" v="3236" actId="2711"/>
          <ac:spMkLst>
            <pc:docMk/>
            <pc:sldMk cId="4037529996" sldId="302"/>
            <ac:spMk id="107" creationId="{B3598205-A3EC-22B2-98A1-BBBCFDF4B760}"/>
          </ac:spMkLst>
        </pc:spChg>
        <pc:spChg chg="mod">
          <ac:chgData name="#CUI SHUAIWEN#" userId="35a196ea-bcb8-475e-86cf-0b9eaca8a48f" providerId="ADAL" clId="{5D1F03F3-F5A1-4542-B337-566AFE5AB931}" dt="2024-12-08T02:30:35.287" v="3236" actId="2711"/>
          <ac:spMkLst>
            <pc:docMk/>
            <pc:sldMk cId="4037529996" sldId="302"/>
            <ac:spMk id="108" creationId="{2042BFEB-5C9A-243B-6397-3FC2902E80DB}"/>
          </ac:spMkLst>
        </pc:spChg>
        <pc:spChg chg="mod">
          <ac:chgData name="#CUI SHUAIWEN#" userId="35a196ea-bcb8-475e-86cf-0b9eaca8a48f" providerId="ADAL" clId="{5D1F03F3-F5A1-4542-B337-566AFE5AB931}" dt="2024-12-08T02:30:35.287" v="3236" actId="2711"/>
          <ac:spMkLst>
            <pc:docMk/>
            <pc:sldMk cId="4037529996" sldId="302"/>
            <ac:spMk id="111" creationId="{8FBF05C6-2C8C-5D7F-E79D-3DB5F9127068}"/>
          </ac:spMkLst>
        </pc:spChg>
        <pc:spChg chg="mod">
          <ac:chgData name="#CUI SHUAIWEN#" userId="35a196ea-bcb8-475e-86cf-0b9eaca8a48f" providerId="ADAL" clId="{5D1F03F3-F5A1-4542-B337-566AFE5AB931}" dt="2024-12-08T02:30:35.287" v="3236" actId="2711"/>
          <ac:spMkLst>
            <pc:docMk/>
            <pc:sldMk cId="4037529996" sldId="302"/>
            <ac:spMk id="112" creationId="{56D7AAAD-8313-9B99-E32C-642391AE95C3}"/>
          </ac:spMkLst>
        </pc:spChg>
        <pc:spChg chg="mod">
          <ac:chgData name="#CUI SHUAIWEN#" userId="35a196ea-bcb8-475e-86cf-0b9eaca8a48f" providerId="ADAL" clId="{5D1F03F3-F5A1-4542-B337-566AFE5AB931}" dt="2024-12-08T02:30:35.287" v="3236" actId="2711"/>
          <ac:spMkLst>
            <pc:docMk/>
            <pc:sldMk cId="4037529996" sldId="302"/>
            <ac:spMk id="115" creationId="{1FD398D0-B17F-5F57-5CC3-4ACEBECF3C12}"/>
          </ac:spMkLst>
        </pc:spChg>
        <pc:spChg chg="mod">
          <ac:chgData name="#CUI SHUAIWEN#" userId="35a196ea-bcb8-475e-86cf-0b9eaca8a48f" providerId="ADAL" clId="{5D1F03F3-F5A1-4542-B337-566AFE5AB931}" dt="2024-12-08T02:30:35.287" v="3236" actId="2711"/>
          <ac:spMkLst>
            <pc:docMk/>
            <pc:sldMk cId="4037529996" sldId="302"/>
            <ac:spMk id="116" creationId="{3EE4B298-F04A-7A0C-7BA6-D1BBD4791049}"/>
          </ac:spMkLst>
        </pc:spChg>
        <pc:spChg chg="mod">
          <ac:chgData name="#CUI SHUAIWEN#" userId="35a196ea-bcb8-475e-86cf-0b9eaca8a48f" providerId="ADAL" clId="{5D1F03F3-F5A1-4542-B337-566AFE5AB931}" dt="2024-12-08T02:30:35.287" v="3236" actId="2711"/>
          <ac:spMkLst>
            <pc:docMk/>
            <pc:sldMk cId="4037529996" sldId="302"/>
            <ac:spMk id="119" creationId="{16790AA2-C8CA-7AA1-C9C4-A7BAF631A2AC}"/>
          </ac:spMkLst>
        </pc:spChg>
        <pc:spChg chg="mod">
          <ac:chgData name="#CUI SHUAIWEN#" userId="35a196ea-bcb8-475e-86cf-0b9eaca8a48f" providerId="ADAL" clId="{5D1F03F3-F5A1-4542-B337-566AFE5AB931}" dt="2024-12-08T02:30:35.287" v="3236" actId="2711"/>
          <ac:spMkLst>
            <pc:docMk/>
            <pc:sldMk cId="4037529996" sldId="302"/>
            <ac:spMk id="121" creationId="{360D67C8-C906-8791-B45D-4921035793C9}"/>
          </ac:spMkLst>
        </pc:spChg>
        <pc:spChg chg="mod">
          <ac:chgData name="#CUI SHUAIWEN#" userId="35a196ea-bcb8-475e-86cf-0b9eaca8a48f" providerId="ADAL" clId="{5D1F03F3-F5A1-4542-B337-566AFE5AB931}" dt="2024-12-08T02:30:35.287" v="3236" actId="2711"/>
          <ac:spMkLst>
            <pc:docMk/>
            <pc:sldMk cId="4037529996" sldId="302"/>
            <ac:spMk id="122" creationId="{6F627C24-A417-D917-2EA7-6A706B0FB63E}"/>
          </ac:spMkLst>
        </pc:spChg>
        <pc:spChg chg="mod">
          <ac:chgData name="#CUI SHUAIWEN#" userId="35a196ea-bcb8-475e-86cf-0b9eaca8a48f" providerId="ADAL" clId="{5D1F03F3-F5A1-4542-B337-566AFE5AB931}" dt="2024-12-08T02:30:35.287" v="3236" actId="2711"/>
          <ac:spMkLst>
            <pc:docMk/>
            <pc:sldMk cId="4037529996" sldId="302"/>
            <ac:spMk id="123" creationId="{010911E2-89BD-4D48-742B-395A776AD20C}"/>
          </ac:spMkLst>
        </pc:spChg>
        <pc:spChg chg="mod">
          <ac:chgData name="#CUI SHUAIWEN#" userId="35a196ea-bcb8-475e-86cf-0b9eaca8a48f" providerId="ADAL" clId="{5D1F03F3-F5A1-4542-B337-566AFE5AB931}" dt="2024-12-08T02:30:35.287" v="3236" actId="2711"/>
          <ac:spMkLst>
            <pc:docMk/>
            <pc:sldMk cId="4037529996" sldId="302"/>
            <ac:spMk id="124" creationId="{F180B821-4592-FAA9-D037-7EEB801D3CE4}"/>
          </ac:spMkLst>
        </pc:spChg>
        <pc:spChg chg="mod">
          <ac:chgData name="#CUI SHUAIWEN#" userId="35a196ea-bcb8-475e-86cf-0b9eaca8a48f" providerId="ADAL" clId="{5D1F03F3-F5A1-4542-B337-566AFE5AB931}" dt="2024-12-08T02:30:35.287" v="3236" actId="2711"/>
          <ac:spMkLst>
            <pc:docMk/>
            <pc:sldMk cId="4037529996" sldId="302"/>
            <ac:spMk id="125" creationId="{474BB53A-B3AB-E04B-5C92-FEA6D8490E1F}"/>
          </ac:spMkLst>
        </pc:spChg>
        <pc:spChg chg="mod">
          <ac:chgData name="#CUI SHUAIWEN#" userId="35a196ea-bcb8-475e-86cf-0b9eaca8a48f" providerId="ADAL" clId="{5D1F03F3-F5A1-4542-B337-566AFE5AB931}" dt="2024-12-08T02:30:35.287" v="3236" actId="2711"/>
          <ac:spMkLst>
            <pc:docMk/>
            <pc:sldMk cId="4037529996" sldId="302"/>
            <ac:spMk id="126" creationId="{000EFAC4-00FA-9BB1-A560-6C4847AE1CD3}"/>
          </ac:spMkLst>
        </pc:spChg>
        <pc:spChg chg="mod">
          <ac:chgData name="#CUI SHUAIWEN#" userId="35a196ea-bcb8-475e-86cf-0b9eaca8a48f" providerId="ADAL" clId="{5D1F03F3-F5A1-4542-B337-566AFE5AB931}" dt="2024-12-08T02:30:35.287" v="3236" actId="2711"/>
          <ac:spMkLst>
            <pc:docMk/>
            <pc:sldMk cId="4037529996" sldId="302"/>
            <ac:spMk id="127" creationId="{02C572B0-D4C5-1BA7-BB62-4F4C3E765234}"/>
          </ac:spMkLst>
        </pc:spChg>
        <pc:grpChg chg="mod">
          <ac:chgData name="#CUI SHUAIWEN#" userId="35a196ea-bcb8-475e-86cf-0b9eaca8a48f" providerId="ADAL" clId="{5D1F03F3-F5A1-4542-B337-566AFE5AB931}" dt="2024-12-08T02:30:35.287" v="3236" actId="2711"/>
          <ac:grpSpMkLst>
            <pc:docMk/>
            <pc:sldMk cId="4037529996" sldId="302"/>
            <ac:grpSpMk id="33" creationId="{730965A0-9C1F-E4D1-15E7-667DFC01D834}"/>
          </ac:grpSpMkLst>
        </pc:grpChg>
        <pc:picChg chg="mod">
          <ac:chgData name="#CUI SHUAIWEN#" userId="35a196ea-bcb8-475e-86cf-0b9eaca8a48f" providerId="ADAL" clId="{5D1F03F3-F5A1-4542-B337-566AFE5AB931}" dt="2024-12-08T02:30:35.287" v="3236" actId="2711"/>
          <ac:picMkLst>
            <pc:docMk/>
            <pc:sldMk cId="4037529996" sldId="302"/>
            <ac:picMk id="18" creationId="{39EB3C1D-857A-1B19-3067-47C8D5D0AC2F}"/>
          </ac:picMkLst>
        </pc:picChg>
        <pc:picChg chg="mod">
          <ac:chgData name="#CUI SHUAIWEN#" userId="35a196ea-bcb8-475e-86cf-0b9eaca8a48f" providerId="ADAL" clId="{5D1F03F3-F5A1-4542-B337-566AFE5AB931}" dt="2024-12-08T02:30:35.287" v="3236" actId="2711"/>
          <ac:picMkLst>
            <pc:docMk/>
            <pc:sldMk cId="4037529996" sldId="302"/>
            <ac:picMk id="19" creationId="{741B7566-453F-11BC-4A26-A3179DDBF8A5}"/>
          </ac:picMkLst>
        </pc:picChg>
        <pc:picChg chg="mod">
          <ac:chgData name="#CUI SHUAIWEN#" userId="35a196ea-bcb8-475e-86cf-0b9eaca8a48f" providerId="ADAL" clId="{5D1F03F3-F5A1-4542-B337-566AFE5AB931}" dt="2024-12-08T02:30:35.287" v="3236" actId="2711"/>
          <ac:picMkLst>
            <pc:docMk/>
            <pc:sldMk cId="4037529996" sldId="302"/>
            <ac:picMk id="20" creationId="{4192A75C-CAA1-7D99-6DCD-8C18A549FD22}"/>
          </ac:picMkLst>
        </pc:picChg>
        <pc:picChg chg="mod">
          <ac:chgData name="#CUI SHUAIWEN#" userId="35a196ea-bcb8-475e-86cf-0b9eaca8a48f" providerId="ADAL" clId="{5D1F03F3-F5A1-4542-B337-566AFE5AB931}" dt="2024-12-08T02:30:35.287" v="3236" actId="2711"/>
          <ac:picMkLst>
            <pc:docMk/>
            <pc:sldMk cId="4037529996" sldId="302"/>
            <ac:picMk id="22" creationId="{DCF20823-87B2-49AF-8D47-6A17952570D2}"/>
          </ac:picMkLst>
        </pc:picChg>
        <pc:picChg chg="mod">
          <ac:chgData name="#CUI SHUAIWEN#" userId="35a196ea-bcb8-475e-86cf-0b9eaca8a48f" providerId="ADAL" clId="{5D1F03F3-F5A1-4542-B337-566AFE5AB931}" dt="2024-12-08T02:30:35.287" v="3236" actId="2711"/>
          <ac:picMkLst>
            <pc:docMk/>
            <pc:sldMk cId="4037529996" sldId="302"/>
            <ac:picMk id="26" creationId="{713E1454-72A1-772F-704E-F4A07B2D2344}"/>
          </ac:picMkLst>
        </pc:picChg>
        <pc:picChg chg="mod">
          <ac:chgData name="#CUI SHUAIWEN#" userId="35a196ea-bcb8-475e-86cf-0b9eaca8a48f" providerId="ADAL" clId="{5D1F03F3-F5A1-4542-B337-566AFE5AB931}" dt="2024-12-08T02:30:35.287" v="3236" actId="2711"/>
          <ac:picMkLst>
            <pc:docMk/>
            <pc:sldMk cId="4037529996" sldId="302"/>
            <ac:picMk id="30" creationId="{6867FD06-3CDE-09E6-0816-A63ABFBC936B}"/>
          </ac:picMkLst>
        </pc:picChg>
        <pc:picChg chg="mod">
          <ac:chgData name="#CUI SHUAIWEN#" userId="35a196ea-bcb8-475e-86cf-0b9eaca8a48f" providerId="ADAL" clId="{5D1F03F3-F5A1-4542-B337-566AFE5AB931}" dt="2024-12-08T02:30:35.287" v="3236" actId="2711"/>
          <ac:picMkLst>
            <pc:docMk/>
            <pc:sldMk cId="4037529996" sldId="302"/>
            <ac:picMk id="32" creationId="{85519EB4-782A-3E3D-CB90-2F34FB2F9A52}"/>
          </ac:picMkLst>
        </pc:picChg>
        <pc:picChg chg="mod">
          <ac:chgData name="#CUI SHUAIWEN#" userId="35a196ea-bcb8-475e-86cf-0b9eaca8a48f" providerId="ADAL" clId="{5D1F03F3-F5A1-4542-B337-566AFE5AB931}" dt="2024-12-08T02:30:35.287" v="3236" actId="2711"/>
          <ac:picMkLst>
            <pc:docMk/>
            <pc:sldMk cId="4037529996" sldId="302"/>
            <ac:picMk id="37" creationId="{02E78E08-459F-7911-890C-363FA49BFFCC}"/>
          </ac:picMkLst>
        </pc:picChg>
        <pc:picChg chg="mod">
          <ac:chgData name="#CUI SHUAIWEN#" userId="35a196ea-bcb8-475e-86cf-0b9eaca8a48f" providerId="ADAL" clId="{5D1F03F3-F5A1-4542-B337-566AFE5AB931}" dt="2024-12-08T02:30:35.287" v="3236" actId="2711"/>
          <ac:picMkLst>
            <pc:docMk/>
            <pc:sldMk cId="4037529996" sldId="302"/>
            <ac:picMk id="42" creationId="{F5301867-978D-5168-E612-9241CAC21E73}"/>
          </ac:picMkLst>
        </pc:picChg>
        <pc:picChg chg="mod">
          <ac:chgData name="#CUI SHUAIWEN#" userId="35a196ea-bcb8-475e-86cf-0b9eaca8a48f" providerId="ADAL" clId="{5D1F03F3-F5A1-4542-B337-566AFE5AB931}" dt="2024-12-08T02:30:35.287" v="3236" actId="2711"/>
          <ac:picMkLst>
            <pc:docMk/>
            <pc:sldMk cId="4037529996" sldId="302"/>
            <ac:picMk id="48" creationId="{ACADA7BD-EBAF-A260-3FD9-EBA949629975}"/>
          </ac:picMkLst>
        </pc:picChg>
        <pc:picChg chg="mod">
          <ac:chgData name="#CUI SHUAIWEN#" userId="35a196ea-bcb8-475e-86cf-0b9eaca8a48f" providerId="ADAL" clId="{5D1F03F3-F5A1-4542-B337-566AFE5AB931}" dt="2024-12-08T02:30:35.287" v="3236" actId="2711"/>
          <ac:picMkLst>
            <pc:docMk/>
            <pc:sldMk cId="4037529996" sldId="302"/>
            <ac:picMk id="51" creationId="{BDCEDDDE-DBB0-0137-C31F-5AF2837CA3DE}"/>
          </ac:picMkLst>
        </pc:picChg>
        <pc:picChg chg="mod">
          <ac:chgData name="#CUI SHUAIWEN#" userId="35a196ea-bcb8-475e-86cf-0b9eaca8a48f" providerId="ADAL" clId="{5D1F03F3-F5A1-4542-B337-566AFE5AB931}" dt="2024-12-08T02:30:35.287" v="3236" actId="2711"/>
          <ac:picMkLst>
            <pc:docMk/>
            <pc:sldMk cId="4037529996" sldId="302"/>
            <ac:picMk id="105" creationId="{854E20EF-15C5-D785-A9BA-929D97171E62}"/>
          </ac:picMkLst>
        </pc:picChg>
        <pc:picChg chg="mod">
          <ac:chgData name="#CUI SHUAIWEN#" userId="35a196ea-bcb8-475e-86cf-0b9eaca8a48f" providerId="ADAL" clId="{5D1F03F3-F5A1-4542-B337-566AFE5AB931}" dt="2024-12-08T02:30:35.287" v="3236" actId="2711"/>
          <ac:picMkLst>
            <pc:docMk/>
            <pc:sldMk cId="4037529996" sldId="302"/>
            <ac:picMk id="106" creationId="{8E3C9848-5E1F-29FD-8DD9-2730F623FF7A}"/>
          </ac:picMkLst>
        </pc:picChg>
        <pc:picChg chg="mod">
          <ac:chgData name="#CUI SHUAIWEN#" userId="35a196ea-bcb8-475e-86cf-0b9eaca8a48f" providerId="ADAL" clId="{5D1F03F3-F5A1-4542-B337-566AFE5AB931}" dt="2024-12-08T02:30:35.287" v="3236" actId="2711"/>
          <ac:picMkLst>
            <pc:docMk/>
            <pc:sldMk cId="4037529996" sldId="302"/>
            <ac:picMk id="109" creationId="{0A247A66-B527-301D-A16E-CBE4D2E32267}"/>
          </ac:picMkLst>
        </pc:picChg>
        <pc:picChg chg="mod">
          <ac:chgData name="#CUI SHUAIWEN#" userId="35a196ea-bcb8-475e-86cf-0b9eaca8a48f" providerId="ADAL" clId="{5D1F03F3-F5A1-4542-B337-566AFE5AB931}" dt="2024-12-08T02:30:35.287" v="3236" actId="2711"/>
          <ac:picMkLst>
            <pc:docMk/>
            <pc:sldMk cId="4037529996" sldId="302"/>
            <ac:picMk id="110" creationId="{88C21A53-C99E-E756-589A-CD4E6BDB4BD9}"/>
          </ac:picMkLst>
        </pc:picChg>
        <pc:picChg chg="mod">
          <ac:chgData name="#CUI SHUAIWEN#" userId="35a196ea-bcb8-475e-86cf-0b9eaca8a48f" providerId="ADAL" clId="{5D1F03F3-F5A1-4542-B337-566AFE5AB931}" dt="2024-12-08T02:30:35.287" v="3236" actId="2711"/>
          <ac:picMkLst>
            <pc:docMk/>
            <pc:sldMk cId="4037529996" sldId="302"/>
            <ac:picMk id="113" creationId="{68E26B13-192C-205F-6035-8403D656C713}"/>
          </ac:picMkLst>
        </pc:picChg>
        <pc:picChg chg="mod">
          <ac:chgData name="#CUI SHUAIWEN#" userId="35a196ea-bcb8-475e-86cf-0b9eaca8a48f" providerId="ADAL" clId="{5D1F03F3-F5A1-4542-B337-566AFE5AB931}" dt="2024-12-08T02:30:35.287" v="3236" actId="2711"/>
          <ac:picMkLst>
            <pc:docMk/>
            <pc:sldMk cId="4037529996" sldId="302"/>
            <ac:picMk id="114" creationId="{CC3A9727-467A-4C68-22D7-4BBCF5F32E4E}"/>
          </ac:picMkLst>
        </pc:picChg>
        <pc:picChg chg="mod">
          <ac:chgData name="#CUI SHUAIWEN#" userId="35a196ea-bcb8-475e-86cf-0b9eaca8a48f" providerId="ADAL" clId="{5D1F03F3-F5A1-4542-B337-566AFE5AB931}" dt="2024-12-08T02:30:35.287" v="3236" actId="2711"/>
          <ac:picMkLst>
            <pc:docMk/>
            <pc:sldMk cId="4037529996" sldId="302"/>
            <ac:picMk id="117" creationId="{61AD08C2-7C07-4B56-5C5F-38853E618DC2}"/>
          </ac:picMkLst>
        </pc:picChg>
      </pc:sldChg>
      <pc:sldChg chg="modSp mod">
        <pc:chgData name="#CUI SHUAIWEN#" userId="35a196ea-bcb8-475e-86cf-0b9eaca8a48f" providerId="ADAL" clId="{5D1F03F3-F5A1-4542-B337-566AFE5AB931}" dt="2024-12-08T02:30:49.573" v="3238" actId="2711"/>
        <pc:sldMkLst>
          <pc:docMk/>
          <pc:sldMk cId="3171209738" sldId="303"/>
        </pc:sldMkLst>
        <pc:spChg chg="mod">
          <ac:chgData name="#CUI SHUAIWEN#" userId="35a196ea-bcb8-475e-86cf-0b9eaca8a48f" providerId="ADAL" clId="{5D1F03F3-F5A1-4542-B337-566AFE5AB931}" dt="2024-12-08T02:30:49.573" v="3238" actId="2711"/>
          <ac:spMkLst>
            <pc:docMk/>
            <pc:sldMk cId="3171209738" sldId="303"/>
            <ac:spMk id="3" creationId="{70CDEF91-2080-ADE9-8F15-7C9ED8D19F7F}"/>
          </ac:spMkLst>
        </pc:spChg>
        <pc:spChg chg="mod">
          <ac:chgData name="#CUI SHUAIWEN#" userId="35a196ea-bcb8-475e-86cf-0b9eaca8a48f" providerId="ADAL" clId="{5D1F03F3-F5A1-4542-B337-566AFE5AB931}" dt="2024-12-08T02:30:49.573" v="3238" actId="2711"/>
          <ac:spMkLst>
            <pc:docMk/>
            <pc:sldMk cId="3171209738" sldId="303"/>
            <ac:spMk id="25" creationId="{343A7855-AD79-A636-19B3-D58622EB40C5}"/>
          </ac:spMkLst>
        </pc:spChg>
        <pc:spChg chg="mod">
          <ac:chgData name="#CUI SHUAIWEN#" userId="35a196ea-bcb8-475e-86cf-0b9eaca8a48f" providerId="ADAL" clId="{5D1F03F3-F5A1-4542-B337-566AFE5AB931}" dt="2024-12-08T02:30:49.573" v="3238" actId="2711"/>
          <ac:spMkLst>
            <pc:docMk/>
            <pc:sldMk cId="3171209738" sldId="303"/>
            <ac:spMk id="26" creationId="{87811544-B53C-F01B-F12E-09C945B50B30}"/>
          </ac:spMkLst>
        </pc:spChg>
        <pc:spChg chg="mod">
          <ac:chgData name="#CUI SHUAIWEN#" userId="35a196ea-bcb8-475e-86cf-0b9eaca8a48f" providerId="ADAL" clId="{5D1F03F3-F5A1-4542-B337-566AFE5AB931}" dt="2024-12-07T11:50:14.721" v="141" actId="20577"/>
          <ac:spMkLst>
            <pc:docMk/>
            <pc:sldMk cId="3171209738" sldId="303"/>
            <ac:spMk id="27" creationId="{34FB50E7-6C60-3635-AE99-538E0E60F1DC}"/>
          </ac:spMkLst>
        </pc:spChg>
        <pc:spChg chg="mod">
          <ac:chgData name="#CUI SHUAIWEN#" userId="35a196ea-bcb8-475e-86cf-0b9eaca8a48f" providerId="ADAL" clId="{5D1F03F3-F5A1-4542-B337-566AFE5AB931}" dt="2024-12-08T02:30:49.573" v="3238" actId="2711"/>
          <ac:spMkLst>
            <pc:docMk/>
            <pc:sldMk cId="3171209738" sldId="303"/>
            <ac:spMk id="28" creationId="{8A741A71-6452-CF94-CAE9-A641E8EA600F}"/>
          </ac:spMkLst>
        </pc:spChg>
        <pc:spChg chg="mod">
          <ac:chgData name="#CUI SHUAIWEN#" userId="35a196ea-bcb8-475e-86cf-0b9eaca8a48f" providerId="ADAL" clId="{5D1F03F3-F5A1-4542-B337-566AFE5AB931}" dt="2024-12-08T02:30:49.573" v="3238" actId="2711"/>
          <ac:spMkLst>
            <pc:docMk/>
            <pc:sldMk cId="3171209738" sldId="303"/>
            <ac:spMk id="35" creationId="{A6B5E846-355F-0D14-2B9F-77D78FC6A170}"/>
          </ac:spMkLst>
        </pc:spChg>
        <pc:spChg chg="mod">
          <ac:chgData name="#CUI SHUAIWEN#" userId="35a196ea-bcb8-475e-86cf-0b9eaca8a48f" providerId="ADAL" clId="{5D1F03F3-F5A1-4542-B337-566AFE5AB931}" dt="2024-12-08T02:30:49.573" v="3238" actId="2711"/>
          <ac:spMkLst>
            <pc:docMk/>
            <pc:sldMk cId="3171209738" sldId="303"/>
            <ac:spMk id="39" creationId="{7EBFACD2-D95A-0FB3-943D-3316C4E336A2}"/>
          </ac:spMkLst>
        </pc:spChg>
        <pc:spChg chg="mod">
          <ac:chgData name="#CUI SHUAIWEN#" userId="35a196ea-bcb8-475e-86cf-0b9eaca8a48f" providerId="ADAL" clId="{5D1F03F3-F5A1-4542-B337-566AFE5AB931}" dt="2024-12-08T02:30:49.573" v="3238" actId="2711"/>
          <ac:spMkLst>
            <pc:docMk/>
            <pc:sldMk cId="3171209738" sldId="303"/>
            <ac:spMk id="46" creationId="{62B29A3F-A659-07A1-3180-6F85D6456071}"/>
          </ac:spMkLst>
        </pc:spChg>
        <pc:spChg chg="mod">
          <ac:chgData name="#CUI SHUAIWEN#" userId="35a196ea-bcb8-475e-86cf-0b9eaca8a48f" providerId="ADAL" clId="{5D1F03F3-F5A1-4542-B337-566AFE5AB931}" dt="2024-12-08T02:30:49.573" v="3238" actId="2711"/>
          <ac:spMkLst>
            <pc:docMk/>
            <pc:sldMk cId="3171209738" sldId="303"/>
            <ac:spMk id="48" creationId="{8028931B-BCA6-C5B0-E6C6-391E44CA4207}"/>
          </ac:spMkLst>
        </pc:spChg>
        <pc:spChg chg="mod">
          <ac:chgData name="#CUI SHUAIWEN#" userId="35a196ea-bcb8-475e-86cf-0b9eaca8a48f" providerId="ADAL" clId="{5D1F03F3-F5A1-4542-B337-566AFE5AB931}" dt="2024-12-08T02:30:49.573" v="3238" actId="2711"/>
          <ac:spMkLst>
            <pc:docMk/>
            <pc:sldMk cId="3171209738" sldId="303"/>
            <ac:spMk id="125" creationId="{26FF0121-39F4-E736-A906-5D57E0EE630F}"/>
          </ac:spMkLst>
        </pc:spChg>
        <pc:spChg chg="mod">
          <ac:chgData name="#CUI SHUAIWEN#" userId="35a196ea-bcb8-475e-86cf-0b9eaca8a48f" providerId="ADAL" clId="{5D1F03F3-F5A1-4542-B337-566AFE5AB931}" dt="2024-12-08T02:30:49.573" v="3238" actId="2711"/>
          <ac:spMkLst>
            <pc:docMk/>
            <pc:sldMk cId="3171209738" sldId="303"/>
            <ac:spMk id="131" creationId="{53A5D0D9-7B44-FE6A-CC2A-A25AF95BA53C}"/>
          </ac:spMkLst>
        </pc:spChg>
        <pc:grpChg chg="mod">
          <ac:chgData name="#CUI SHUAIWEN#" userId="35a196ea-bcb8-475e-86cf-0b9eaca8a48f" providerId="ADAL" clId="{5D1F03F3-F5A1-4542-B337-566AFE5AB931}" dt="2024-12-08T02:30:49.573" v="3238" actId="2711"/>
          <ac:grpSpMkLst>
            <pc:docMk/>
            <pc:sldMk cId="3171209738" sldId="303"/>
            <ac:grpSpMk id="2" creationId="{9229C67C-A7A0-B6F7-A189-1CDC72CD0ECC}"/>
          </ac:grpSpMkLst>
        </pc:grpChg>
        <pc:grpChg chg="mod">
          <ac:chgData name="#CUI SHUAIWEN#" userId="35a196ea-bcb8-475e-86cf-0b9eaca8a48f" providerId="ADAL" clId="{5D1F03F3-F5A1-4542-B337-566AFE5AB931}" dt="2024-12-08T02:30:49.573" v="3238" actId="2711"/>
          <ac:grpSpMkLst>
            <pc:docMk/>
            <pc:sldMk cId="3171209738" sldId="303"/>
            <ac:grpSpMk id="11" creationId="{FC676A53-7A97-CBE3-87DC-1759994A0E1F}"/>
          </ac:grpSpMkLst>
        </pc:grpChg>
        <pc:grpChg chg="mod">
          <ac:chgData name="#CUI SHUAIWEN#" userId="35a196ea-bcb8-475e-86cf-0b9eaca8a48f" providerId="ADAL" clId="{5D1F03F3-F5A1-4542-B337-566AFE5AB931}" dt="2024-12-08T02:30:49.573" v="3238" actId="2711"/>
          <ac:grpSpMkLst>
            <pc:docMk/>
            <pc:sldMk cId="3171209738" sldId="303"/>
            <ac:grpSpMk id="19" creationId="{986C2C37-7454-BAA7-58C9-E97E9001AD9D}"/>
          </ac:grpSpMkLst>
        </pc:grpChg>
        <pc:grpChg chg="mod">
          <ac:chgData name="#CUI SHUAIWEN#" userId="35a196ea-bcb8-475e-86cf-0b9eaca8a48f" providerId="ADAL" clId="{5D1F03F3-F5A1-4542-B337-566AFE5AB931}" dt="2024-12-08T02:30:49.573" v="3238" actId="2711"/>
          <ac:grpSpMkLst>
            <pc:docMk/>
            <pc:sldMk cId="3171209738" sldId="303"/>
            <ac:grpSpMk id="21" creationId="{4AEC5151-8E95-5752-8012-6BB1FDBCDECA}"/>
          </ac:grpSpMkLst>
        </pc:grpChg>
        <pc:grpChg chg="mod">
          <ac:chgData name="#CUI SHUAIWEN#" userId="35a196ea-bcb8-475e-86cf-0b9eaca8a48f" providerId="ADAL" clId="{5D1F03F3-F5A1-4542-B337-566AFE5AB931}" dt="2024-12-08T02:30:49.573" v="3238" actId="2711"/>
          <ac:grpSpMkLst>
            <pc:docMk/>
            <pc:sldMk cId="3171209738" sldId="303"/>
            <ac:grpSpMk id="33" creationId="{B2D97EBC-748B-73B0-5E70-4E50B7AE97E7}"/>
          </ac:grpSpMkLst>
        </pc:grpChg>
        <pc:picChg chg="mod">
          <ac:chgData name="#CUI SHUAIWEN#" userId="35a196ea-bcb8-475e-86cf-0b9eaca8a48f" providerId="ADAL" clId="{5D1F03F3-F5A1-4542-B337-566AFE5AB931}" dt="2024-12-08T02:30:49.573" v="3238" actId="2711"/>
          <ac:picMkLst>
            <pc:docMk/>
            <pc:sldMk cId="3171209738" sldId="303"/>
            <ac:picMk id="31" creationId="{493EEC80-2CF2-CCDE-B9BE-55CC9B5E88C2}"/>
          </ac:picMkLst>
        </pc:picChg>
        <pc:picChg chg="mod">
          <ac:chgData name="#CUI SHUAIWEN#" userId="35a196ea-bcb8-475e-86cf-0b9eaca8a48f" providerId="ADAL" clId="{5D1F03F3-F5A1-4542-B337-566AFE5AB931}" dt="2024-12-08T02:30:49.573" v="3238" actId="2711"/>
          <ac:picMkLst>
            <pc:docMk/>
            <pc:sldMk cId="3171209738" sldId="303"/>
            <ac:picMk id="38" creationId="{E3FCB47D-FD40-B584-C164-FB419475B8B5}"/>
          </ac:picMkLst>
        </pc:picChg>
        <pc:picChg chg="mod">
          <ac:chgData name="#CUI SHUAIWEN#" userId="35a196ea-bcb8-475e-86cf-0b9eaca8a48f" providerId="ADAL" clId="{5D1F03F3-F5A1-4542-B337-566AFE5AB931}" dt="2024-12-08T02:30:49.573" v="3238" actId="2711"/>
          <ac:picMkLst>
            <pc:docMk/>
            <pc:sldMk cId="3171209738" sldId="303"/>
            <ac:picMk id="41" creationId="{008BA432-0D36-06D1-A315-F94B09FE9FBB}"/>
          </ac:picMkLst>
        </pc:picChg>
        <pc:picChg chg="mod">
          <ac:chgData name="#CUI SHUAIWEN#" userId="35a196ea-bcb8-475e-86cf-0b9eaca8a48f" providerId="ADAL" clId="{5D1F03F3-F5A1-4542-B337-566AFE5AB931}" dt="2024-12-08T02:30:49.573" v="3238" actId="2711"/>
          <ac:picMkLst>
            <pc:docMk/>
            <pc:sldMk cId="3171209738" sldId="303"/>
            <ac:picMk id="42" creationId="{48BCE604-27DC-1884-44F9-116E446623A4}"/>
          </ac:picMkLst>
        </pc:picChg>
      </pc:sldChg>
      <pc:sldChg chg="modSp mod">
        <pc:chgData name="#CUI SHUAIWEN#" userId="35a196ea-bcb8-475e-86cf-0b9eaca8a48f" providerId="ADAL" clId="{5D1F03F3-F5A1-4542-B337-566AFE5AB931}" dt="2024-12-08T02:30:57.606" v="3239" actId="2711"/>
        <pc:sldMkLst>
          <pc:docMk/>
          <pc:sldMk cId="2115313897" sldId="304"/>
        </pc:sldMkLst>
        <pc:spChg chg="mod">
          <ac:chgData name="#CUI SHUAIWEN#" userId="35a196ea-bcb8-475e-86cf-0b9eaca8a48f" providerId="ADAL" clId="{5D1F03F3-F5A1-4542-B337-566AFE5AB931}" dt="2024-12-08T02:30:57.606" v="3239" actId="2711"/>
          <ac:spMkLst>
            <pc:docMk/>
            <pc:sldMk cId="2115313897" sldId="304"/>
            <ac:spMk id="14" creationId="{FF583BD9-DF65-3756-AD7C-459A89A46590}"/>
          </ac:spMkLst>
        </pc:spChg>
        <pc:spChg chg="mod">
          <ac:chgData name="#CUI SHUAIWEN#" userId="35a196ea-bcb8-475e-86cf-0b9eaca8a48f" providerId="ADAL" clId="{5D1F03F3-F5A1-4542-B337-566AFE5AB931}" dt="2024-12-08T02:30:57.606" v="3239" actId="2711"/>
          <ac:spMkLst>
            <pc:docMk/>
            <pc:sldMk cId="2115313897" sldId="304"/>
            <ac:spMk id="18" creationId="{2539A007-932F-F25C-941E-29BC5E58F726}"/>
          </ac:spMkLst>
        </pc:spChg>
        <pc:spChg chg="mod">
          <ac:chgData name="#CUI SHUAIWEN#" userId="35a196ea-bcb8-475e-86cf-0b9eaca8a48f" providerId="ADAL" clId="{5D1F03F3-F5A1-4542-B337-566AFE5AB931}" dt="2024-12-08T02:30:57.606" v="3239" actId="2711"/>
          <ac:spMkLst>
            <pc:docMk/>
            <pc:sldMk cId="2115313897" sldId="304"/>
            <ac:spMk id="20" creationId="{58C136DB-F699-DEF5-1342-88F3330833D8}"/>
          </ac:spMkLst>
        </pc:spChg>
        <pc:spChg chg="mod">
          <ac:chgData name="#CUI SHUAIWEN#" userId="35a196ea-bcb8-475e-86cf-0b9eaca8a48f" providerId="ADAL" clId="{5D1F03F3-F5A1-4542-B337-566AFE5AB931}" dt="2024-12-08T02:30:57.606" v="3239" actId="2711"/>
          <ac:spMkLst>
            <pc:docMk/>
            <pc:sldMk cId="2115313897" sldId="304"/>
            <ac:spMk id="26" creationId="{8B1D5B99-30C0-3346-9E49-36BFAD753D06}"/>
          </ac:spMkLst>
        </pc:spChg>
        <pc:spChg chg="mod">
          <ac:chgData name="#CUI SHUAIWEN#" userId="35a196ea-bcb8-475e-86cf-0b9eaca8a48f" providerId="ADAL" clId="{5D1F03F3-F5A1-4542-B337-566AFE5AB931}" dt="2024-12-07T11:50:20.540" v="144" actId="20577"/>
          <ac:spMkLst>
            <pc:docMk/>
            <pc:sldMk cId="2115313897" sldId="304"/>
            <ac:spMk id="27" creationId="{411CE751-ACA7-34A9-5136-3807B9A71585}"/>
          </ac:spMkLst>
        </pc:spChg>
        <pc:spChg chg="mod">
          <ac:chgData name="#CUI SHUAIWEN#" userId="35a196ea-bcb8-475e-86cf-0b9eaca8a48f" providerId="ADAL" clId="{5D1F03F3-F5A1-4542-B337-566AFE5AB931}" dt="2024-12-08T02:30:57.606" v="3239" actId="2711"/>
          <ac:spMkLst>
            <pc:docMk/>
            <pc:sldMk cId="2115313897" sldId="304"/>
            <ac:spMk id="28" creationId="{4BEF1CDF-3F1E-B6F1-B0FA-250F0935360C}"/>
          </ac:spMkLst>
        </pc:spChg>
        <pc:spChg chg="mod">
          <ac:chgData name="#CUI SHUAIWEN#" userId="35a196ea-bcb8-475e-86cf-0b9eaca8a48f" providerId="ADAL" clId="{5D1F03F3-F5A1-4542-B337-566AFE5AB931}" dt="2024-12-08T02:30:57.606" v="3239" actId="2711"/>
          <ac:spMkLst>
            <pc:docMk/>
            <pc:sldMk cId="2115313897" sldId="304"/>
            <ac:spMk id="39" creationId="{97F83FC9-227C-88D1-DE69-5A695654E657}"/>
          </ac:spMkLst>
        </pc:spChg>
        <pc:spChg chg="mod">
          <ac:chgData name="#CUI SHUAIWEN#" userId="35a196ea-bcb8-475e-86cf-0b9eaca8a48f" providerId="ADAL" clId="{5D1F03F3-F5A1-4542-B337-566AFE5AB931}" dt="2024-12-08T02:30:57.606" v="3239" actId="2711"/>
          <ac:spMkLst>
            <pc:docMk/>
            <pc:sldMk cId="2115313897" sldId="304"/>
            <ac:spMk id="44" creationId="{1EE8F6DE-2E01-A13A-E3B7-2D3BF100F316}"/>
          </ac:spMkLst>
        </pc:spChg>
        <pc:spChg chg="mod">
          <ac:chgData name="#CUI SHUAIWEN#" userId="35a196ea-bcb8-475e-86cf-0b9eaca8a48f" providerId="ADAL" clId="{5D1F03F3-F5A1-4542-B337-566AFE5AB931}" dt="2024-12-08T02:30:57.606" v="3239" actId="2711"/>
          <ac:spMkLst>
            <pc:docMk/>
            <pc:sldMk cId="2115313897" sldId="304"/>
            <ac:spMk id="45" creationId="{047B780D-B675-2216-BEE1-A999FD56CAA4}"/>
          </ac:spMkLst>
        </pc:spChg>
        <pc:spChg chg="mod">
          <ac:chgData name="#CUI SHUAIWEN#" userId="35a196ea-bcb8-475e-86cf-0b9eaca8a48f" providerId="ADAL" clId="{5D1F03F3-F5A1-4542-B337-566AFE5AB931}" dt="2024-12-08T02:30:57.606" v="3239" actId="2711"/>
          <ac:spMkLst>
            <pc:docMk/>
            <pc:sldMk cId="2115313897" sldId="304"/>
            <ac:spMk id="52" creationId="{4E456E4B-A955-E6C2-14E8-697B2FF29FC1}"/>
          </ac:spMkLst>
        </pc:spChg>
        <pc:spChg chg="mod">
          <ac:chgData name="#CUI SHUAIWEN#" userId="35a196ea-bcb8-475e-86cf-0b9eaca8a48f" providerId="ADAL" clId="{5D1F03F3-F5A1-4542-B337-566AFE5AB931}" dt="2024-12-08T02:30:57.606" v="3239" actId="2711"/>
          <ac:spMkLst>
            <pc:docMk/>
            <pc:sldMk cId="2115313897" sldId="304"/>
            <ac:spMk id="53" creationId="{136A310C-F82C-6067-B29C-9D451C1D7EBD}"/>
          </ac:spMkLst>
        </pc:spChg>
        <pc:spChg chg="mod">
          <ac:chgData name="#CUI SHUAIWEN#" userId="35a196ea-bcb8-475e-86cf-0b9eaca8a48f" providerId="ADAL" clId="{5D1F03F3-F5A1-4542-B337-566AFE5AB931}" dt="2024-12-08T02:30:57.606" v="3239" actId="2711"/>
          <ac:spMkLst>
            <pc:docMk/>
            <pc:sldMk cId="2115313897" sldId="304"/>
            <ac:spMk id="54" creationId="{1D48E203-A740-9AC8-CBB7-74901585EBAA}"/>
          </ac:spMkLst>
        </pc:spChg>
        <pc:spChg chg="mod">
          <ac:chgData name="#CUI SHUAIWEN#" userId="35a196ea-bcb8-475e-86cf-0b9eaca8a48f" providerId="ADAL" clId="{5D1F03F3-F5A1-4542-B337-566AFE5AB931}" dt="2024-12-08T02:30:57.606" v="3239" actId="2711"/>
          <ac:spMkLst>
            <pc:docMk/>
            <pc:sldMk cId="2115313897" sldId="304"/>
            <ac:spMk id="55" creationId="{9B7A7931-7C37-FB84-2669-22D1868A1E08}"/>
          </ac:spMkLst>
        </pc:spChg>
        <pc:grpChg chg="mod">
          <ac:chgData name="#CUI SHUAIWEN#" userId="35a196ea-bcb8-475e-86cf-0b9eaca8a48f" providerId="ADAL" clId="{5D1F03F3-F5A1-4542-B337-566AFE5AB931}" dt="2024-12-08T02:30:57.606" v="3239" actId="2711"/>
          <ac:grpSpMkLst>
            <pc:docMk/>
            <pc:sldMk cId="2115313897" sldId="304"/>
            <ac:grpSpMk id="2" creationId="{433604EA-A61F-8975-1496-E191BAB530B7}"/>
          </ac:grpSpMkLst>
        </pc:grpChg>
        <pc:grpChg chg="mod">
          <ac:chgData name="#CUI SHUAIWEN#" userId="35a196ea-bcb8-475e-86cf-0b9eaca8a48f" providerId="ADAL" clId="{5D1F03F3-F5A1-4542-B337-566AFE5AB931}" dt="2024-12-08T02:30:57.606" v="3239" actId="2711"/>
          <ac:grpSpMkLst>
            <pc:docMk/>
            <pc:sldMk cId="2115313897" sldId="304"/>
            <ac:grpSpMk id="11" creationId="{82E31B8B-B0E5-2BC7-96E2-CBF8367772D0}"/>
          </ac:grpSpMkLst>
        </pc:grpChg>
        <pc:grpChg chg="mod">
          <ac:chgData name="#CUI SHUAIWEN#" userId="35a196ea-bcb8-475e-86cf-0b9eaca8a48f" providerId="ADAL" clId="{5D1F03F3-F5A1-4542-B337-566AFE5AB931}" dt="2024-12-08T02:30:57.606" v="3239" actId="2711"/>
          <ac:grpSpMkLst>
            <pc:docMk/>
            <pc:sldMk cId="2115313897" sldId="304"/>
            <ac:grpSpMk id="19" creationId="{8D7EFFE6-E628-63DE-806F-CEACC83E5887}"/>
          </ac:grpSpMkLst>
        </pc:grpChg>
        <pc:grpChg chg="mod">
          <ac:chgData name="#CUI SHUAIWEN#" userId="35a196ea-bcb8-475e-86cf-0b9eaca8a48f" providerId="ADAL" clId="{5D1F03F3-F5A1-4542-B337-566AFE5AB931}" dt="2024-12-08T02:30:57.606" v="3239" actId="2711"/>
          <ac:grpSpMkLst>
            <pc:docMk/>
            <pc:sldMk cId="2115313897" sldId="304"/>
            <ac:grpSpMk id="21" creationId="{8D57D768-AAFC-E227-5472-C5689AE865D9}"/>
          </ac:grpSpMkLst>
        </pc:grpChg>
        <pc:grpChg chg="mod">
          <ac:chgData name="#CUI SHUAIWEN#" userId="35a196ea-bcb8-475e-86cf-0b9eaca8a48f" providerId="ADAL" clId="{5D1F03F3-F5A1-4542-B337-566AFE5AB931}" dt="2024-12-08T02:30:57.606" v="3239" actId="2711"/>
          <ac:grpSpMkLst>
            <pc:docMk/>
            <pc:sldMk cId="2115313897" sldId="304"/>
            <ac:grpSpMk id="33" creationId="{950105A5-7A13-FB58-E665-A0A0FE4A55C6}"/>
          </ac:grpSpMkLst>
        </pc:grpChg>
      </pc:sldChg>
      <pc:sldChg chg="addSp delSp modSp add mod modAnim">
        <pc:chgData name="#CUI SHUAIWEN#" userId="35a196ea-bcb8-475e-86cf-0b9eaca8a48f" providerId="ADAL" clId="{5D1F03F3-F5A1-4542-B337-566AFE5AB931}" dt="2024-12-08T02:31:20.301" v="3242" actId="2711"/>
        <pc:sldMkLst>
          <pc:docMk/>
          <pc:sldMk cId="2350660166" sldId="305"/>
        </pc:sldMkLst>
        <pc:spChg chg="mod">
          <ac:chgData name="#CUI SHUAIWEN#" userId="35a196ea-bcb8-475e-86cf-0b9eaca8a48f" providerId="ADAL" clId="{5D1F03F3-F5A1-4542-B337-566AFE5AB931}" dt="2024-12-08T02:31:20.301" v="3242" actId="2711"/>
          <ac:spMkLst>
            <pc:docMk/>
            <pc:sldMk cId="2350660166" sldId="305"/>
            <ac:spMk id="13" creationId="{4F9968B3-E6D6-C903-DDDC-BEA125C2AEC4}"/>
          </ac:spMkLst>
        </pc:spChg>
        <pc:spChg chg="mod">
          <ac:chgData name="#CUI SHUAIWEN#" userId="35a196ea-bcb8-475e-86cf-0b9eaca8a48f" providerId="ADAL" clId="{5D1F03F3-F5A1-4542-B337-566AFE5AB931}" dt="2024-12-08T02:31:20.301" v="3242" actId="2711"/>
          <ac:spMkLst>
            <pc:docMk/>
            <pc:sldMk cId="2350660166" sldId="305"/>
            <ac:spMk id="14" creationId="{DCD28348-06B5-F659-F4A8-41C5E9EE4615}"/>
          </ac:spMkLst>
        </pc:spChg>
        <pc:spChg chg="mod">
          <ac:chgData name="#CUI SHUAIWEN#" userId="35a196ea-bcb8-475e-86cf-0b9eaca8a48f" providerId="ADAL" clId="{5D1F03F3-F5A1-4542-B337-566AFE5AB931}" dt="2024-12-08T02:31:20.301" v="3242" actId="2711"/>
          <ac:spMkLst>
            <pc:docMk/>
            <pc:sldMk cId="2350660166" sldId="305"/>
            <ac:spMk id="18" creationId="{50BA18F2-35BF-70D3-86A7-AE1BB91CF4D4}"/>
          </ac:spMkLst>
        </pc:spChg>
        <pc:spChg chg="mod">
          <ac:chgData name="#CUI SHUAIWEN#" userId="35a196ea-bcb8-475e-86cf-0b9eaca8a48f" providerId="ADAL" clId="{5D1F03F3-F5A1-4542-B337-566AFE5AB931}" dt="2024-12-08T02:31:20.301" v="3242" actId="2711"/>
          <ac:spMkLst>
            <pc:docMk/>
            <pc:sldMk cId="2350660166" sldId="305"/>
            <ac:spMk id="19" creationId="{1C013043-2579-00DA-4EB2-243ABE9D79E7}"/>
          </ac:spMkLst>
        </pc:spChg>
        <pc:spChg chg="add del mod">
          <ac:chgData name="#CUI SHUAIWEN#" userId="35a196ea-bcb8-475e-86cf-0b9eaca8a48f" providerId="ADAL" clId="{5D1F03F3-F5A1-4542-B337-566AFE5AB931}" dt="2024-12-07T11:55:38.758" v="194" actId="478"/>
          <ac:spMkLst>
            <pc:docMk/>
            <pc:sldMk cId="2350660166" sldId="305"/>
            <ac:spMk id="20" creationId="{D50B1545-2BF5-2BE1-15A7-21077A78C2CF}"/>
          </ac:spMkLst>
        </pc:spChg>
        <pc:spChg chg="add mod">
          <ac:chgData name="#CUI SHUAIWEN#" userId="35a196ea-bcb8-475e-86cf-0b9eaca8a48f" providerId="ADAL" clId="{5D1F03F3-F5A1-4542-B337-566AFE5AB931}" dt="2024-12-08T02:31:20.301" v="3242" actId="2711"/>
          <ac:spMkLst>
            <pc:docMk/>
            <pc:sldMk cId="2350660166" sldId="305"/>
            <ac:spMk id="21" creationId="{5DD2EEC3-033F-088B-3EAD-8BB34945D3E8}"/>
          </ac:spMkLst>
        </pc:spChg>
        <pc:spChg chg="add mod">
          <ac:chgData name="#CUI SHUAIWEN#" userId="35a196ea-bcb8-475e-86cf-0b9eaca8a48f" providerId="ADAL" clId="{5D1F03F3-F5A1-4542-B337-566AFE5AB931}" dt="2024-12-08T02:31:20.301" v="3242" actId="2711"/>
          <ac:spMkLst>
            <pc:docMk/>
            <pc:sldMk cId="2350660166" sldId="305"/>
            <ac:spMk id="22" creationId="{D51135B8-6DAF-BA6B-BA53-AE1FF9FBE135}"/>
          </ac:spMkLst>
        </pc:spChg>
        <pc:spChg chg="add mod">
          <ac:chgData name="#CUI SHUAIWEN#" userId="35a196ea-bcb8-475e-86cf-0b9eaca8a48f" providerId="ADAL" clId="{5D1F03F3-F5A1-4542-B337-566AFE5AB931}" dt="2024-12-08T02:31:20.301" v="3242" actId="2711"/>
          <ac:spMkLst>
            <pc:docMk/>
            <pc:sldMk cId="2350660166" sldId="305"/>
            <ac:spMk id="25" creationId="{EE4DE22D-B0A8-0A2A-C3E2-116F155F7FC4}"/>
          </ac:spMkLst>
        </pc:spChg>
        <pc:spChg chg="add mod">
          <ac:chgData name="#CUI SHUAIWEN#" userId="35a196ea-bcb8-475e-86cf-0b9eaca8a48f" providerId="ADAL" clId="{5D1F03F3-F5A1-4542-B337-566AFE5AB931}" dt="2024-12-08T02:31:20.301" v="3242" actId="2711"/>
          <ac:spMkLst>
            <pc:docMk/>
            <pc:sldMk cId="2350660166" sldId="305"/>
            <ac:spMk id="26" creationId="{D0043B1C-9D46-7DFF-6E1B-C6DC988995FE}"/>
          </ac:spMkLst>
        </pc:spChg>
        <pc:spChg chg="add mod">
          <ac:chgData name="#CUI SHUAIWEN#" userId="35a196ea-bcb8-475e-86cf-0b9eaca8a48f" providerId="ADAL" clId="{5D1F03F3-F5A1-4542-B337-566AFE5AB931}" dt="2024-12-08T02:31:20.301" v="3242" actId="2711"/>
          <ac:spMkLst>
            <pc:docMk/>
            <pc:sldMk cId="2350660166" sldId="305"/>
            <ac:spMk id="27" creationId="{782E8F5C-D3F0-F597-D456-5F812DFD1F86}"/>
          </ac:spMkLst>
        </pc:spChg>
        <pc:spChg chg="add mod">
          <ac:chgData name="#CUI SHUAIWEN#" userId="35a196ea-bcb8-475e-86cf-0b9eaca8a48f" providerId="ADAL" clId="{5D1F03F3-F5A1-4542-B337-566AFE5AB931}" dt="2024-12-08T02:31:20.301" v="3242" actId="2711"/>
          <ac:spMkLst>
            <pc:docMk/>
            <pc:sldMk cId="2350660166" sldId="305"/>
            <ac:spMk id="28" creationId="{995B4824-9C76-3915-B744-1F8A6BE1D0A7}"/>
          </ac:spMkLst>
        </pc:spChg>
        <pc:spChg chg="add mod">
          <ac:chgData name="#CUI SHUAIWEN#" userId="35a196ea-bcb8-475e-86cf-0b9eaca8a48f" providerId="ADAL" clId="{5D1F03F3-F5A1-4542-B337-566AFE5AB931}" dt="2024-12-08T02:31:20.301" v="3242" actId="2711"/>
          <ac:spMkLst>
            <pc:docMk/>
            <pc:sldMk cId="2350660166" sldId="305"/>
            <ac:spMk id="29" creationId="{9AE8198D-6493-3E82-EDAE-BA4B5304B398}"/>
          </ac:spMkLst>
        </pc:spChg>
        <pc:spChg chg="add mod">
          <ac:chgData name="#CUI SHUAIWEN#" userId="35a196ea-bcb8-475e-86cf-0b9eaca8a48f" providerId="ADAL" clId="{5D1F03F3-F5A1-4542-B337-566AFE5AB931}" dt="2024-12-08T02:31:20.301" v="3242" actId="2711"/>
          <ac:spMkLst>
            <pc:docMk/>
            <pc:sldMk cId="2350660166" sldId="305"/>
            <ac:spMk id="30" creationId="{2B1430A4-8DDE-9B77-64D6-5FF2383F6B52}"/>
          </ac:spMkLst>
        </pc:spChg>
        <pc:spChg chg="mod">
          <ac:chgData name="#CUI SHUAIWEN#" userId="35a196ea-bcb8-475e-86cf-0b9eaca8a48f" providerId="ADAL" clId="{5D1F03F3-F5A1-4542-B337-566AFE5AB931}" dt="2024-12-07T12:16:28.952" v="470" actId="20577"/>
          <ac:spMkLst>
            <pc:docMk/>
            <pc:sldMk cId="2350660166" sldId="305"/>
            <ac:spMk id="32" creationId="{C642F5DC-42A1-1908-9095-276C04558294}"/>
          </ac:spMkLst>
        </pc:spChg>
        <pc:spChg chg="mod">
          <ac:chgData name="#CUI SHUAIWEN#" userId="35a196ea-bcb8-475e-86cf-0b9eaca8a48f" providerId="ADAL" clId="{5D1F03F3-F5A1-4542-B337-566AFE5AB931}" dt="2024-12-08T02:31:20.301" v="3242" actId="2711"/>
          <ac:spMkLst>
            <pc:docMk/>
            <pc:sldMk cId="2350660166" sldId="305"/>
            <ac:spMk id="37" creationId="{11BF5187-5ECF-E26A-C0C5-83DDFD389D5A}"/>
          </ac:spMkLst>
        </pc:spChg>
        <pc:spChg chg="mod">
          <ac:chgData name="#CUI SHUAIWEN#" userId="35a196ea-bcb8-475e-86cf-0b9eaca8a48f" providerId="ADAL" clId="{5D1F03F3-F5A1-4542-B337-566AFE5AB931}" dt="2024-12-08T02:31:20.301" v="3242" actId="2711"/>
          <ac:spMkLst>
            <pc:docMk/>
            <pc:sldMk cId="2350660166" sldId="305"/>
            <ac:spMk id="38" creationId="{EF8B5579-21F2-2FD9-ECC7-A41B6F8A8137}"/>
          </ac:spMkLst>
        </pc:spChg>
        <pc:spChg chg="mod">
          <ac:chgData name="#CUI SHUAIWEN#" userId="35a196ea-bcb8-475e-86cf-0b9eaca8a48f" providerId="ADAL" clId="{5D1F03F3-F5A1-4542-B337-566AFE5AB931}" dt="2024-12-08T02:31:20.301" v="3242" actId="2711"/>
          <ac:spMkLst>
            <pc:docMk/>
            <pc:sldMk cId="2350660166" sldId="305"/>
            <ac:spMk id="39" creationId="{939A2B66-EE32-2EE3-FFBF-7C6F01A36D3B}"/>
          </ac:spMkLst>
        </pc:spChg>
        <pc:spChg chg="del">
          <ac:chgData name="#CUI SHUAIWEN#" userId="35a196ea-bcb8-475e-86cf-0b9eaca8a48f" providerId="ADAL" clId="{5D1F03F3-F5A1-4542-B337-566AFE5AB931}" dt="2024-12-07T11:54:41.652" v="181" actId="478"/>
          <ac:spMkLst>
            <pc:docMk/>
            <pc:sldMk cId="2350660166" sldId="305"/>
            <ac:spMk id="165" creationId="{977BFC0A-3BE9-B686-EE9E-1404D104B27B}"/>
          </ac:spMkLst>
        </pc:spChg>
        <pc:spChg chg="mod">
          <ac:chgData name="#CUI SHUAIWEN#" userId="35a196ea-bcb8-475e-86cf-0b9eaca8a48f" providerId="ADAL" clId="{5D1F03F3-F5A1-4542-B337-566AFE5AB931}" dt="2024-12-08T02:31:20.301" v="3242" actId="2711"/>
          <ac:spMkLst>
            <pc:docMk/>
            <pc:sldMk cId="2350660166" sldId="305"/>
            <ac:spMk id="166" creationId="{323E693D-17B7-96E7-6486-2EED7426B565}"/>
          </ac:spMkLst>
        </pc:spChg>
        <pc:spChg chg="mod">
          <ac:chgData name="#CUI SHUAIWEN#" userId="35a196ea-bcb8-475e-86cf-0b9eaca8a48f" providerId="ADAL" clId="{5D1F03F3-F5A1-4542-B337-566AFE5AB931}" dt="2024-12-08T02:31:20.301" v="3242" actId="2711"/>
          <ac:spMkLst>
            <pc:docMk/>
            <pc:sldMk cId="2350660166" sldId="305"/>
            <ac:spMk id="167" creationId="{D9E786B3-9BC7-A52F-6A76-F358B3EBA5FD}"/>
          </ac:spMkLst>
        </pc:spChg>
        <pc:grpChg chg="add mod">
          <ac:chgData name="#CUI SHUAIWEN#" userId="35a196ea-bcb8-475e-86cf-0b9eaca8a48f" providerId="ADAL" clId="{5D1F03F3-F5A1-4542-B337-566AFE5AB931}" dt="2024-12-07T12:04:58.233" v="447" actId="1076"/>
          <ac:grpSpMkLst>
            <pc:docMk/>
            <pc:sldMk cId="2350660166" sldId="305"/>
            <ac:grpSpMk id="3" creationId="{7A4EBBCD-2598-1F15-F450-B5555309DFB0}"/>
          </ac:grpSpMkLst>
        </pc:grpChg>
        <pc:picChg chg="add mod modCrop">
          <ac:chgData name="#CUI SHUAIWEN#" userId="35a196ea-bcb8-475e-86cf-0b9eaca8a48f" providerId="ADAL" clId="{5D1F03F3-F5A1-4542-B337-566AFE5AB931}" dt="2024-12-07T12:04:58.233" v="447" actId="1076"/>
          <ac:picMkLst>
            <pc:docMk/>
            <pc:sldMk cId="2350660166" sldId="305"/>
            <ac:picMk id="2" creationId="{E29E6C08-FAD0-DABE-BA7E-17E2F039CCE8}"/>
          </ac:picMkLst>
        </pc:picChg>
        <pc:picChg chg="mod modCrop">
          <ac:chgData name="#CUI SHUAIWEN#" userId="35a196ea-bcb8-475e-86cf-0b9eaca8a48f" providerId="ADAL" clId="{5D1F03F3-F5A1-4542-B337-566AFE5AB931}" dt="2024-12-07T11:51:52.439" v="158" actId="732"/>
          <ac:picMkLst>
            <pc:docMk/>
            <pc:sldMk cId="2350660166" sldId="305"/>
            <ac:picMk id="11" creationId="{7116F150-6268-4875-67B6-5A475358DCC4}"/>
          </ac:picMkLst>
        </pc:picChg>
        <pc:picChg chg="add del mod">
          <ac:chgData name="#CUI SHUAIWEN#" userId="35a196ea-bcb8-475e-86cf-0b9eaca8a48f" providerId="ADAL" clId="{5D1F03F3-F5A1-4542-B337-566AFE5AB931}" dt="2024-12-07T11:58:32.388" v="234" actId="478"/>
          <ac:picMkLst>
            <pc:docMk/>
            <pc:sldMk cId="2350660166" sldId="305"/>
            <ac:picMk id="24" creationId="{D4633E22-896E-F45B-84FE-D03C8FA83A5F}"/>
          </ac:picMkLst>
        </pc:picChg>
        <pc:picChg chg="del">
          <ac:chgData name="#CUI SHUAIWEN#" userId="35a196ea-bcb8-475e-86cf-0b9eaca8a48f" providerId="ADAL" clId="{5D1F03F3-F5A1-4542-B337-566AFE5AB931}" dt="2024-12-07T11:50:47.284" v="149" actId="478"/>
          <ac:picMkLst>
            <pc:docMk/>
            <pc:sldMk cId="2350660166" sldId="305"/>
            <ac:picMk id="164" creationId="{52803620-9BC0-80F6-4488-AA7AE4E002FA}"/>
          </ac:picMkLst>
        </pc:picChg>
      </pc:sldChg>
      <pc:sldChg chg="addSp delSp modSp add mod modAnim">
        <pc:chgData name="#CUI SHUAIWEN#" userId="35a196ea-bcb8-475e-86cf-0b9eaca8a48f" providerId="ADAL" clId="{5D1F03F3-F5A1-4542-B337-566AFE5AB931}" dt="2024-12-08T02:31:27.459" v="3243" actId="2711"/>
        <pc:sldMkLst>
          <pc:docMk/>
          <pc:sldMk cId="1720630247" sldId="306"/>
        </pc:sldMkLst>
        <pc:spChg chg="del">
          <ac:chgData name="#CUI SHUAIWEN#" userId="35a196ea-bcb8-475e-86cf-0b9eaca8a48f" providerId="ADAL" clId="{5D1F03F3-F5A1-4542-B337-566AFE5AB931}" dt="2024-12-07T12:16:40.356" v="472" actId="478"/>
          <ac:spMkLst>
            <pc:docMk/>
            <pc:sldMk cId="1720630247" sldId="306"/>
            <ac:spMk id="21" creationId="{5DD2EEC3-033F-088B-3EAD-8BB34945D3E8}"/>
          </ac:spMkLst>
        </pc:spChg>
        <pc:spChg chg="del">
          <ac:chgData name="#CUI SHUAIWEN#" userId="35a196ea-bcb8-475e-86cf-0b9eaca8a48f" providerId="ADAL" clId="{5D1F03F3-F5A1-4542-B337-566AFE5AB931}" dt="2024-12-07T12:16:40.356" v="472" actId="478"/>
          <ac:spMkLst>
            <pc:docMk/>
            <pc:sldMk cId="1720630247" sldId="306"/>
            <ac:spMk id="22" creationId="{D51135B8-6DAF-BA6B-BA53-AE1FF9FBE135}"/>
          </ac:spMkLst>
        </pc:spChg>
        <pc:spChg chg="del">
          <ac:chgData name="#CUI SHUAIWEN#" userId="35a196ea-bcb8-475e-86cf-0b9eaca8a48f" providerId="ADAL" clId="{5D1F03F3-F5A1-4542-B337-566AFE5AB931}" dt="2024-12-07T12:16:40.356" v="472" actId="478"/>
          <ac:spMkLst>
            <pc:docMk/>
            <pc:sldMk cId="1720630247" sldId="306"/>
            <ac:spMk id="25" creationId="{EE4DE22D-B0A8-0A2A-C3E2-116F155F7FC4}"/>
          </ac:spMkLst>
        </pc:spChg>
        <pc:spChg chg="del">
          <ac:chgData name="#CUI SHUAIWEN#" userId="35a196ea-bcb8-475e-86cf-0b9eaca8a48f" providerId="ADAL" clId="{5D1F03F3-F5A1-4542-B337-566AFE5AB931}" dt="2024-12-07T12:16:40.356" v="472" actId="478"/>
          <ac:spMkLst>
            <pc:docMk/>
            <pc:sldMk cId="1720630247" sldId="306"/>
            <ac:spMk id="26" creationId="{D0043B1C-9D46-7DFF-6E1B-C6DC988995FE}"/>
          </ac:spMkLst>
        </pc:spChg>
        <pc:spChg chg="del">
          <ac:chgData name="#CUI SHUAIWEN#" userId="35a196ea-bcb8-475e-86cf-0b9eaca8a48f" providerId="ADAL" clId="{5D1F03F3-F5A1-4542-B337-566AFE5AB931}" dt="2024-12-07T12:16:40.356" v="472" actId="478"/>
          <ac:spMkLst>
            <pc:docMk/>
            <pc:sldMk cId="1720630247" sldId="306"/>
            <ac:spMk id="27" creationId="{782E8F5C-D3F0-F597-D456-5F812DFD1F86}"/>
          </ac:spMkLst>
        </pc:spChg>
        <pc:spChg chg="del">
          <ac:chgData name="#CUI SHUAIWEN#" userId="35a196ea-bcb8-475e-86cf-0b9eaca8a48f" providerId="ADAL" clId="{5D1F03F3-F5A1-4542-B337-566AFE5AB931}" dt="2024-12-07T12:16:40.356" v="472" actId="478"/>
          <ac:spMkLst>
            <pc:docMk/>
            <pc:sldMk cId="1720630247" sldId="306"/>
            <ac:spMk id="28" creationId="{995B4824-9C76-3915-B744-1F8A6BE1D0A7}"/>
          </ac:spMkLst>
        </pc:spChg>
        <pc:spChg chg="del">
          <ac:chgData name="#CUI SHUAIWEN#" userId="35a196ea-bcb8-475e-86cf-0b9eaca8a48f" providerId="ADAL" clId="{5D1F03F3-F5A1-4542-B337-566AFE5AB931}" dt="2024-12-07T12:16:40.356" v="472" actId="478"/>
          <ac:spMkLst>
            <pc:docMk/>
            <pc:sldMk cId="1720630247" sldId="306"/>
            <ac:spMk id="29" creationId="{9AE8198D-6493-3E82-EDAE-BA4B5304B398}"/>
          </ac:spMkLst>
        </pc:spChg>
        <pc:spChg chg="del">
          <ac:chgData name="#CUI SHUAIWEN#" userId="35a196ea-bcb8-475e-86cf-0b9eaca8a48f" providerId="ADAL" clId="{5D1F03F3-F5A1-4542-B337-566AFE5AB931}" dt="2024-12-07T12:16:40.356" v="472" actId="478"/>
          <ac:spMkLst>
            <pc:docMk/>
            <pc:sldMk cId="1720630247" sldId="306"/>
            <ac:spMk id="30" creationId="{2B1430A4-8DDE-9B77-64D6-5FF2383F6B52}"/>
          </ac:spMkLst>
        </pc:spChg>
        <pc:spChg chg="mod">
          <ac:chgData name="#CUI SHUAIWEN#" userId="35a196ea-bcb8-475e-86cf-0b9eaca8a48f" providerId="ADAL" clId="{5D1F03F3-F5A1-4542-B337-566AFE5AB931}" dt="2024-12-08T02:31:27.459" v="3243" actId="2711"/>
          <ac:spMkLst>
            <pc:docMk/>
            <pc:sldMk cId="1720630247" sldId="306"/>
            <ac:spMk id="35" creationId="{0C1D0C26-CDE2-F4BB-6C46-C288E1A89934}"/>
          </ac:spMkLst>
        </pc:spChg>
        <pc:spChg chg="mod">
          <ac:chgData name="#CUI SHUAIWEN#" userId="35a196ea-bcb8-475e-86cf-0b9eaca8a48f" providerId="ADAL" clId="{5D1F03F3-F5A1-4542-B337-566AFE5AB931}" dt="2024-12-08T02:31:27.459" v="3243" actId="2711"/>
          <ac:spMkLst>
            <pc:docMk/>
            <pc:sldMk cId="1720630247" sldId="306"/>
            <ac:spMk id="36" creationId="{56489437-1867-4A94-F6F8-E73FC6274D3A}"/>
          </ac:spMkLst>
        </pc:spChg>
        <pc:spChg chg="mod">
          <ac:chgData name="#CUI SHUAIWEN#" userId="35a196ea-bcb8-475e-86cf-0b9eaca8a48f" providerId="ADAL" clId="{5D1F03F3-F5A1-4542-B337-566AFE5AB931}" dt="2024-12-08T02:31:27.459" v="3243" actId="2711"/>
          <ac:spMkLst>
            <pc:docMk/>
            <pc:sldMk cId="1720630247" sldId="306"/>
            <ac:spMk id="37" creationId="{11BF5187-5ECF-E26A-C0C5-83DDFD389D5A}"/>
          </ac:spMkLst>
        </pc:spChg>
        <pc:spChg chg="mod">
          <ac:chgData name="#CUI SHUAIWEN#" userId="35a196ea-bcb8-475e-86cf-0b9eaca8a48f" providerId="ADAL" clId="{5D1F03F3-F5A1-4542-B337-566AFE5AB931}" dt="2024-12-07T12:28:11.318" v="547" actId="14100"/>
          <ac:spMkLst>
            <pc:docMk/>
            <pc:sldMk cId="1720630247" sldId="306"/>
            <ac:spMk id="38" creationId="{EF8B5579-21F2-2FD9-ECC7-A41B6F8A8137}"/>
          </ac:spMkLst>
        </pc:spChg>
        <pc:spChg chg="mod">
          <ac:chgData name="#CUI SHUAIWEN#" userId="35a196ea-bcb8-475e-86cf-0b9eaca8a48f" providerId="ADAL" clId="{5D1F03F3-F5A1-4542-B337-566AFE5AB931}" dt="2024-12-07T12:28:11.634" v="548" actId="1076"/>
          <ac:spMkLst>
            <pc:docMk/>
            <pc:sldMk cId="1720630247" sldId="306"/>
            <ac:spMk id="39" creationId="{939A2B66-EE32-2EE3-FFBF-7C6F01A36D3B}"/>
          </ac:spMkLst>
        </pc:spChg>
        <pc:spChg chg="mod">
          <ac:chgData name="#CUI SHUAIWEN#" userId="35a196ea-bcb8-475e-86cf-0b9eaca8a48f" providerId="ADAL" clId="{5D1F03F3-F5A1-4542-B337-566AFE5AB931}" dt="2024-12-08T02:31:27.459" v="3243" actId="2711"/>
          <ac:spMkLst>
            <pc:docMk/>
            <pc:sldMk cId="1720630247" sldId="306"/>
            <ac:spMk id="41" creationId="{8A74E92E-51FC-97DF-BD1B-BE487872408E}"/>
          </ac:spMkLst>
        </pc:spChg>
        <pc:spChg chg="mod">
          <ac:chgData name="#CUI SHUAIWEN#" userId="35a196ea-bcb8-475e-86cf-0b9eaca8a48f" providerId="ADAL" clId="{5D1F03F3-F5A1-4542-B337-566AFE5AB931}" dt="2024-12-08T02:31:27.459" v="3243" actId="2711"/>
          <ac:spMkLst>
            <pc:docMk/>
            <pc:sldMk cId="1720630247" sldId="306"/>
            <ac:spMk id="42" creationId="{D3C5528A-C8C2-842C-A0FB-5DF7B87DE964}"/>
          </ac:spMkLst>
        </pc:spChg>
        <pc:spChg chg="add mod">
          <ac:chgData name="#CUI SHUAIWEN#" userId="35a196ea-bcb8-475e-86cf-0b9eaca8a48f" providerId="ADAL" clId="{5D1F03F3-F5A1-4542-B337-566AFE5AB931}" dt="2024-12-08T02:31:27.459" v="3243" actId="2711"/>
          <ac:spMkLst>
            <pc:docMk/>
            <pc:sldMk cId="1720630247" sldId="306"/>
            <ac:spMk id="128" creationId="{A5FEF299-3F21-153A-10D9-B17B5CBD977B}"/>
          </ac:spMkLst>
        </pc:spChg>
        <pc:spChg chg="add mod">
          <ac:chgData name="#CUI SHUAIWEN#" userId="35a196ea-bcb8-475e-86cf-0b9eaca8a48f" providerId="ADAL" clId="{5D1F03F3-F5A1-4542-B337-566AFE5AB931}" dt="2024-12-08T02:31:27.459" v="3243" actId="2711"/>
          <ac:spMkLst>
            <pc:docMk/>
            <pc:sldMk cId="1720630247" sldId="306"/>
            <ac:spMk id="129" creationId="{68B370FA-6D57-5772-DA4B-FCC9FDBEC18B}"/>
          </ac:spMkLst>
        </pc:spChg>
        <pc:spChg chg="add del mod">
          <ac:chgData name="#CUI SHUAIWEN#" userId="35a196ea-bcb8-475e-86cf-0b9eaca8a48f" providerId="ADAL" clId="{5D1F03F3-F5A1-4542-B337-566AFE5AB931}" dt="2024-12-07T13:09:54.786" v="1266" actId="478"/>
          <ac:spMkLst>
            <pc:docMk/>
            <pc:sldMk cId="1720630247" sldId="306"/>
            <ac:spMk id="130" creationId="{D40A74EA-1444-E5D3-44F5-AF3D67A29899}"/>
          </ac:spMkLst>
        </pc:spChg>
        <pc:spChg chg="add mod">
          <ac:chgData name="#CUI SHUAIWEN#" userId="35a196ea-bcb8-475e-86cf-0b9eaca8a48f" providerId="ADAL" clId="{5D1F03F3-F5A1-4542-B337-566AFE5AB931}" dt="2024-12-08T02:31:27.459" v="3243" actId="2711"/>
          <ac:spMkLst>
            <pc:docMk/>
            <pc:sldMk cId="1720630247" sldId="306"/>
            <ac:spMk id="131" creationId="{12F1D1F8-703D-2767-9305-8A2A4F950514}"/>
          </ac:spMkLst>
        </pc:spChg>
        <pc:spChg chg="mod">
          <ac:chgData name="#CUI SHUAIWEN#" userId="35a196ea-bcb8-475e-86cf-0b9eaca8a48f" providerId="ADAL" clId="{5D1F03F3-F5A1-4542-B337-566AFE5AB931}" dt="2024-12-08T02:31:27.459" v="3243" actId="2711"/>
          <ac:spMkLst>
            <pc:docMk/>
            <pc:sldMk cId="1720630247" sldId="306"/>
            <ac:spMk id="166" creationId="{323E693D-17B7-96E7-6486-2EED7426B565}"/>
          </ac:spMkLst>
        </pc:spChg>
        <pc:spChg chg="mod">
          <ac:chgData name="#CUI SHUAIWEN#" userId="35a196ea-bcb8-475e-86cf-0b9eaca8a48f" providerId="ADAL" clId="{5D1F03F3-F5A1-4542-B337-566AFE5AB931}" dt="2024-12-08T02:31:27.459" v="3243" actId="2711"/>
          <ac:spMkLst>
            <pc:docMk/>
            <pc:sldMk cId="1720630247" sldId="306"/>
            <ac:spMk id="167" creationId="{D9E786B3-9BC7-A52F-6A76-F358B3EBA5FD}"/>
          </ac:spMkLst>
        </pc:spChg>
        <pc:grpChg chg="del">
          <ac:chgData name="#CUI SHUAIWEN#" userId="35a196ea-bcb8-475e-86cf-0b9eaca8a48f" providerId="ADAL" clId="{5D1F03F3-F5A1-4542-B337-566AFE5AB931}" dt="2024-12-07T12:16:40.356" v="472" actId="478"/>
          <ac:grpSpMkLst>
            <pc:docMk/>
            <pc:sldMk cId="1720630247" sldId="306"/>
            <ac:grpSpMk id="3" creationId="{7A4EBBCD-2598-1F15-F450-B5555309DFB0}"/>
          </ac:grpSpMkLst>
        </pc:grpChg>
        <pc:grpChg chg="add del mod">
          <ac:chgData name="#CUI SHUAIWEN#" userId="35a196ea-bcb8-475e-86cf-0b9eaca8a48f" providerId="ADAL" clId="{5D1F03F3-F5A1-4542-B337-566AFE5AB931}" dt="2024-12-08T02:31:27.459" v="3243" actId="2711"/>
          <ac:grpSpMkLst>
            <pc:docMk/>
            <pc:sldMk cId="1720630247" sldId="306"/>
            <ac:grpSpMk id="20" creationId="{3D6C9763-E046-D7D9-A89F-FF9169A6E589}"/>
          </ac:grpSpMkLst>
        </pc:grpChg>
        <pc:grpChg chg="mod">
          <ac:chgData name="#CUI SHUAIWEN#" userId="35a196ea-bcb8-475e-86cf-0b9eaca8a48f" providerId="ADAL" clId="{5D1F03F3-F5A1-4542-B337-566AFE5AB931}" dt="2024-12-08T02:31:27.459" v="3243" actId="2711"/>
          <ac:grpSpMkLst>
            <pc:docMk/>
            <pc:sldMk cId="1720630247" sldId="306"/>
            <ac:grpSpMk id="24" creationId="{DF1291DC-24D5-DF2B-4E17-53D02260B108}"/>
          </ac:grpSpMkLst>
        </pc:grpChg>
        <pc:grpChg chg="mod">
          <ac:chgData name="#CUI SHUAIWEN#" userId="35a196ea-bcb8-475e-86cf-0b9eaca8a48f" providerId="ADAL" clId="{5D1F03F3-F5A1-4542-B337-566AFE5AB931}" dt="2024-12-08T02:31:27.459" v="3243" actId="2711"/>
          <ac:grpSpMkLst>
            <pc:docMk/>
            <pc:sldMk cId="1720630247" sldId="306"/>
            <ac:grpSpMk id="31" creationId="{B403A35C-BC58-D9E7-A33C-63707AC1749E}"/>
          </ac:grpSpMkLst>
        </pc:grpChg>
        <pc:grpChg chg="mod">
          <ac:chgData name="#CUI SHUAIWEN#" userId="35a196ea-bcb8-475e-86cf-0b9eaca8a48f" providerId="ADAL" clId="{5D1F03F3-F5A1-4542-B337-566AFE5AB931}" dt="2024-12-08T02:31:27.459" v="3243" actId="2711"/>
          <ac:grpSpMkLst>
            <pc:docMk/>
            <pc:sldMk cId="1720630247" sldId="306"/>
            <ac:grpSpMk id="33" creationId="{A8DC8B2C-9AEB-371A-C9FF-9480D582B13D}"/>
          </ac:grpSpMkLst>
        </pc:grpChg>
        <pc:grpChg chg="mod">
          <ac:chgData name="#CUI SHUAIWEN#" userId="35a196ea-bcb8-475e-86cf-0b9eaca8a48f" providerId="ADAL" clId="{5D1F03F3-F5A1-4542-B337-566AFE5AB931}" dt="2024-12-08T02:31:27.459" v="3243" actId="2711"/>
          <ac:grpSpMkLst>
            <pc:docMk/>
            <pc:sldMk cId="1720630247" sldId="306"/>
            <ac:grpSpMk id="34" creationId="{BF95196C-34C8-794E-4EE3-EF2A1BBD3DD3}"/>
          </ac:grpSpMkLst>
        </pc:grpChg>
        <pc:grpChg chg="mod">
          <ac:chgData name="#CUI SHUAIWEN#" userId="35a196ea-bcb8-475e-86cf-0b9eaca8a48f" providerId="ADAL" clId="{5D1F03F3-F5A1-4542-B337-566AFE5AB931}" dt="2024-12-08T02:31:27.459" v="3243" actId="2711"/>
          <ac:grpSpMkLst>
            <pc:docMk/>
            <pc:sldMk cId="1720630247" sldId="306"/>
            <ac:grpSpMk id="40" creationId="{F4F613C6-18AF-AE71-EF0B-77349868A6CB}"/>
          </ac:grpSpMkLst>
        </pc:grpChg>
        <pc:picChg chg="del">
          <ac:chgData name="#CUI SHUAIWEN#" userId="35a196ea-bcb8-475e-86cf-0b9eaca8a48f" providerId="ADAL" clId="{5D1F03F3-F5A1-4542-B337-566AFE5AB931}" dt="2024-12-07T12:16:40.356" v="472" actId="478"/>
          <ac:picMkLst>
            <pc:docMk/>
            <pc:sldMk cId="1720630247" sldId="306"/>
            <ac:picMk id="2" creationId="{E29E6C08-FAD0-DABE-BA7E-17E2F039CCE8}"/>
          </ac:picMkLst>
        </pc:picChg>
        <pc:picChg chg="mod">
          <ac:chgData name="#CUI SHUAIWEN#" userId="35a196ea-bcb8-475e-86cf-0b9eaca8a48f" providerId="ADAL" clId="{5D1F03F3-F5A1-4542-B337-566AFE5AB931}" dt="2024-12-08T02:31:27.459" v="3243" actId="2711"/>
          <ac:picMkLst>
            <pc:docMk/>
            <pc:sldMk cId="1720630247" sldId="306"/>
            <ac:picMk id="23" creationId="{182E4137-C270-ED07-2CF5-5CF488D2B751}"/>
          </ac:picMkLst>
        </pc:picChg>
        <pc:cxnChg chg="mod">
          <ac:chgData name="#CUI SHUAIWEN#" userId="35a196ea-bcb8-475e-86cf-0b9eaca8a48f" providerId="ADAL" clId="{5D1F03F3-F5A1-4542-B337-566AFE5AB931}" dt="2024-12-08T02:31:27.459" v="3243" actId="2711"/>
          <ac:cxnSpMkLst>
            <pc:docMk/>
            <pc:sldMk cId="1720630247" sldId="306"/>
            <ac:cxnSpMk id="43" creationId="{51BB620A-49A1-E310-091D-3F58068D4EB6}"/>
          </ac:cxnSpMkLst>
        </pc:cxnChg>
        <pc:cxnChg chg="mod">
          <ac:chgData name="#CUI SHUAIWEN#" userId="35a196ea-bcb8-475e-86cf-0b9eaca8a48f" providerId="ADAL" clId="{5D1F03F3-F5A1-4542-B337-566AFE5AB931}" dt="2024-12-08T02:31:27.459" v="3243" actId="2711"/>
          <ac:cxnSpMkLst>
            <pc:docMk/>
            <pc:sldMk cId="1720630247" sldId="306"/>
            <ac:cxnSpMk id="44" creationId="{5CE84E45-780F-D189-F8E2-857E01C82BC0}"/>
          </ac:cxnSpMkLst>
        </pc:cxnChg>
        <pc:cxnChg chg="mod">
          <ac:chgData name="#CUI SHUAIWEN#" userId="35a196ea-bcb8-475e-86cf-0b9eaca8a48f" providerId="ADAL" clId="{5D1F03F3-F5A1-4542-B337-566AFE5AB931}" dt="2024-12-08T02:31:27.459" v="3243" actId="2711"/>
          <ac:cxnSpMkLst>
            <pc:docMk/>
            <pc:sldMk cId="1720630247" sldId="306"/>
            <ac:cxnSpMk id="45" creationId="{C78180B4-D8C7-5CD0-FF86-C41166D107B1}"/>
          </ac:cxnSpMkLst>
        </pc:cxnChg>
        <pc:cxnChg chg="mod">
          <ac:chgData name="#CUI SHUAIWEN#" userId="35a196ea-bcb8-475e-86cf-0b9eaca8a48f" providerId="ADAL" clId="{5D1F03F3-F5A1-4542-B337-566AFE5AB931}" dt="2024-12-08T02:31:27.459" v="3243" actId="2711"/>
          <ac:cxnSpMkLst>
            <pc:docMk/>
            <pc:sldMk cId="1720630247" sldId="306"/>
            <ac:cxnSpMk id="46" creationId="{B7D2A463-9D48-E78F-960C-7D9E3BD8A4A3}"/>
          </ac:cxnSpMkLst>
        </pc:cxnChg>
        <pc:cxnChg chg="mod">
          <ac:chgData name="#CUI SHUAIWEN#" userId="35a196ea-bcb8-475e-86cf-0b9eaca8a48f" providerId="ADAL" clId="{5D1F03F3-F5A1-4542-B337-566AFE5AB931}" dt="2024-12-08T02:31:27.459" v="3243" actId="2711"/>
          <ac:cxnSpMkLst>
            <pc:docMk/>
            <pc:sldMk cId="1720630247" sldId="306"/>
            <ac:cxnSpMk id="47" creationId="{3C424779-69AF-D45E-9D98-E31496A36243}"/>
          </ac:cxnSpMkLst>
        </pc:cxnChg>
        <pc:cxnChg chg="mod">
          <ac:chgData name="#CUI SHUAIWEN#" userId="35a196ea-bcb8-475e-86cf-0b9eaca8a48f" providerId="ADAL" clId="{5D1F03F3-F5A1-4542-B337-566AFE5AB931}" dt="2024-12-08T02:31:27.459" v="3243" actId="2711"/>
          <ac:cxnSpMkLst>
            <pc:docMk/>
            <pc:sldMk cId="1720630247" sldId="306"/>
            <ac:cxnSpMk id="48" creationId="{A643BEA1-53C3-8A3D-E993-FBE2718A8857}"/>
          </ac:cxnSpMkLst>
        </pc:cxnChg>
        <pc:cxnChg chg="mod">
          <ac:chgData name="#CUI SHUAIWEN#" userId="35a196ea-bcb8-475e-86cf-0b9eaca8a48f" providerId="ADAL" clId="{5D1F03F3-F5A1-4542-B337-566AFE5AB931}" dt="2024-12-08T02:31:27.459" v="3243" actId="2711"/>
          <ac:cxnSpMkLst>
            <pc:docMk/>
            <pc:sldMk cId="1720630247" sldId="306"/>
            <ac:cxnSpMk id="49" creationId="{6D1CDE3B-58E5-E699-1D5B-817BEF95BC90}"/>
          </ac:cxnSpMkLst>
        </pc:cxnChg>
        <pc:cxnChg chg="mod">
          <ac:chgData name="#CUI SHUAIWEN#" userId="35a196ea-bcb8-475e-86cf-0b9eaca8a48f" providerId="ADAL" clId="{5D1F03F3-F5A1-4542-B337-566AFE5AB931}" dt="2024-12-08T02:31:27.459" v="3243" actId="2711"/>
          <ac:cxnSpMkLst>
            <pc:docMk/>
            <pc:sldMk cId="1720630247" sldId="306"/>
            <ac:cxnSpMk id="51" creationId="{098C33B3-E5CD-4399-B75E-9575687FA82D}"/>
          </ac:cxnSpMkLst>
        </pc:cxnChg>
        <pc:cxnChg chg="mod">
          <ac:chgData name="#CUI SHUAIWEN#" userId="35a196ea-bcb8-475e-86cf-0b9eaca8a48f" providerId="ADAL" clId="{5D1F03F3-F5A1-4542-B337-566AFE5AB931}" dt="2024-12-08T02:31:27.459" v="3243" actId="2711"/>
          <ac:cxnSpMkLst>
            <pc:docMk/>
            <pc:sldMk cId="1720630247" sldId="306"/>
            <ac:cxnSpMk id="52" creationId="{1ABB7ADB-E0A0-68AF-BFAC-C86F620D5473}"/>
          </ac:cxnSpMkLst>
        </pc:cxnChg>
        <pc:cxnChg chg="mod">
          <ac:chgData name="#CUI SHUAIWEN#" userId="35a196ea-bcb8-475e-86cf-0b9eaca8a48f" providerId="ADAL" clId="{5D1F03F3-F5A1-4542-B337-566AFE5AB931}" dt="2024-12-08T02:31:27.459" v="3243" actId="2711"/>
          <ac:cxnSpMkLst>
            <pc:docMk/>
            <pc:sldMk cId="1720630247" sldId="306"/>
            <ac:cxnSpMk id="53" creationId="{F6967CF8-0606-CF4A-929A-3744BCE08139}"/>
          </ac:cxnSpMkLst>
        </pc:cxnChg>
        <pc:cxnChg chg="mod">
          <ac:chgData name="#CUI SHUAIWEN#" userId="35a196ea-bcb8-475e-86cf-0b9eaca8a48f" providerId="ADAL" clId="{5D1F03F3-F5A1-4542-B337-566AFE5AB931}" dt="2024-12-08T02:31:27.459" v="3243" actId="2711"/>
          <ac:cxnSpMkLst>
            <pc:docMk/>
            <pc:sldMk cId="1720630247" sldId="306"/>
            <ac:cxnSpMk id="54" creationId="{122CE2DE-914E-66B2-02BC-FBA0D38D1B7D}"/>
          </ac:cxnSpMkLst>
        </pc:cxnChg>
        <pc:cxnChg chg="mod">
          <ac:chgData name="#CUI SHUAIWEN#" userId="35a196ea-bcb8-475e-86cf-0b9eaca8a48f" providerId="ADAL" clId="{5D1F03F3-F5A1-4542-B337-566AFE5AB931}" dt="2024-12-08T02:31:27.459" v="3243" actId="2711"/>
          <ac:cxnSpMkLst>
            <pc:docMk/>
            <pc:sldMk cId="1720630247" sldId="306"/>
            <ac:cxnSpMk id="55" creationId="{76386373-F383-6E68-96EE-A4DA4E5E35E1}"/>
          </ac:cxnSpMkLst>
        </pc:cxnChg>
        <pc:cxnChg chg="mod">
          <ac:chgData name="#CUI SHUAIWEN#" userId="35a196ea-bcb8-475e-86cf-0b9eaca8a48f" providerId="ADAL" clId="{5D1F03F3-F5A1-4542-B337-566AFE5AB931}" dt="2024-12-08T02:31:27.459" v="3243" actId="2711"/>
          <ac:cxnSpMkLst>
            <pc:docMk/>
            <pc:sldMk cId="1720630247" sldId="306"/>
            <ac:cxnSpMk id="56" creationId="{EB06F117-A4EF-A156-5B51-B4017CC5C6C7}"/>
          </ac:cxnSpMkLst>
        </pc:cxnChg>
        <pc:cxnChg chg="mod">
          <ac:chgData name="#CUI SHUAIWEN#" userId="35a196ea-bcb8-475e-86cf-0b9eaca8a48f" providerId="ADAL" clId="{5D1F03F3-F5A1-4542-B337-566AFE5AB931}" dt="2024-12-08T02:31:27.459" v="3243" actId="2711"/>
          <ac:cxnSpMkLst>
            <pc:docMk/>
            <pc:sldMk cId="1720630247" sldId="306"/>
            <ac:cxnSpMk id="57" creationId="{ECF5E147-26F4-CCD5-7DC4-50A3B5A0A07C}"/>
          </ac:cxnSpMkLst>
        </pc:cxnChg>
        <pc:cxnChg chg="mod">
          <ac:chgData name="#CUI SHUAIWEN#" userId="35a196ea-bcb8-475e-86cf-0b9eaca8a48f" providerId="ADAL" clId="{5D1F03F3-F5A1-4542-B337-566AFE5AB931}" dt="2024-12-08T02:31:27.459" v="3243" actId="2711"/>
          <ac:cxnSpMkLst>
            <pc:docMk/>
            <pc:sldMk cId="1720630247" sldId="306"/>
            <ac:cxnSpMk id="58" creationId="{146CEF0D-2E9A-6B1B-2301-4F747DF29E2F}"/>
          </ac:cxnSpMkLst>
        </pc:cxnChg>
        <pc:cxnChg chg="mod">
          <ac:chgData name="#CUI SHUAIWEN#" userId="35a196ea-bcb8-475e-86cf-0b9eaca8a48f" providerId="ADAL" clId="{5D1F03F3-F5A1-4542-B337-566AFE5AB931}" dt="2024-12-08T02:31:27.459" v="3243" actId="2711"/>
          <ac:cxnSpMkLst>
            <pc:docMk/>
            <pc:sldMk cId="1720630247" sldId="306"/>
            <ac:cxnSpMk id="59" creationId="{C88FFAD8-4B6D-95AE-E8A4-B3434683A78F}"/>
          </ac:cxnSpMkLst>
        </pc:cxnChg>
        <pc:cxnChg chg="mod">
          <ac:chgData name="#CUI SHUAIWEN#" userId="35a196ea-bcb8-475e-86cf-0b9eaca8a48f" providerId="ADAL" clId="{5D1F03F3-F5A1-4542-B337-566AFE5AB931}" dt="2024-12-08T02:31:27.459" v="3243" actId="2711"/>
          <ac:cxnSpMkLst>
            <pc:docMk/>
            <pc:sldMk cId="1720630247" sldId="306"/>
            <ac:cxnSpMk id="60" creationId="{CB4793D4-5FD6-4C68-055F-5B92B2D9AA3C}"/>
          </ac:cxnSpMkLst>
        </pc:cxnChg>
        <pc:cxnChg chg="mod">
          <ac:chgData name="#CUI SHUAIWEN#" userId="35a196ea-bcb8-475e-86cf-0b9eaca8a48f" providerId="ADAL" clId="{5D1F03F3-F5A1-4542-B337-566AFE5AB931}" dt="2024-12-08T02:31:27.459" v="3243" actId="2711"/>
          <ac:cxnSpMkLst>
            <pc:docMk/>
            <pc:sldMk cId="1720630247" sldId="306"/>
            <ac:cxnSpMk id="61" creationId="{1034ED4B-02FD-285B-8395-DB42E661DAF0}"/>
          </ac:cxnSpMkLst>
        </pc:cxnChg>
        <pc:cxnChg chg="mod">
          <ac:chgData name="#CUI SHUAIWEN#" userId="35a196ea-bcb8-475e-86cf-0b9eaca8a48f" providerId="ADAL" clId="{5D1F03F3-F5A1-4542-B337-566AFE5AB931}" dt="2024-12-08T02:31:27.459" v="3243" actId="2711"/>
          <ac:cxnSpMkLst>
            <pc:docMk/>
            <pc:sldMk cId="1720630247" sldId="306"/>
            <ac:cxnSpMk id="62" creationId="{270CEB1B-7C4E-C5A9-4373-9B98EEE78602}"/>
          </ac:cxnSpMkLst>
        </pc:cxnChg>
        <pc:cxnChg chg="mod">
          <ac:chgData name="#CUI SHUAIWEN#" userId="35a196ea-bcb8-475e-86cf-0b9eaca8a48f" providerId="ADAL" clId="{5D1F03F3-F5A1-4542-B337-566AFE5AB931}" dt="2024-12-08T02:31:27.459" v="3243" actId="2711"/>
          <ac:cxnSpMkLst>
            <pc:docMk/>
            <pc:sldMk cId="1720630247" sldId="306"/>
            <ac:cxnSpMk id="63" creationId="{2A6BDF30-D7B1-BC26-A56E-EADF1D29A744}"/>
          </ac:cxnSpMkLst>
        </pc:cxnChg>
      </pc:sldChg>
      <pc:sldChg chg="addSp delSp modSp add mod">
        <pc:chgData name="#CUI SHUAIWEN#" userId="35a196ea-bcb8-475e-86cf-0b9eaca8a48f" providerId="ADAL" clId="{5D1F03F3-F5A1-4542-B337-566AFE5AB931}" dt="2024-12-08T02:31:34.277" v="3244" actId="2711"/>
        <pc:sldMkLst>
          <pc:docMk/>
          <pc:sldMk cId="1967046273" sldId="307"/>
        </pc:sldMkLst>
        <pc:spChg chg="add mod">
          <ac:chgData name="#CUI SHUAIWEN#" userId="35a196ea-bcb8-475e-86cf-0b9eaca8a48f" providerId="ADAL" clId="{5D1F03F3-F5A1-4542-B337-566AFE5AB931}" dt="2024-12-08T02:31:34.277" v="3244" actId="2711"/>
          <ac:spMkLst>
            <pc:docMk/>
            <pc:sldMk cId="1967046273" sldId="307"/>
            <ac:spMk id="2" creationId="{55BC1DED-F20E-139F-C171-FE289B3A3E38}"/>
          </ac:spMkLst>
        </pc:spChg>
        <pc:spChg chg="add mod">
          <ac:chgData name="#CUI SHUAIWEN#" userId="35a196ea-bcb8-475e-86cf-0b9eaca8a48f" providerId="ADAL" clId="{5D1F03F3-F5A1-4542-B337-566AFE5AB931}" dt="2024-12-08T02:31:34.277" v="3244" actId="2711"/>
          <ac:spMkLst>
            <pc:docMk/>
            <pc:sldMk cId="1967046273" sldId="307"/>
            <ac:spMk id="3" creationId="{A7789099-2027-A579-C35C-C3C8D08388CC}"/>
          </ac:spMkLst>
        </pc:spChg>
        <pc:spChg chg="add mod">
          <ac:chgData name="#CUI SHUAIWEN#" userId="35a196ea-bcb8-475e-86cf-0b9eaca8a48f" providerId="ADAL" clId="{5D1F03F3-F5A1-4542-B337-566AFE5AB931}" dt="2024-12-08T02:31:34.277" v="3244" actId="2711"/>
          <ac:spMkLst>
            <pc:docMk/>
            <pc:sldMk cId="1967046273" sldId="307"/>
            <ac:spMk id="11" creationId="{0322CBAE-6818-2B49-F95E-E2B898888EFA}"/>
          </ac:spMkLst>
        </pc:spChg>
        <pc:spChg chg="add mod">
          <ac:chgData name="#CUI SHUAIWEN#" userId="35a196ea-bcb8-475e-86cf-0b9eaca8a48f" providerId="ADAL" clId="{5D1F03F3-F5A1-4542-B337-566AFE5AB931}" dt="2024-12-08T02:31:34.277" v="3244" actId="2711"/>
          <ac:spMkLst>
            <pc:docMk/>
            <pc:sldMk cId="1967046273" sldId="307"/>
            <ac:spMk id="13" creationId="{2D56CB03-E80D-17E5-36D3-0C95F3B15365}"/>
          </ac:spMkLst>
        </pc:spChg>
        <pc:spChg chg="add mod">
          <ac:chgData name="#CUI SHUAIWEN#" userId="35a196ea-bcb8-475e-86cf-0b9eaca8a48f" providerId="ADAL" clId="{5D1F03F3-F5A1-4542-B337-566AFE5AB931}" dt="2024-12-08T02:31:34.277" v="3244" actId="2711"/>
          <ac:spMkLst>
            <pc:docMk/>
            <pc:sldMk cId="1967046273" sldId="307"/>
            <ac:spMk id="14" creationId="{FD14C24C-6DB8-67A1-9E63-C75384F02011}"/>
          </ac:spMkLst>
        </pc:spChg>
        <pc:spChg chg="add mod">
          <ac:chgData name="#CUI SHUAIWEN#" userId="35a196ea-bcb8-475e-86cf-0b9eaca8a48f" providerId="ADAL" clId="{5D1F03F3-F5A1-4542-B337-566AFE5AB931}" dt="2024-12-08T02:31:34.277" v="3244" actId="2711"/>
          <ac:spMkLst>
            <pc:docMk/>
            <pc:sldMk cId="1967046273" sldId="307"/>
            <ac:spMk id="18" creationId="{9DC5D0FE-2F2F-3C0A-AB9C-A1AAEC45BBEC}"/>
          </ac:spMkLst>
        </pc:spChg>
        <pc:spChg chg="add mod">
          <ac:chgData name="#CUI SHUAIWEN#" userId="35a196ea-bcb8-475e-86cf-0b9eaca8a48f" providerId="ADAL" clId="{5D1F03F3-F5A1-4542-B337-566AFE5AB931}" dt="2024-12-08T02:31:34.277" v="3244" actId="2711"/>
          <ac:spMkLst>
            <pc:docMk/>
            <pc:sldMk cId="1967046273" sldId="307"/>
            <ac:spMk id="19" creationId="{CFD77802-83F0-C7DB-3EC9-08780DD2A453}"/>
          </ac:spMkLst>
        </pc:spChg>
        <pc:spChg chg="add mod">
          <ac:chgData name="#CUI SHUAIWEN#" userId="35a196ea-bcb8-475e-86cf-0b9eaca8a48f" providerId="ADAL" clId="{5D1F03F3-F5A1-4542-B337-566AFE5AB931}" dt="2024-12-08T02:31:34.277" v="3244" actId="2711"/>
          <ac:spMkLst>
            <pc:docMk/>
            <pc:sldMk cId="1967046273" sldId="307"/>
            <ac:spMk id="21" creationId="{DB74E717-6B30-E767-059A-495DEDE65762}"/>
          </ac:spMkLst>
        </pc:spChg>
        <pc:spChg chg="add mod">
          <ac:chgData name="#CUI SHUAIWEN#" userId="35a196ea-bcb8-475e-86cf-0b9eaca8a48f" providerId="ADAL" clId="{5D1F03F3-F5A1-4542-B337-566AFE5AB931}" dt="2024-12-08T02:31:34.277" v="3244" actId="2711"/>
          <ac:spMkLst>
            <pc:docMk/>
            <pc:sldMk cId="1967046273" sldId="307"/>
            <ac:spMk id="22" creationId="{8F316EF6-8210-A18F-A93B-1B1E45443A37}"/>
          </ac:spMkLst>
        </pc:spChg>
        <pc:spChg chg="add mod">
          <ac:chgData name="#CUI SHUAIWEN#" userId="35a196ea-bcb8-475e-86cf-0b9eaca8a48f" providerId="ADAL" clId="{5D1F03F3-F5A1-4542-B337-566AFE5AB931}" dt="2024-12-08T02:31:34.277" v="3244" actId="2711"/>
          <ac:spMkLst>
            <pc:docMk/>
            <pc:sldMk cId="1967046273" sldId="307"/>
            <ac:spMk id="25" creationId="{341FE973-5E6A-F7C6-8111-1272E5CBB3D8}"/>
          </ac:spMkLst>
        </pc:spChg>
        <pc:spChg chg="add del mod">
          <ac:chgData name="#CUI SHUAIWEN#" userId="35a196ea-bcb8-475e-86cf-0b9eaca8a48f" providerId="ADAL" clId="{5D1F03F3-F5A1-4542-B337-566AFE5AB931}" dt="2024-12-07T12:51:56.029" v="768" actId="478"/>
          <ac:spMkLst>
            <pc:docMk/>
            <pc:sldMk cId="1967046273" sldId="307"/>
            <ac:spMk id="28" creationId="{F34C35FE-770D-0070-9D6F-0566FCE1B525}"/>
          </ac:spMkLst>
        </pc:spChg>
        <pc:spChg chg="add del mod">
          <ac:chgData name="#CUI SHUAIWEN#" userId="35a196ea-bcb8-475e-86cf-0b9eaca8a48f" providerId="ADAL" clId="{5D1F03F3-F5A1-4542-B337-566AFE5AB931}" dt="2024-12-07T12:51:56.029" v="768" actId="478"/>
          <ac:spMkLst>
            <pc:docMk/>
            <pc:sldMk cId="1967046273" sldId="307"/>
            <ac:spMk id="30" creationId="{68741148-1861-F898-BEA1-0DF95935A4E2}"/>
          </ac:spMkLst>
        </pc:spChg>
        <pc:spChg chg="mod">
          <ac:chgData name="#CUI SHUAIWEN#" userId="35a196ea-bcb8-475e-86cf-0b9eaca8a48f" providerId="ADAL" clId="{5D1F03F3-F5A1-4542-B337-566AFE5AB931}" dt="2024-12-07T12:34:55.930" v="617" actId="20577"/>
          <ac:spMkLst>
            <pc:docMk/>
            <pc:sldMk cId="1967046273" sldId="307"/>
            <ac:spMk id="32" creationId="{C642F5DC-42A1-1908-9095-276C04558294}"/>
          </ac:spMkLst>
        </pc:spChg>
        <pc:spChg chg="mod">
          <ac:chgData name="#CUI SHUAIWEN#" userId="35a196ea-bcb8-475e-86cf-0b9eaca8a48f" providerId="ADAL" clId="{5D1F03F3-F5A1-4542-B337-566AFE5AB931}" dt="2024-12-08T02:31:34.277" v="3244" actId="2711"/>
          <ac:spMkLst>
            <pc:docMk/>
            <pc:sldMk cId="1967046273" sldId="307"/>
            <ac:spMk id="37" creationId="{11BF5187-5ECF-E26A-C0C5-83DDFD389D5A}"/>
          </ac:spMkLst>
        </pc:spChg>
        <pc:spChg chg="mod">
          <ac:chgData name="#CUI SHUAIWEN#" userId="35a196ea-bcb8-475e-86cf-0b9eaca8a48f" providerId="ADAL" clId="{5D1F03F3-F5A1-4542-B337-566AFE5AB931}" dt="2024-12-08T02:31:34.277" v="3244" actId="2711"/>
          <ac:spMkLst>
            <pc:docMk/>
            <pc:sldMk cId="1967046273" sldId="307"/>
            <ac:spMk id="38" creationId="{EF8B5579-21F2-2FD9-ECC7-A41B6F8A8137}"/>
          </ac:spMkLst>
        </pc:spChg>
        <pc:spChg chg="mod">
          <ac:chgData name="#CUI SHUAIWEN#" userId="35a196ea-bcb8-475e-86cf-0b9eaca8a48f" providerId="ADAL" clId="{5D1F03F3-F5A1-4542-B337-566AFE5AB931}" dt="2024-12-08T02:31:34.277" v="3244" actId="2711"/>
          <ac:spMkLst>
            <pc:docMk/>
            <pc:sldMk cId="1967046273" sldId="307"/>
            <ac:spMk id="39" creationId="{939A2B66-EE32-2EE3-FFBF-7C6F01A36D3B}"/>
          </ac:spMkLst>
        </pc:spChg>
        <pc:spChg chg="del">
          <ac:chgData name="#CUI SHUAIWEN#" userId="35a196ea-bcb8-475e-86cf-0b9eaca8a48f" providerId="ADAL" clId="{5D1F03F3-F5A1-4542-B337-566AFE5AB931}" dt="2024-12-07T12:23:59.612" v="500" actId="478"/>
          <ac:spMkLst>
            <pc:docMk/>
            <pc:sldMk cId="1967046273" sldId="307"/>
            <ac:spMk id="128" creationId="{A5FEF299-3F21-153A-10D9-B17B5CBD977B}"/>
          </ac:spMkLst>
        </pc:spChg>
        <pc:spChg chg="add mod">
          <ac:chgData name="#CUI SHUAIWEN#" userId="35a196ea-bcb8-475e-86cf-0b9eaca8a48f" providerId="ADAL" clId="{5D1F03F3-F5A1-4542-B337-566AFE5AB931}" dt="2024-12-08T02:31:34.277" v="3244" actId="2711"/>
          <ac:spMkLst>
            <pc:docMk/>
            <pc:sldMk cId="1967046273" sldId="307"/>
            <ac:spMk id="129" creationId="{37EC355D-B923-D008-0E49-90F7B3338E36}"/>
          </ac:spMkLst>
        </pc:spChg>
        <pc:spChg chg="add mod">
          <ac:chgData name="#CUI SHUAIWEN#" userId="35a196ea-bcb8-475e-86cf-0b9eaca8a48f" providerId="ADAL" clId="{5D1F03F3-F5A1-4542-B337-566AFE5AB931}" dt="2024-12-08T02:31:34.277" v="3244" actId="2711"/>
          <ac:spMkLst>
            <pc:docMk/>
            <pc:sldMk cId="1967046273" sldId="307"/>
            <ac:spMk id="130" creationId="{A6AC8A2F-9AD8-096E-9719-2DD1050E8347}"/>
          </ac:spMkLst>
        </pc:spChg>
        <pc:spChg chg="add del mod">
          <ac:chgData name="#CUI SHUAIWEN#" userId="35a196ea-bcb8-475e-86cf-0b9eaca8a48f" providerId="ADAL" clId="{5D1F03F3-F5A1-4542-B337-566AFE5AB931}" dt="2024-12-07T12:54:35.897" v="853" actId="478"/>
          <ac:spMkLst>
            <pc:docMk/>
            <pc:sldMk cId="1967046273" sldId="307"/>
            <ac:spMk id="131" creationId="{FA328D8B-8BA7-0A10-E46B-624CFD845887}"/>
          </ac:spMkLst>
        </pc:spChg>
        <pc:spChg chg="add del mod">
          <ac:chgData name="#CUI SHUAIWEN#" userId="35a196ea-bcb8-475e-86cf-0b9eaca8a48f" providerId="ADAL" clId="{5D1F03F3-F5A1-4542-B337-566AFE5AB931}" dt="2024-12-07T12:54:35.897" v="853" actId="478"/>
          <ac:spMkLst>
            <pc:docMk/>
            <pc:sldMk cId="1967046273" sldId="307"/>
            <ac:spMk id="132" creationId="{ECA15F62-A8B5-FA07-9E89-C9F8C4AEBB9E}"/>
          </ac:spMkLst>
        </pc:spChg>
        <pc:spChg chg="add mod">
          <ac:chgData name="#CUI SHUAIWEN#" userId="35a196ea-bcb8-475e-86cf-0b9eaca8a48f" providerId="ADAL" clId="{5D1F03F3-F5A1-4542-B337-566AFE5AB931}" dt="2024-12-08T02:31:34.277" v="3244" actId="2711"/>
          <ac:spMkLst>
            <pc:docMk/>
            <pc:sldMk cId="1967046273" sldId="307"/>
            <ac:spMk id="133" creationId="{11545927-0D69-1307-3147-A917283AC575}"/>
          </ac:spMkLst>
        </pc:spChg>
        <pc:spChg chg="add mod">
          <ac:chgData name="#CUI SHUAIWEN#" userId="35a196ea-bcb8-475e-86cf-0b9eaca8a48f" providerId="ADAL" clId="{5D1F03F3-F5A1-4542-B337-566AFE5AB931}" dt="2024-12-08T02:31:34.277" v="3244" actId="2711"/>
          <ac:spMkLst>
            <pc:docMk/>
            <pc:sldMk cId="1967046273" sldId="307"/>
            <ac:spMk id="134" creationId="{F03A4268-8673-D61C-9FB8-4E56EA30F463}"/>
          </ac:spMkLst>
        </pc:spChg>
        <pc:spChg chg="add mod">
          <ac:chgData name="#CUI SHUAIWEN#" userId="35a196ea-bcb8-475e-86cf-0b9eaca8a48f" providerId="ADAL" clId="{5D1F03F3-F5A1-4542-B337-566AFE5AB931}" dt="2024-12-08T02:31:34.277" v="3244" actId="2711"/>
          <ac:spMkLst>
            <pc:docMk/>
            <pc:sldMk cId="1967046273" sldId="307"/>
            <ac:spMk id="135" creationId="{EA071D32-F57A-687F-BE2C-B86827F658A2}"/>
          </ac:spMkLst>
        </pc:spChg>
        <pc:spChg chg="add mod">
          <ac:chgData name="#CUI SHUAIWEN#" userId="35a196ea-bcb8-475e-86cf-0b9eaca8a48f" providerId="ADAL" clId="{5D1F03F3-F5A1-4542-B337-566AFE5AB931}" dt="2024-12-07T12:56:48.076" v="886" actId="1076"/>
          <ac:spMkLst>
            <pc:docMk/>
            <pc:sldMk cId="1967046273" sldId="307"/>
            <ac:spMk id="136" creationId="{5DA640FF-BBAE-F53B-ED00-174AD9E17FDC}"/>
          </ac:spMkLst>
        </pc:spChg>
        <pc:spChg chg="mod">
          <ac:chgData name="#CUI SHUAIWEN#" userId="35a196ea-bcb8-475e-86cf-0b9eaca8a48f" providerId="ADAL" clId="{5D1F03F3-F5A1-4542-B337-566AFE5AB931}" dt="2024-12-08T02:31:34.277" v="3244" actId="2711"/>
          <ac:spMkLst>
            <pc:docMk/>
            <pc:sldMk cId="1967046273" sldId="307"/>
            <ac:spMk id="166" creationId="{323E693D-17B7-96E7-6486-2EED7426B565}"/>
          </ac:spMkLst>
        </pc:spChg>
        <pc:spChg chg="mod">
          <ac:chgData name="#CUI SHUAIWEN#" userId="35a196ea-bcb8-475e-86cf-0b9eaca8a48f" providerId="ADAL" clId="{5D1F03F3-F5A1-4542-B337-566AFE5AB931}" dt="2024-12-08T02:31:34.277" v="3244" actId="2711"/>
          <ac:spMkLst>
            <pc:docMk/>
            <pc:sldMk cId="1967046273" sldId="307"/>
            <ac:spMk id="167" creationId="{D9E786B3-9BC7-A52F-6A76-F358B3EBA5FD}"/>
          </ac:spMkLst>
        </pc:spChg>
        <pc:grpChg chg="del">
          <ac:chgData name="#CUI SHUAIWEN#" userId="35a196ea-bcb8-475e-86cf-0b9eaca8a48f" providerId="ADAL" clId="{5D1F03F3-F5A1-4542-B337-566AFE5AB931}" dt="2024-12-07T12:23:57.759" v="499" actId="478"/>
          <ac:grpSpMkLst>
            <pc:docMk/>
            <pc:sldMk cId="1967046273" sldId="307"/>
            <ac:grpSpMk id="20" creationId="{3D6C9763-E046-D7D9-A89F-FF9169A6E589}"/>
          </ac:grpSpMkLst>
        </pc:grpChg>
        <pc:cxnChg chg="add del mod">
          <ac:chgData name="#CUI SHUAIWEN#" userId="35a196ea-bcb8-475e-86cf-0b9eaca8a48f" providerId="ADAL" clId="{5D1F03F3-F5A1-4542-B337-566AFE5AB931}" dt="2024-12-07T12:41:56.831" v="665" actId="478"/>
          <ac:cxnSpMkLst>
            <pc:docMk/>
            <pc:sldMk cId="1967046273" sldId="307"/>
            <ac:cxnSpMk id="27" creationId="{F2E25B27-9966-8863-5FC2-1A92BF81194C}"/>
          </ac:cxnSpMkLst>
        </pc:cxnChg>
      </pc:sldChg>
      <pc:sldChg chg="addSp delSp modSp add mod modAnim">
        <pc:chgData name="#CUI SHUAIWEN#" userId="35a196ea-bcb8-475e-86cf-0b9eaca8a48f" providerId="ADAL" clId="{5D1F03F3-F5A1-4542-B337-566AFE5AB931}" dt="2024-12-08T02:31:41.415" v="3245" actId="2711"/>
        <pc:sldMkLst>
          <pc:docMk/>
          <pc:sldMk cId="11851134" sldId="308"/>
        </pc:sldMkLst>
        <pc:spChg chg="add mod">
          <ac:chgData name="#CUI SHUAIWEN#" userId="35a196ea-bcb8-475e-86cf-0b9eaca8a48f" providerId="ADAL" clId="{5D1F03F3-F5A1-4542-B337-566AFE5AB931}" dt="2024-12-08T02:31:41.415" v="3245" actId="2711"/>
          <ac:spMkLst>
            <pc:docMk/>
            <pc:sldMk cId="11851134" sldId="308"/>
            <ac:spMk id="21" creationId="{C5B9F7B2-908C-0A01-4979-B6ED73B91620}"/>
          </ac:spMkLst>
        </pc:spChg>
        <pc:spChg chg="add mod">
          <ac:chgData name="#CUI SHUAIWEN#" userId="35a196ea-bcb8-475e-86cf-0b9eaca8a48f" providerId="ADAL" clId="{5D1F03F3-F5A1-4542-B337-566AFE5AB931}" dt="2024-12-08T02:31:41.415" v="3245" actId="2711"/>
          <ac:spMkLst>
            <pc:docMk/>
            <pc:sldMk cId="11851134" sldId="308"/>
            <ac:spMk id="22" creationId="{7A5635A0-77F1-B828-3B84-B62754BD18F5}"/>
          </ac:spMkLst>
        </pc:spChg>
        <pc:spChg chg="add mod">
          <ac:chgData name="#CUI SHUAIWEN#" userId="35a196ea-bcb8-475e-86cf-0b9eaca8a48f" providerId="ADAL" clId="{5D1F03F3-F5A1-4542-B337-566AFE5AB931}" dt="2024-12-08T02:31:41.415" v="3245" actId="2711"/>
          <ac:spMkLst>
            <pc:docMk/>
            <pc:sldMk cId="11851134" sldId="308"/>
            <ac:spMk id="23" creationId="{BE629007-7962-6916-C658-881EE9A6039D}"/>
          </ac:spMkLst>
        </pc:spChg>
        <pc:spChg chg="add mod">
          <ac:chgData name="#CUI SHUAIWEN#" userId="35a196ea-bcb8-475e-86cf-0b9eaca8a48f" providerId="ADAL" clId="{5D1F03F3-F5A1-4542-B337-566AFE5AB931}" dt="2024-12-08T02:31:41.415" v="3245" actId="2711"/>
          <ac:spMkLst>
            <pc:docMk/>
            <pc:sldMk cId="11851134" sldId="308"/>
            <ac:spMk id="24" creationId="{3273F290-F5F0-E87A-CE8F-41BE37413BCB}"/>
          </ac:spMkLst>
        </pc:spChg>
        <pc:spChg chg="add mod">
          <ac:chgData name="#CUI SHUAIWEN#" userId="35a196ea-bcb8-475e-86cf-0b9eaca8a48f" providerId="ADAL" clId="{5D1F03F3-F5A1-4542-B337-566AFE5AB931}" dt="2024-12-08T02:31:41.415" v="3245" actId="2711"/>
          <ac:spMkLst>
            <pc:docMk/>
            <pc:sldMk cId="11851134" sldId="308"/>
            <ac:spMk id="25" creationId="{16C754A0-99CD-BD87-A347-002F7EA9B231}"/>
          </ac:spMkLst>
        </pc:spChg>
        <pc:spChg chg="add mod">
          <ac:chgData name="#CUI SHUAIWEN#" userId="35a196ea-bcb8-475e-86cf-0b9eaca8a48f" providerId="ADAL" clId="{5D1F03F3-F5A1-4542-B337-566AFE5AB931}" dt="2024-12-08T02:31:41.415" v="3245" actId="2711"/>
          <ac:spMkLst>
            <pc:docMk/>
            <pc:sldMk cId="11851134" sldId="308"/>
            <ac:spMk id="26" creationId="{4859A679-1F8B-763D-0521-56F20C47CA63}"/>
          </ac:spMkLst>
        </pc:spChg>
        <pc:spChg chg="add mod">
          <ac:chgData name="#CUI SHUAIWEN#" userId="35a196ea-bcb8-475e-86cf-0b9eaca8a48f" providerId="ADAL" clId="{5D1F03F3-F5A1-4542-B337-566AFE5AB931}" dt="2024-12-08T02:31:41.415" v="3245" actId="2711"/>
          <ac:spMkLst>
            <pc:docMk/>
            <pc:sldMk cId="11851134" sldId="308"/>
            <ac:spMk id="27" creationId="{6599026E-A34B-D960-E82A-38D10EB2F37C}"/>
          </ac:spMkLst>
        </pc:spChg>
        <pc:spChg chg="add mod">
          <ac:chgData name="#CUI SHUAIWEN#" userId="35a196ea-bcb8-475e-86cf-0b9eaca8a48f" providerId="ADAL" clId="{5D1F03F3-F5A1-4542-B337-566AFE5AB931}" dt="2024-12-08T02:31:41.415" v="3245" actId="2711"/>
          <ac:spMkLst>
            <pc:docMk/>
            <pc:sldMk cId="11851134" sldId="308"/>
            <ac:spMk id="28" creationId="{8D6FF164-A98D-3F10-BE51-734EDD2F8D3C}"/>
          </ac:spMkLst>
        </pc:spChg>
        <pc:spChg chg="add mod">
          <ac:chgData name="#CUI SHUAIWEN#" userId="35a196ea-bcb8-475e-86cf-0b9eaca8a48f" providerId="ADAL" clId="{5D1F03F3-F5A1-4542-B337-566AFE5AB931}" dt="2024-12-08T02:31:41.415" v="3245" actId="2711"/>
          <ac:spMkLst>
            <pc:docMk/>
            <pc:sldMk cId="11851134" sldId="308"/>
            <ac:spMk id="29" creationId="{0423D7CC-A680-A38F-1A06-CE8701BA004A}"/>
          </ac:spMkLst>
        </pc:spChg>
        <pc:spChg chg="add mod">
          <ac:chgData name="#CUI SHUAIWEN#" userId="35a196ea-bcb8-475e-86cf-0b9eaca8a48f" providerId="ADAL" clId="{5D1F03F3-F5A1-4542-B337-566AFE5AB931}" dt="2024-12-08T02:31:41.415" v="3245" actId="2711"/>
          <ac:spMkLst>
            <pc:docMk/>
            <pc:sldMk cId="11851134" sldId="308"/>
            <ac:spMk id="30" creationId="{4C4A56AA-E3DF-AF76-0B10-A24608E6302B}"/>
          </ac:spMkLst>
        </pc:spChg>
        <pc:spChg chg="add mod">
          <ac:chgData name="#CUI SHUAIWEN#" userId="35a196ea-bcb8-475e-86cf-0b9eaca8a48f" providerId="ADAL" clId="{5D1F03F3-F5A1-4542-B337-566AFE5AB931}" dt="2024-12-08T02:31:41.415" v="3245" actId="2711"/>
          <ac:spMkLst>
            <pc:docMk/>
            <pc:sldMk cId="11851134" sldId="308"/>
            <ac:spMk id="31" creationId="{FC2CB4C1-AD6B-28AF-ED4B-96380ACDFA1C}"/>
          </ac:spMkLst>
        </pc:spChg>
        <pc:spChg chg="mod">
          <ac:chgData name="#CUI SHUAIWEN#" userId="35a196ea-bcb8-475e-86cf-0b9eaca8a48f" providerId="ADAL" clId="{5D1F03F3-F5A1-4542-B337-566AFE5AB931}" dt="2024-12-07T13:14:26.441" v="1342" actId="20577"/>
          <ac:spMkLst>
            <pc:docMk/>
            <pc:sldMk cId="11851134" sldId="308"/>
            <ac:spMk id="32" creationId="{C642F5DC-42A1-1908-9095-276C04558294}"/>
          </ac:spMkLst>
        </pc:spChg>
        <pc:spChg chg="mod">
          <ac:chgData name="#CUI SHUAIWEN#" userId="35a196ea-bcb8-475e-86cf-0b9eaca8a48f" providerId="ADAL" clId="{5D1F03F3-F5A1-4542-B337-566AFE5AB931}" dt="2024-12-08T02:31:41.415" v="3245" actId="2711"/>
          <ac:spMkLst>
            <pc:docMk/>
            <pc:sldMk cId="11851134" sldId="308"/>
            <ac:spMk id="37" creationId="{11BF5187-5ECF-E26A-C0C5-83DDFD389D5A}"/>
          </ac:spMkLst>
        </pc:spChg>
        <pc:spChg chg="mod">
          <ac:chgData name="#CUI SHUAIWEN#" userId="35a196ea-bcb8-475e-86cf-0b9eaca8a48f" providerId="ADAL" clId="{5D1F03F3-F5A1-4542-B337-566AFE5AB931}" dt="2024-12-08T02:31:41.415" v="3245" actId="2711"/>
          <ac:spMkLst>
            <pc:docMk/>
            <pc:sldMk cId="11851134" sldId="308"/>
            <ac:spMk id="38" creationId="{EF8B5579-21F2-2FD9-ECC7-A41B6F8A8137}"/>
          </ac:spMkLst>
        </pc:spChg>
        <pc:spChg chg="mod">
          <ac:chgData name="#CUI SHUAIWEN#" userId="35a196ea-bcb8-475e-86cf-0b9eaca8a48f" providerId="ADAL" clId="{5D1F03F3-F5A1-4542-B337-566AFE5AB931}" dt="2024-12-08T02:31:41.415" v="3245" actId="2711"/>
          <ac:spMkLst>
            <pc:docMk/>
            <pc:sldMk cId="11851134" sldId="308"/>
            <ac:spMk id="39" creationId="{939A2B66-EE32-2EE3-FFBF-7C6F01A36D3B}"/>
          </ac:spMkLst>
        </pc:spChg>
        <pc:spChg chg="mod">
          <ac:chgData name="#CUI SHUAIWEN#" userId="35a196ea-bcb8-475e-86cf-0b9eaca8a48f" providerId="ADAL" clId="{5D1F03F3-F5A1-4542-B337-566AFE5AB931}" dt="2024-12-08T02:31:41.415" v="3245" actId="2711"/>
          <ac:spMkLst>
            <pc:docMk/>
            <pc:sldMk cId="11851134" sldId="308"/>
            <ac:spMk id="166" creationId="{323E693D-17B7-96E7-6486-2EED7426B565}"/>
          </ac:spMkLst>
        </pc:spChg>
        <pc:spChg chg="mod">
          <ac:chgData name="#CUI SHUAIWEN#" userId="35a196ea-bcb8-475e-86cf-0b9eaca8a48f" providerId="ADAL" clId="{5D1F03F3-F5A1-4542-B337-566AFE5AB931}" dt="2024-12-08T02:31:41.415" v="3245" actId="2711"/>
          <ac:spMkLst>
            <pc:docMk/>
            <pc:sldMk cId="11851134" sldId="308"/>
            <ac:spMk id="167" creationId="{D9E786B3-9BC7-A52F-6A76-F358B3EBA5FD}"/>
          </ac:spMkLst>
        </pc:spChg>
        <pc:picChg chg="add mod">
          <ac:chgData name="#CUI SHUAIWEN#" userId="35a196ea-bcb8-475e-86cf-0b9eaca8a48f" providerId="ADAL" clId="{5D1F03F3-F5A1-4542-B337-566AFE5AB931}" dt="2024-12-08T01:30:38.247" v="2547" actId="1076"/>
          <ac:picMkLst>
            <pc:docMk/>
            <pc:sldMk cId="11851134" sldId="308"/>
            <ac:picMk id="2" creationId="{4CE0462A-5248-D385-9338-E15ECFB68CC0}"/>
          </ac:picMkLst>
        </pc:picChg>
        <pc:picChg chg="add mod">
          <ac:chgData name="#CUI SHUAIWEN#" userId="35a196ea-bcb8-475e-86cf-0b9eaca8a48f" providerId="ADAL" clId="{5D1F03F3-F5A1-4542-B337-566AFE5AB931}" dt="2024-12-07T13:23:46.584" v="1400" actId="1076"/>
          <ac:picMkLst>
            <pc:docMk/>
            <pc:sldMk cId="11851134" sldId="308"/>
            <ac:picMk id="3" creationId="{FEFC3524-4FD7-293A-E0AE-D0DD941E6D23}"/>
          </ac:picMkLst>
        </pc:picChg>
        <pc:picChg chg="add mod">
          <ac:chgData name="#CUI SHUAIWEN#" userId="35a196ea-bcb8-475e-86cf-0b9eaca8a48f" providerId="ADAL" clId="{5D1F03F3-F5A1-4542-B337-566AFE5AB931}" dt="2024-12-07T13:23:46.584" v="1400" actId="1076"/>
          <ac:picMkLst>
            <pc:docMk/>
            <pc:sldMk cId="11851134" sldId="308"/>
            <ac:picMk id="13" creationId="{DBE4C4F8-D4B3-43CF-6FA1-D060CB90AFD0}"/>
          </ac:picMkLst>
        </pc:picChg>
        <pc:picChg chg="add mod">
          <ac:chgData name="#CUI SHUAIWEN#" userId="35a196ea-bcb8-475e-86cf-0b9eaca8a48f" providerId="ADAL" clId="{5D1F03F3-F5A1-4542-B337-566AFE5AB931}" dt="2024-12-07T13:23:46.584" v="1400" actId="1076"/>
          <ac:picMkLst>
            <pc:docMk/>
            <pc:sldMk cId="11851134" sldId="308"/>
            <ac:picMk id="18" creationId="{A445675C-6A5C-5EA9-2893-2B279DD74A70}"/>
          </ac:picMkLst>
        </pc:picChg>
        <pc:picChg chg="add del mod">
          <ac:chgData name="#CUI SHUAIWEN#" userId="35a196ea-bcb8-475e-86cf-0b9eaca8a48f" providerId="ADAL" clId="{5D1F03F3-F5A1-4542-B337-566AFE5AB931}" dt="2024-12-07T13:22:58.020" v="1395" actId="478"/>
          <ac:picMkLst>
            <pc:docMk/>
            <pc:sldMk cId="11851134" sldId="308"/>
            <ac:picMk id="20" creationId="{8C7E8174-9723-2291-FF91-0BD53D3430A7}"/>
          </ac:picMkLst>
        </pc:picChg>
        <pc:picChg chg="add mod">
          <ac:chgData name="#CUI SHUAIWEN#" userId="35a196ea-bcb8-475e-86cf-0b9eaca8a48f" providerId="ADAL" clId="{5D1F03F3-F5A1-4542-B337-566AFE5AB931}" dt="2024-12-07T14:03:37.515" v="1893" actId="12788"/>
          <ac:picMkLst>
            <pc:docMk/>
            <pc:sldMk cId="11851134" sldId="308"/>
            <ac:picMk id="33" creationId="{56EFA57F-4A7A-2E3D-FA9F-F535D4A53EAC}"/>
          </ac:picMkLst>
        </pc:picChg>
        <pc:picChg chg="add mod">
          <ac:chgData name="#CUI SHUAIWEN#" userId="35a196ea-bcb8-475e-86cf-0b9eaca8a48f" providerId="ADAL" clId="{5D1F03F3-F5A1-4542-B337-566AFE5AB931}" dt="2024-12-08T01:30:36.392" v="2546" actId="1076"/>
          <ac:picMkLst>
            <pc:docMk/>
            <pc:sldMk cId="11851134" sldId="308"/>
            <ac:picMk id="34" creationId="{E6630341-7C76-FF2A-93FE-9FC48D6A514F}"/>
          </ac:picMkLst>
        </pc:picChg>
        <pc:picChg chg="add mod">
          <ac:chgData name="#CUI SHUAIWEN#" userId="35a196ea-bcb8-475e-86cf-0b9eaca8a48f" providerId="ADAL" clId="{5D1F03F3-F5A1-4542-B337-566AFE5AB931}" dt="2024-12-07T14:03:37.515" v="1893" actId="12788"/>
          <ac:picMkLst>
            <pc:docMk/>
            <pc:sldMk cId="11851134" sldId="308"/>
            <ac:picMk id="35" creationId="{A733E2A8-3F9D-7103-98CC-15751EA879DD}"/>
          </ac:picMkLst>
        </pc:picChg>
        <pc:picChg chg="add mod">
          <ac:chgData name="#CUI SHUAIWEN#" userId="35a196ea-bcb8-475e-86cf-0b9eaca8a48f" providerId="ADAL" clId="{5D1F03F3-F5A1-4542-B337-566AFE5AB931}" dt="2024-12-08T01:30:17.834" v="2540" actId="1076"/>
          <ac:picMkLst>
            <pc:docMk/>
            <pc:sldMk cId="11851134" sldId="308"/>
            <ac:picMk id="36" creationId="{7F1BF0D2-15C8-50DC-3D8A-44907204BF78}"/>
          </ac:picMkLst>
        </pc:picChg>
        <pc:picChg chg="add mod">
          <ac:chgData name="#CUI SHUAIWEN#" userId="35a196ea-bcb8-475e-86cf-0b9eaca8a48f" providerId="ADAL" clId="{5D1F03F3-F5A1-4542-B337-566AFE5AB931}" dt="2024-12-07T14:03:37.515" v="1893" actId="12788"/>
          <ac:picMkLst>
            <pc:docMk/>
            <pc:sldMk cId="11851134" sldId="308"/>
            <ac:picMk id="41" creationId="{FFC3C8E7-DE8E-C938-898B-0DA70814ECE4}"/>
          </ac:picMkLst>
        </pc:picChg>
      </pc:sldChg>
      <pc:sldChg chg="addSp delSp modSp add mod modAnim">
        <pc:chgData name="#CUI SHUAIWEN#" userId="35a196ea-bcb8-475e-86cf-0b9eaca8a48f" providerId="ADAL" clId="{5D1F03F3-F5A1-4542-B337-566AFE5AB931}" dt="2024-12-08T05:59:44.095" v="4599" actId="20577"/>
        <pc:sldMkLst>
          <pc:docMk/>
          <pc:sldMk cId="1801454843" sldId="309"/>
        </pc:sldMkLst>
        <pc:spChg chg="del mod">
          <ac:chgData name="#CUI SHUAIWEN#" userId="35a196ea-bcb8-475e-86cf-0b9eaca8a48f" providerId="ADAL" clId="{5D1F03F3-F5A1-4542-B337-566AFE5AB931}" dt="2024-12-08T01:44:12.418" v="2624" actId="478"/>
          <ac:spMkLst>
            <pc:docMk/>
            <pc:sldMk cId="1801454843" sldId="309"/>
            <ac:spMk id="3" creationId="{81B1A7A9-8803-88FE-C4DA-547D643640CF}"/>
          </ac:spMkLst>
        </pc:spChg>
        <pc:spChg chg="del mod topLvl">
          <ac:chgData name="#CUI SHUAIWEN#" userId="35a196ea-bcb8-475e-86cf-0b9eaca8a48f" providerId="ADAL" clId="{5D1F03F3-F5A1-4542-B337-566AFE5AB931}" dt="2024-12-08T01:44:37.107" v="2628" actId="478"/>
          <ac:spMkLst>
            <pc:docMk/>
            <pc:sldMk cId="1801454843" sldId="309"/>
            <ac:spMk id="11" creationId="{E0520C46-20A1-C710-19F0-814C47091EFD}"/>
          </ac:spMkLst>
        </pc:spChg>
        <pc:spChg chg="del mod topLvl">
          <ac:chgData name="#CUI SHUAIWEN#" userId="35a196ea-bcb8-475e-86cf-0b9eaca8a48f" providerId="ADAL" clId="{5D1F03F3-F5A1-4542-B337-566AFE5AB931}" dt="2024-12-08T01:44:37.107" v="2628" actId="478"/>
          <ac:spMkLst>
            <pc:docMk/>
            <pc:sldMk cId="1801454843" sldId="309"/>
            <ac:spMk id="13" creationId="{03D4C7D6-E6B4-4E87-E4DB-8195A1462FC6}"/>
          </ac:spMkLst>
        </pc:spChg>
        <pc:spChg chg="del mod topLvl">
          <ac:chgData name="#CUI SHUAIWEN#" userId="35a196ea-bcb8-475e-86cf-0b9eaca8a48f" providerId="ADAL" clId="{5D1F03F3-F5A1-4542-B337-566AFE5AB931}" dt="2024-12-08T01:44:37.107" v="2628" actId="478"/>
          <ac:spMkLst>
            <pc:docMk/>
            <pc:sldMk cId="1801454843" sldId="309"/>
            <ac:spMk id="20" creationId="{5BE80669-7B0D-1E2E-FE4B-99862AF1A43B}"/>
          </ac:spMkLst>
        </pc:spChg>
        <pc:spChg chg="del mod topLvl">
          <ac:chgData name="#CUI SHUAIWEN#" userId="35a196ea-bcb8-475e-86cf-0b9eaca8a48f" providerId="ADAL" clId="{5D1F03F3-F5A1-4542-B337-566AFE5AB931}" dt="2024-12-08T01:44:37.107" v="2628" actId="478"/>
          <ac:spMkLst>
            <pc:docMk/>
            <pc:sldMk cId="1801454843" sldId="309"/>
            <ac:spMk id="21" creationId="{BD6F5859-0579-03A8-DD7F-CA9D5012A584}"/>
          </ac:spMkLst>
        </pc:spChg>
        <pc:spChg chg="del mod topLvl">
          <ac:chgData name="#CUI SHUAIWEN#" userId="35a196ea-bcb8-475e-86cf-0b9eaca8a48f" providerId="ADAL" clId="{5D1F03F3-F5A1-4542-B337-566AFE5AB931}" dt="2024-12-08T01:44:37.107" v="2628" actId="478"/>
          <ac:spMkLst>
            <pc:docMk/>
            <pc:sldMk cId="1801454843" sldId="309"/>
            <ac:spMk id="22" creationId="{2FCAEA1A-599D-D9F6-0A34-1660DE9EE4B2}"/>
          </ac:spMkLst>
        </pc:spChg>
        <pc:spChg chg="del mod topLvl">
          <ac:chgData name="#CUI SHUAIWEN#" userId="35a196ea-bcb8-475e-86cf-0b9eaca8a48f" providerId="ADAL" clId="{5D1F03F3-F5A1-4542-B337-566AFE5AB931}" dt="2024-12-08T01:44:37.107" v="2628" actId="478"/>
          <ac:spMkLst>
            <pc:docMk/>
            <pc:sldMk cId="1801454843" sldId="309"/>
            <ac:spMk id="23" creationId="{02BA38D7-8276-04F9-E191-1B40CE48E1F2}"/>
          </ac:spMkLst>
        </pc:spChg>
        <pc:spChg chg="del mod topLvl">
          <ac:chgData name="#CUI SHUAIWEN#" userId="35a196ea-bcb8-475e-86cf-0b9eaca8a48f" providerId="ADAL" clId="{5D1F03F3-F5A1-4542-B337-566AFE5AB931}" dt="2024-12-08T01:44:37.107" v="2628" actId="478"/>
          <ac:spMkLst>
            <pc:docMk/>
            <pc:sldMk cId="1801454843" sldId="309"/>
            <ac:spMk id="26" creationId="{9B4731C8-3DD3-0EF4-7D81-5FC80406938C}"/>
          </ac:spMkLst>
        </pc:spChg>
        <pc:spChg chg="add del mod">
          <ac:chgData name="#CUI SHUAIWEN#" userId="35a196ea-bcb8-475e-86cf-0b9eaca8a48f" providerId="ADAL" clId="{5D1F03F3-F5A1-4542-B337-566AFE5AB931}" dt="2024-12-08T01:47:12.536" v="2645" actId="478"/>
          <ac:spMkLst>
            <pc:docMk/>
            <pc:sldMk cId="1801454843" sldId="309"/>
            <ac:spMk id="27" creationId="{0251789D-F07F-71D0-E093-77A38B7BB698}"/>
          </ac:spMkLst>
        </pc:spChg>
        <pc:spChg chg="mod">
          <ac:chgData name="#CUI SHUAIWEN#" userId="35a196ea-bcb8-475e-86cf-0b9eaca8a48f" providerId="ADAL" clId="{5D1F03F3-F5A1-4542-B337-566AFE5AB931}" dt="2024-12-08T01:45:40.280" v="2633" actId="20577"/>
          <ac:spMkLst>
            <pc:docMk/>
            <pc:sldMk cId="1801454843" sldId="309"/>
            <ac:spMk id="32" creationId="{C642F5DC-42A1-1908-9095-276C04558294}"/>
          </ac:spMkLst>
        </pc:spChg>
        <pc:spChg chg="mod">
          <ac:chgData name="#CUI SHUAIWEN#" userId="35a196ea-bcb8-475e-86cf-0b9eaca8a48f" providerId="ADAL" clId="{5D1F03F3-F5A1-4542-B337-566AFE5AB931}" dt="2024-12-08T02:31:55.985" v="3247" actId="2711"/>
          <ac:spMkLst>
            <pc:docMk/>
            <pc:sldMk cId="1801454843" sldId="309"/>
            <ac:spMk id="37" creationId="{11BF5187-5ECF-E26A-C0C5-83DDFD389D5A}"/>
          </ac:spMkLst>
        </pc:spChg>
        <pc:spChg chg="mod">
          <ac:chgData name="#CUI SHUAIWEN#" userId="35a196ea-bcb8-475e-86cf-0b9eaca8a48f" providerId="ADAL" clId="{5D1F03F3-F5A1-4542-B337-566AFE5AB931}" dt="2024-12-08T02:31:55.985" v="3247" actId="2711"/>
          <ac:spMkLst>
            <pc:docMk/>
            <pc:sldMk cId="1801454843" sldId="309"/>
            <ac:spMk id="38" creationId="{EF8B5579-21F2-2FD9-ECC7-A41B6F8A8137}"/>
          </ac:spMkLst>
        </pc:spChg>
        <pc:spChg chg="mod">
          <ac:chgData name="#CUI SHUAIWEN#" userId="35a196ea-bcb8-475e-86cf-0b9eaca8a48f" providerId="ADAL" clId="{5D1F03F3-F5A1-4542-B337-566AFE5AB931}" dt="2024-12-08T02:31:55.985" v="3247" actId="2711"/>
          <ac:spMkLst>
            <pc:docMk/>
            <pc:sldMk cId="1801454843" sldId="309"/>
            <ac:spMk id="39" creationId="{939A2B66-EE32-2EE3-FFBF-7C6F01A36D3B}"/>
          </ac:spMkLst>
        </pc:spChg>
        <pc:spChg chg="add mod">
          <ac:chgData name="#CUI SHUAIWEN#" userId="35a196ea-bcb8-475e-86cf-0b9eaca8a48f" providerId="ADAL" clId="{5D1F03F3-F5A1-4542-B337-566AFE5AB931}" dt="2024-12-08T02:31:55.985" v="3247" actId="2711"/>
          <ac:spMkLst>
            <pc:docMk/>
            <pc:sldMk cId="1801454843" sldId="309"/>
            <ac:spMk id="43" creationId="{07CAF5F9-B3B0-D646-A73F-0A354CD6C9C8}"/>
          </ac:spMkLst>
        </pc:spChg>
        <pc:spChg chg="add mod">
          <ac:chgData name="#CUI SHUAIWEN#" userId="35a196ea-bcb8-475e-86cf-0b9eaca8a48f" providerId="ADAL" clId="{5D1F03F3-F5A1-4542-B337-566AFE5AB931}" dt="2024-12-08T02:31:55.985" v="3247" actId="2711"/>
          <ac:spMkLst>
            <pc:docMk/>
            <pc:sldMk cId="1801454843" sldId="309"/>
            <ac:spMk id="48" creationId="{770CC26C-377D-12FC-5E79-5C28D43583BF}"/>
          </ac:spMkLst>
        </pc:spChg>
        <pc:spChg chg="add mod">
          <ac:chgData name="#CUI SHUAIWEN#" userId="35a196ea-bcb8-475e-86cf-0b9eaca8a48f" providerId="ADAL" clId="{5D1F03F3-F5A1-4542-B337-566AFE5AB931}" dt="2024-12-08T02:31:55.985" v="3247" actId="2711"/>
          <ac:spMkLst>
            <pc:docMk/>
            <pc:sldMk cId="1801454843" sldId="309"/>
            <ac:spMk id="49" creationId="{A54CC419-A668-593F-D43E-54AC4E35789D}"/>
          </ac:spMkLst>
        </pc:spChg>
        <pc:spChg chg="add del mod topLvl">
          <ac:chgData name="#CUI SHUAIWEN#" userId="35a196ea-bcb8-475e-86cf-0b9eaca8a48f" providerId="ADAL" clId="{5D1F03F3-F5A1-4542-B337-566AFE5AB931}" dt="2024-12-08T02:13:22.750" v="3002" actId="478"/>
          <ac:spMkLst>
            <pc:docMk/>
            <pc:sldMk cId="1801454843" sldId="309"/>
            <ac:spMk id="56" creationId="{2AD1D03C-CFA7-2044-0A90-0066BD150604}"/>
          </ac:spMkLst>
        </pc:spChg>
        <pc:spChg chg="add del mod topLvl">
          <ac:chgData name="#CUI SHUAIWEN#" userId="35a196ea-bcb8-475e-86cf-0b9eaca8a48f" providerId="ADAL" clId="{5D1F03F3-F5A1-4542-B337-566AFE5AB931}" dt="2024-12-08T02:13:24.124" v="3003" actId="478"/>
          <ac:spMkLst>
            <pc:docMk/>
            <pc:sldMk cId="1801454843" sldId="309"/>
            <ac:spMk id="57" creationId="{E3F4BCA4-B1C9-8C0D-29FD-C812DECCF926}"/>
          </ac:spMkLst>
        </pc:spChg>
        <pc:spChg chg="add del mod topLvl">
          <ac:chgData name="#CUI SHUAIWEN#" userId="35a196ea-bcb8-475e-86cf-0b9eaca8a48f" providerId="ADAL" clId="{5D1F03F3-F5A1-4542-B337-566AFE5AB931}" dt="2024-12-08T02:13:25.814" v="3004" actId="478"/>
          <ac:spMkLst>
            <pc:docMk/>
            <pc:sldMk cId="1801454843" sldId="309"/>
            <ac:spMk id="58" creationId="{76C18FA9-388E-A28F-C99F-5A10B40797EA}"/>
          </ac:spMkLst>
        </pc:spChg>
        <pc:spChg chg="add mod">
          <ac:chgData name="#CUI SHUAIWEN#" userId="35a196ea-bcb8-475e-86cf-0b9eaca8a48f" providerId="ADAL" clId="{5D1F03F3-F5A1-4542-B337-566AFE5AB931}" dt="2024-12-08T02:31:55.985" v="3247" actId="2711"/>
          <ac:spMkLst>
            <pc:docMk/>
            <pc:sldMk cId="1801454843" sldId="309"/>
            <ac:spMk id="59" creationId="{4A456D3B-B4A1-D922-5F97-E0EA9653018B}"/>
          </ac:spMkLst>
        </pc:spChg>
        <pc:spChg chg="add mod">
          <ac:chgData name="#CUI SHUAIWEN#" userId="35a196ea-bcb8-475e-86cf-0b9eaca8a48f" providerId="ADAL" clId="{5D1F03F3-F5A1-4542-B337-566AFE5AB931}" dt="2024-12-08T02:31:55.985" v="3247" actId="2711"/>
          <ac:spMkLst>
            <pc:docMk/>
            <pc:sldMk cId="1801454843" sldId="309"/>
            <ac:spMk id="63" creationId="{C91F5DA2-C110-DA0C-92AA-D48DCB51A50C}"/>
          </ac:spMkLst>
        </pc:spChg>
        <pc:spChg chg="add mod">
          <ac:chgData name="#CUI SHUAIWEN#" userId="35a196ea-bcb8-475e-86cf-0b9eaca8a48f" providerId="ADAL" clId="{5D1F03F3-F5A1-4542-B337-566AFE5AB931}" dt="2024-12-08T02:31:55.985" v="3247" actId="2711"/>
          <ac:spMkLst>
            <pc:docMk/>
            <pc:sldMk cId="1801454843" sldId="309"/>
            <ac:spMk id="128" creationId="{57CFA3BB-CAED-EEC9-AFAA-03C2E86F6686}"/>
          </ac:spMkLst>
        </pc:spChg>
        <pc:spChg chg="del mod topLvl">
          <ac:chgData name="#CUI SHUAIWEN#" userId="35a196ea-bcb8-475e-86cf-0b9eaca8a48f" providerId="ADAL" clId="{5D1F03F3-F5A1-4542-B337-566AFE5AB931}" dt="2024-12-08T02:03:40.894" v="2850" actId="478"/>
          <ac:spMkLst>
            <pc:docMk/>
            <pc:sldMk cId="1801454843" sldId="309"/>
            <ac:spMk id="131" creationId="{142519EB-1CE6-5A21-505E-7124EB6DAA67}"/>
          </ac:spMkLst>
        </pc:spChg>
        <pc:spChg chg="del mod topLvl">
          <ac:chgData name="#CUI SHUAIWEN#" userId="35a196ea-bcb8-475e-86cf-0b9eaca8a48f" providerId="ADAL" clId="{5D1F03F3-F5A1-4542-B337-566AFE5AB931}" dt="2024-12-08T02:03:51.238" v="2854" actId="478"/>
          <ac:spMkLst>
            <pc:docMk/>
            <pc:sldMk cId="1801454843" sldId="309"/>
            <ac:spMk id="133" creationId="{7FF35361-476D-ED1B-B603-02EF7567DA46}"/>
          </ac:spMkLst>
        </pc:spChg>
        <pc:spChg chg="add del mod">
          <ac:chgData name="#CUI SHUAIWEN#" userId="35a196ea-bcb8-475e-86cf-0b9eaca8a48f" providerId="ADAL" clId="{5D1F03F3-F5A1-4542-B337-566AFE5AB931}" dt="2024-12-08T02:05:25.504" v="2873" actId="478"/>
          <ac:spMkLst>
            <pc:docMk/>
            <pc:sldMk cId="1801454843" sldId="309"/>
            <ac:spMk id="134" creationId="{21177DAC-E9EB-17DB-9D21-AF1E998A3AAA}"/>
          </ac:spMkLst>
        </pc:spChg>
        <pc:spChg chg="add mod">
          <ac:chgData name="#CUI SHUAIWEN#" userId="35a196ea-bcb8-475e-86cf-0b9eaca8a48f" providerId="ADAL" clId="{5D1F03F3-F5A1-4542-B337-566AFE5AB931}" dt="2024-12-08T02:43:17.297" v="3530" actId="207"/>
          <ac:spMkLst>
            <pc:docMk/>
            <pc:sldMk cId="1801454843" sldId="309"/>
            <ac:spMk id="147" creationId="{FD318540-7712-CBFA-AAC7-90DF24C7947D}"/>
          </ac:spMkLst>
        </pc:spChg>
        <pc:spChg chg="add mod">
          <ac:chgData name="#CUI SHUAIWEN#" userId="35a196ea-bcb8-475e-86cf-0b9eaca8a48f" providerId="ADAL" clId="{5D1F03F3-F5A1-4542-B337-566AFE5AB931}" dt="2024-12-08T03:01:07.174" v="3531" actId="207"/>
          <ac:spMkLst>
            <pc:docMk/>
            <pc:sldMk cId="1801454843" sldId="309"/>
            <ac:spMk id="148" creationId="{3C43BF18-BB77-A2A6-3FA8-5453161816E8}"/>
          </ac:spMkLst>
        </pc:spChg>
        <pc:spChg chg="add mod">
          <ac:chgData name="#CUI SHUAIWEN#" userId="35a196ea-bcb8-475e-86cf-0b9eaca8a48f" providerId="ADAL" clId="{5D1F03F3-F5A1-4542-B337-566AFE5AB931}" dt="2024-12-08T02:33:18.963" v="3299" actId="1076"/>
          <ac:spMkLst>
            <pc:docMk/>
            <pc:sldMk cId="1801454843" sldId="309"/>
            <ac:spMk id="149" creationId="{52C5D5BA-3D53-B462-FDE5-1BD920CFC088}"/>
          </ac:spMkLst>
        </pc:spChg>
        <pc:spChg chg="add mod">
          <ac:chgData name="#CUI SHUAIWEN#" userId="35a196ea-bcb8-475e-86cf-0b9eaca8a48f" providerId="ADAL" clId="{5D1F03F3-F5A1-4542-B337-566AFE5AB931}" dt="2024-12-08T02:31:55.985" v="3247" actId="2711"/>
          <ac:spMkLst>
            <pc:docMk/>
            <pc:sldMk cId="1801454843" sldId="309"/>
            <ac:spMk id="150" creationId="{1E5BFEDB-2AB8-A9FC-61F9-02CE2248B3CB}"/>
          </ac:spMkLst>
        </pc:spChg>
        <pc:spChg chg="add del mod">
          <ac:chgData name="#CUI SHUAIWEN#" userId="35a196ea-bcb8-475e-86cf-0b9eaca8a48f" providerId="ADAL" clId="{5D1F03F3-F5A1-4542-B337-566AFE5AB931}" dt="2024-12-08T02:15:04.134" v="3060" actId="478"/>
          <ac:spMkLst>
            <pc:docMk/>
            <pc:sldMk cId="1801454843" sldId="309"/>
            <ac:spMk id="151" creationId="{687FB32F-A1CB-BD0B-554B-4509A7686742}"/>
          </ac:spMkLst>
        </pc:spChg>
        <pc:spChg chg="add mod">
          <ac:chgData name="#CUI SHUAIWEN#" userId="35a196ea-bcb8-475e-86cf-0b9eaca8a48f" providerId="ADAL" clId="{5D1F03F3-F5A1-4542-B337-566AFE5AB931}" dt="2024-12-08T02:31:55.985" v="3247" actId="2711"/>
          <ac:spMkLst>
            <pc:docMk/>
            <pc:sldMk cId="1801454843" sldId="309"/>
            <ac:spMk id="155" creationId="{E5A1C285-FD12-0856-C3D9-AE0FF1F47556}"/>
          </ac:spMkLst>
        </pc:spChg>
        <pc:spChg chg="add mod">
          <ac:chgData name="#CUI SHUAIWEN#" userId="35a196ea-bcb8-475e-86cf-0b9eaca8a48f" providerId="ADAL" clId="{5D1F03F3-F5A1-4542-B337-566AFE5AB931}" dt="2024-12-08T02:31:55.985" v="3247" actId="2711"/>
          <ac:spMkLst>
            <pc:docMk/>
            <pc:sldMk cId="1801454843" sldId="309"/>
            <ac:spMk id="159" creationId="{3EAC08C4-1098-5526-4194-7BD17FA1FE0D}"/>
          </ac:spMkLst>
        </pc:spChg>
        <pc:spChg chg="add mod">
          <ac:chgData name="#CUI SHUAIWEN#" userId="35a196ea-bcb8-475e-86cf-0b9eaca8a48f" providerId="ADAL" clId="{5D1F03F3-F5A1-4542-B337-566AFE5AB931}" dt="2024-12-08T05:58:40.942" v="4574" actId="20577"/>
          <ac:spMkLst>
            <pc:docMk/>
            <pc:sldMk cId="1801454843" sldId="309"/>
            <ac:spMk id="160" creationId="{78B5DD6C-05BF-20A4-316D-31EC55661F5A}"/>
          </ac:spMkLst>
        </pc:spChg>
        <pc:spChg chg="mod">
          <ac:chgData name="#CUI SHUAIWEN#" userId="35a196ea-bcb8-475e-86cf-0b9eaca8a48f" providerId="ADAL" clId="{5D1F03F3-F5A1-4542-B337-566AFE5AB931}" dt="2024-12-08T02:31:55.985" v="3247" actId="2711"/>
          <ac:spMkLst>
            <pc:docMk/>
            <pc:sldMk cId="1801454843" sldId="309"/>
            <ac:spMk id="166" creationId="{323E693D-17B7-96E7-6486-2EED7426B565}"/>
          </ac:spMkLst>
        </pc:spChg>
        <pc:spChg chg="mod">
          <ac:chgData name="#CUI SHUAIWEN#" userId="35a196ea-bcb8-475e-86cf-0b9eaca8a48f" providerId="ADAL" clId="{5D1F03F3-F5A1-4542-B337-566AFE5AB931}" dt="2024-12-08T02:31:55.985" v="3247" actId="2711"/>
          <ac:spMkLst>
            <pc:docMk/>
            <pc:sldMk cId="1801454843" sldId="309"/>
            <ac:spMk id="167" creationId="{D9E786B3-9BC7-A52F-6A76-F358B3EBA5FD}"/>
          </ac:spMkLst>
        </pc:spChg>
        <pc:spChg chg="add mod">
          <ac:chgData name="#CUI SHUAIWEN#" userId="35a196ea-bcb8-475e-86cf-0b9eaca8a48f" providerId="ADAL" clId="{5D1F03F3-F5A1-4542-B337-566AFE5AB931}" dt="2024-12-08T02:31:55.985" v="3247" actId="2711"/>
          <ac:spMkLst>
            <pc:docMk/>
            <pc:sldMk cId="1801454843" sldId="309"/>
            <ac:spMk id="174" creationId="{F2098846-3EBD-5992-A654-0DE5FBF39F81}"/>
          </ac:spMkLst>
        </pc:spChg>
        <pc:spChg chg="add mod">
          <ac:chgData name="#CUI SHUAIWEN#" userId="35a196ea-bcb8-475e-86cf-0b9eaca8a48f" providerId="ADAL" clId="{5D1F03F3-F5A1-4542-B337-566AFE5AB931}" dt="2024-12-08T02:31:55.985" v="3247" actId="2711"/>
          <ac:spMkLst>
            <pc:docMk/>
            <pc:sldMk cId="1801454843" sldId="309"/>
            <ac:spMk id="175" creationId="{28F39A0D-590B-FD8D-CE60-42D11E66EE54}"/>
          </ac:spMkLst>
        </pc:spChg>
        <pc:spChg chg="add mod">
          <ac:chgData name="#CUI SHUAIWEN#" userId="35a196ea-bcb8-475e-86cf-0b9eaca8a48f" providerId="ADAL" clId="{5D1F03F3-F5A1-4542-B337-566AFE5AB931}" dt="2024-12-08T02:31:55.985" v="3247" actId="2711"/>
          <ac:spMkLst>
            <pc:docMk/>
            <pc:sldMk cId="1801454843" sldId="309"/>
            <ac:spMk id="202" creationId="{CB33AC9D-2241-D9BB-351A-B2BAA3652857}"/>
          </ac:spMkLst>
        </pc:spChg>
        <pc:spChg chg="add mod">
          <ac:chgData name="#CUI SHUAIWEN#" userId="35a196ea-bcb8-475e-86cf-0b9eaca8a48f" providerId="ADAL" clId="{5D1F03F3-F5A1-4542-B337-566AFE5AB931}" dt="2024-12-08T02:34:50.444" v="3359" actId="1076"/>
          <ac:spMkLst>
            <pc:docMk/>
            <pc:sldMk cId="1801454843" sldId="309"/>
            <ac:spMk id="217" creationId="{1330F09F-23AD-F638-5BDC-984A61F45D80}"/>
          </ac:spMkLst>
        </pc:spChg>
        <pc:spChg chg="add mod">
          <ac:chgData name="#CUI SHUAIWEN#" userId="35a196ea-bcb8-475e-86cf-0b9eaca8a48f" providerId="ADAL" clId="{5D1F03F3-F5A1-4542-B337-566AFE5AB931}" dt="2024-12-08T02:33:43.626" v="3314" actId="1076"/>
          <ac:spMkLst>
            <pc:docMk/>
            <pc:sldMk cId="1801454843" sldId="309"/>
            <ac:spMk id="219" creationId="{50060966-72A6-580E-E120-4E7BAE06ADD3}"/>
          </ac:spMkLst>
        </pc:spChg>
        <pc:spChg chg="add mod">
          <ac:chgData name="#CUI SHUAIWEN#" userId="35a196ea-bcb8-475e-86cf-0b9eaca8a48f" providerId="ADAL" clId="{5D1F03F3-F5A1-4542-B337-566AFE5AB931}" dt="2024-12-08T02:33:43.626" v="3314" actId="1076"/>
          <ac:spMkLst>
            <pc:docMk/>
            <pc:sldMk cId="1801454843" sldId="309"/>
            <ac:spMk id="222" creationId="{3EF33617-5A86-B511-331B-17A26820B8AA}"/>
          </ac:spMkLst>
        </pc:spChg>
        <pc:spChg chg="add mod">
          <ac:chgData name="#CUI SHUAIWEN#" userId="35a196ea-bcb8-475e-86cf-0b9eaca8a48f" providerId="ADAL" clId="{5D1F03F3-F5A1-4542-B337-566AFE5AB931}" dt="2024-12-08T02:37:41.348" v="3419" actId="20577"/>
          <ac:spMkLst>
            <pc:docMk/>
            <pc:sldMk cId="1801454843" sldId="309"/>
            <ac:spMk id="223" creationId="{4E062B44-2B0C-DB90-EA46-F2B97B5A4890}"/>
          </ac:spMkLst>
        </pc:spChg>
        <pc:spChg chg="add mod">
          <ac:chgData name="#CUI SHUAIWEN#" userId="35a196ea-bcb8-475e-86cf-0b9eaca8a48f" providerId="ADAL" clId="{5D1F03F3-F5A1-4542-B337-566AFE5AB931}" dt="2024-12-08T02:35:05.459" v="3366" actId="1076"/>
          <ac:spMkLst>
            <pc:docMk/>
            <pc:sldMk cId="1801454843" sldId="309"/>
            <ac:spMk id="226" creationId="{5CC7BB64-FEC7-9869-7A66-46B24F02813F}"/>
          </ac:spMkLst>
        </pc:spChg>
        <pc:spChg chg="add mod">
          <ac:chgData name="#CUI SHUAIWEN#" userId="35a196ea-bcb8-475e-86cf-0b9eaca8a48f" providerId="ADAL" clId="{5D1F03F3-F5A1-4542-B337-566AFE5AB931}" dt="2024-12-08T02:38:31.410" v="3422" actId="1076"/>
          <ac:spMkLst>
            <pc:docMk/>
            <pc:sldMk cId="1801454843" sldId="309"/>
            <ac:spMk id="227" creationId="{E4C669B9-5793-889D-D6C8-EDD391ECC308}"/>
          </ac:spMkLst>
        </pc:spChg>
        <pc:spChg chg="add del mod">
          <ac:chgData name="#CUI SHUAIWEN#" userId="35a196ea-bcb8-475e-86cf-0b9eaca8a48f" providerId="ADAL" clId="{5D1F03F3-F5A1-4542-B337-566AFE5AB931}" dt="2024-12-08T02:36:52.452" v="3407" actId="478"/>
          <ac:spMkLst>
            <pc:docMk/>
            <pc:sldMk cId="1801454843" sldId="309"/>
            <ac:spMk id="228" creationId="{0172BCEE-4FF0-1E9E-7F51-637B6EA14582}"/>
          </ac:spMkLst>
        </pc:spChg>
        <pc:spChg chg="add mod">
          <ac:chgData name="#CUI SHUAIWEN#" userId="35a196ea-bcb8-475e-86cf-0b9eaca8a48f" providerId="ADAL" clId="{5D1F03F3-F5A1-4542-B337-566AFE5AB931}" dt="2024-12-08T05:58:34.501" v="4549" actId="1076"/>
          <ac:spMkLst>
            <pc:docMk/>
            <pc:sldMk cId="1801454843" sldId="309"/>
            <ac:spMk id="229" creationId="{91823D57-0EF9-AE30-B1B1-6BF1AC57675F}"/>
          </ac:spMkLst>
        </pc:spChg>
        <pc:spChg chg="add mod">
          <ac:chgData name="#CUI SHUAIWEN#" userId="35a196ea-bcb8-475e-86cf-0b9eaca8a48f" providerId="ADAL" clId="{5D1F03F3-F5A1-4542-B337-566AFE5AB931}" dt="2024-12-08T05:58:28.927" v="4546" actId="1076"/>
          <ac:spMkLst>
            <pc:docMk/>
            <pc:sldMk cId="1801454843" sldId="309"/>
            <ac:spMk id="230" creationId="{87FC9FC1-3674-756E-B64C-CACDB72F8E2C}"/>
          </ac:spMkLst>
        </pc:spChg>
        <pc:spChg chg="add mod">
          <ac:chgData name="#CUI SHUAIWEN#" userId="35a196ea-bcb8-475e-86cf-0b9eaca8a48f" providerId="ADAL" clId="{5D1F03F3-F5A1-4542-B337-566AFE5AB931}" dt="2024-12-08T05:58:22.646" v="4543" actId="1076"/>
          <ac:spMkLst>
            <pc:docMk/>
            <pc:sldMk cId="1801454843" sldId="309"/>
            <ac:spMk id="232" creationId="{3B5BE0A5-F78D-C0F2-DFE0-E6C424638717}"/>
          </ac:spMkLst>
        </pc:spChg>
        <pc:spChg chg="add mod">
          <ac:chgData name="#CUI SHUAIWEN#" userId="35a196ea-bcb8-475e-86cf-0b9eaca8a48f" providerId="ADAL" clId="{5D1F03F3-F5A1-4542-B337-566AFE5AB931}" dt="2024-12-08T02:39:11.601" v="3457" actId="1076"/>
          <ac:spMkLst>
            <pc:docMk/>
            <pc:sldMk cId="1801454843" sldId="309"/>
            <ac:spMk id="233" creationId="{843AA593-5CF4-0669-01C9-45544DF78238}"/>
          </ac:spMkLst>
        </pc:spChg>
        <pc:spChg chg="add mod">
          <ac:chgData name="#CUI SHUAIWEN#" userId="35a196ea-bcb8-475e-86cf-0b9eaca8a48f" providerId="ADAL" clId="{5D1F03F3-F5A1-4542-B337-566AFE5AB931}" dt="2024-12-08T02:39:13.560" v="3458" actId="1076"/>
          <ac:spMkLst>
            <pc:docMk/>
            <pc:sldMk cId="1801454843" sldId="309"/>
            <ac:spMk id="234" creationId="{FBA55271-4421-F501-0612-7FCD57305096}"/>
          </ac:spMkLst>
        </pc:spChg>
        <pc:spChg chg="add del mod">
          <ac:chgData name="#CUI SHUAIWEN#" userId="35a196ea-bcb8-475e-86cf-0b9eaca8a48f" providerId="ADAL" clId="{5D1F03F3-F5A1-4542-B337-566AFE5AB931}" dt="2024-12-08T05:58:13.689" v="4542" actId="478"/>
          <ac:spMkLst>
            <pc:docMk/>
            <pc:sldMk cId="1801454843" sldId="309"/>
            <ac:spMk id="250" creationId="{B37971B5-452E-4F63-86A4-C314E43CFF7E}"/>
          </ac:spMkLst>
        </pc:spChg>
        <pc:spChg chg="add del mod">
          <ac:chgData name="#CUI SHUAIWEN#" userId="35a196ea-bcb8-475e-86cf-0b9eaca8a48f" providerId="ADAL" clId="{5D1F03F3-F5A1-4542-B337-566AFE5AB931}" dt="2024-12-08T04:53:16.407" v="3929" actId="478"/>
          <ac:spMkLst>
            <pc:docMk/>
            <pc:sldMk cId="1801454843" sldId="309"/>
            <ac:spMk id="252" creationId="{D0E55654-9DF8-4BCB-759F-B590101BF606}"/>
          </ac:spMkLst>
        </pc:spChg>
        <pc:spChg chg="add mod">
          <ac:chgData name="#CUI SHUAIWEN#" userId="35a196ea-bcb8-475e-86cf-0b9eaca8a48f" providerId="ADAL" clId="{5D1F03F3-F5A1-4542-B337-566AFE5AB931}" dt="2024-12-08T04:56:01.211" v="3965" actId="164"/>
          <ac:spMkLst>
            <pc:docMk/>
            <pc:sldMk cId="1801454843" sldId="309"/>
            <ac:spMk id="255" creationId="{E3DE7668-18E6-58AC-D616-C54D27E811EA}"/>
          </ac:spMkLst>
        </pc:spChg>
        <pc:spChg chg="add mod ord">
          <ac:chgData name="#CUI SHUAIWEN#" userId="35a196ea-bcb8-475e-86cf-0b9eaca8a48f" providerId="ADAL" clId="{5D1F03F3-F5A1-4542-B337-566AFE5AB931}" dt="2024-12-08T04:56:01.211" v="3965" actId="164"/>
          <ac:spMkLst>
            <pc:docMk/>
            <pc:sldMk cId="1801454843" sldId="309"/>
            <ac:spMk id="256" creationId="{27285007-184B-EE99-B279-471862974C03}"/>
          </ac:spMkLst>
        </pc:spChg>
        <pc:spChg chg="add mod">
          <ac:chgData name="#CUI SHUAIWEN#" userId="35a196ea-bcb8-475e-86cf-0b9eaca8a48f" providerId="ADAL" clId="{5D1F03F3-F5A1-4542-B337-566AFE5AB931}" dt="2024-12-08T04:56:01.211" v="3965" actId="164"/>
          <ac:spMkLst>
            <pc:docMk/>
            <pc:sldMk cId="1801454843" sldId="309"/>
            <ac:spMk id="257" creationId="{83019E5F-C962-79B9-D54A-07326C90E8AD}"/>
          </ac:spMkLst>
        </pc:spChg>
        <pc:spChg chg="add mod">
          <ac:chgData name="#CUI SHUAIWEN#" userId="35a196ea-bcb8-475e-86cf-0b9eaca8a48f" providerId="ADAL" clId="{5D1F03F3-F5A1-4542-B337-566AFE5AB931}" dt="2024-12-08T05:57:46.997" v="4527" actId="14100"/>
          <ac:spMkLst>
            <pc:docMk/>
            <pc:sldMk cId="1801454843" sldId="309"/>
            <ac:spMk id="259" creationId="{1BCD238E-E568-D8D9-5070-833698FE1883}"/>
          </ac:spMkLst>
        </pc:spChg>
        <pc:spChg chg="add mod">
          <ac:chgData name="#CUI SHUAIWEN#" userId="35a196ea-bcb8-475e-86cf-0b9eaca8a48f" providerId="ADAL" clId="{5D1F03F3-F5A1-4542-B337-566AFE5AB931}" dt="2024-12-08T05:58:09.744" v="4541" actId="20577"/>
          <ac:spMkLst>
            <pc:docMk/>
            <pc:sldMk cId="1801454843" sldId="309"/>
            <ac:spMk id="260" creationId="{418C2B74-7F57-6809-39FA-29B132E2226D}"/>
          </ac:spMkLst>
        </pc:spChg>
        <pc:spChg chg="add mod">
          <ac:chgData name="#CUI SHUAIWEN#" userId="35a196ea-bcb8-475e-86cf-0b9eaca8a48f" providerId="ADAL" clId="{5D1F03F3-F5A1-4542-B337-566AFE5AB931}" dt="2024-12-08T05:59:22.840" v="4585" actId="20577"/>
          <ac:spMkLst>
            <pc:docMk/>
            <pc:sldMk cId="1801454843" sldId="309"/>
            <ac:spMk id="262" creationId="{E9015C04-1B3F-16EF-6595-9F961DD0D060}"/>
          </ac:spMkLst>
        </pc:spChg>
        <pc:spChg chg="add mod">
          <ac:chgData name="#CUI SHUAIWEN#" userId="35a196ea-bcb8-475e-86cf-0b9eaca8a48f" providerId="ADAL" clId="{5D1F03F3-F5A1-4542-B337-566AFE5AB931}" dt="2024-12-08T05:59:44.095" v="4599" actId="20577"/>
          <ac:spMkLst>
            <pc:docMk/>
            <pc:sldMk cId="1801454843" sldId="309"/>
            <ac:spMk id="263" creationId="{54FC2E08-F253-6A9D-C2F1-ADDDB81596CE}"/>
          </ac:spMkLst>
        </pc:spChg>
        <pc:grpChg chg="add del mod">
          <ac:chgData name="#CUI SHUAIWEN#" userId="35a196ea-bcb8-475e-86cf-0b9eaca8a48f" providerId="ADAL" clId="{5D1F03F3-F5A1-4542-B337-566AFE5AB931}" dt="2024-12-08T01:44:29.882" v="2627" actId="165"/>
          <ac:grpSpMkLst>
            <pc:docMk/>
            <pc:sldMk cId="1801454843" sldId="309"/>
            <ac:grpSpMk id="2" creationId="{76DF6FC0-FF4C-4B86-B64C-D50E87D04BEA}"/>
          </ac:grpSpMkLst>
        </pc:grpChg>
        <pc:grpChg chg="add mod topLvl">
          <ac:chgData name="#CUI SHUAIWEN#" userId="35a196ea-bcb8-475e-86cf-0b9eaca8a48f" providerId="ADAL" clId="{5D1F03F3-F5A1-4542-B337-566AFE5AB931}" dt="2024-12-08T02:26:10.025" v="3213" actId="1076"/>
          <ac:grpSpMkLst>
            <pc:docMk/>
            <pc:sldMk cId="1801454843" sldId="309"/>
            <ac:grpSpMk id="51" creationId="{C365E19C-2D87-AB30-7325-A518E8FBDFBD}"/>
          </ac:grpSpMkLst>
        </pc:grpChg>
        <pc:grpChg chg="add mod topLvl">
          <ac:chgData name="#CUI SHUAIWEN#" userId="35a196ea-bcb8-475e-86cf-0b9eaca8a48f" providerId="ADAL" clId="{5D1F03F3-F5A1-4542-B337-566AFE5AB931}" dt="2024-12-08T02:26:10.025" v="3213" actId="1076"/>
          <ac:grpSpMkLst>
            <pc:docMk/>
            <pc:sldMk cId="1801454843" sldId="309"/>
            <ac:grpSpMk id="52" creationId="{9F4BACA9-5662-0B20-B35F-21A656C6562A}"/>
          </ac:grpSpMkLst>
        </pc:grpChg>
        <pc:grpChg chg="add mod topLvl">
          <ac:chgData name="#CUI SHUAIWEN#" userId="35a196ea-bcb8-475e-86cf-0b9eaca8a48f" providerId="ADAL" clId="{5D1F03F3-F5A1-4542-B337-566AFE5AB931}" dt="2024-12-08T02:26:10.025" v="3213" actId="1076"/>
          <ac:grpSpMkLst>
            <pc:docMk/>
            <pc:sldMk cId="1801454843" sldId="309"/>
            <ac:grpSpMk id="53" creationId="{96884406-C95D-260F-05CD-CABCB6063D1A}"/>
          </ac:grpSpMkLst>
        </pc:grpChg>
        <pc:grpChg chg="add del mod">
          <ac:chgData name="#CUI SHUAIWEN#" userId="35a196ea-bcb8-475e-86cf-0b9eaca8a48f" providerId="ADAL" clId="{5D1F03F3-F5A1-4542-B337-566AFE5AB931}" dt="2024-12-08T02:13:22.750" v="3002" actId="478"/>
          <ac:grpSpMkLst>
            <pc:docMk/>
            <pc:sldMk cId="1801454843" sldId="309"/>
            <ac:grpSpMk id="60" creationId="{25CEA853-FD13-03E5-8582-93885DC19D26}"/>
          </ac:grpSpMkLst>
        </pc:grpChg>
        <pc:grpChg chg="add del mod">
          <ac:chgData name="#CUI SHUAIWEN#" userId="35a196ea-bcb8-475e-86cf-0b9eaca8a48f" providerId="ADAL" clId="{5D1F03F3-F5A1-4542-B337-566AFE5AB931}" dt="2024-12-08T02:13:24.124" v="3003" actId="478"/>
          <ac:grpSpMkLst>
            <pc:docMk/>
            <pc:sldMk cId="1801454843" sldId="309"/>
            <ac:grpSpMk id="61" creationId="{EF843C38-83B2-10CA-8D44-FB10E322A833}"/>
          </ac:grpSpMkLst>
        </pc:grpChg>
        <pc:grpChg chg="add del mod">
          <ac:chgData name="#CUI SHUAIWEN#" userId="35a196ea-bcb8-475e-86cf-0b9eaca8a48f" providerId="ADAL" clId="{5D1F03F3-F5A1-4542-B337-566AFE5AB931}" dt="2024-12-08T02:13:25.814" v="3004" actId="478"/>
          <ac:grpSpMkLst>
            <pc:docMk/>
            <pc:sldMk cId="1801454843" sldId="309"/>
            <ac:grpSpMk id="62" creationId="{A41169ED-534F-2BC3-3260-6E1E7158B88E}"/>
          </ac:grpSpMkLst>
        </pc:grpChg>
        <pc:grpChg chg="add del mod">
          <ac:chgData name="#CUI SHUAIWEN#" userId="35a196ea-bcb8-475e-86cf-0b9eaca8a48f" providerId="ADAL" clId="{5D1F03F3-F5A1-4542-B337-566AFE5AB931}" dt="2024-12-08T02:03:38.115" v="2849" actId="165"/>
          <ac:grpSpMkLst>
            <pc:docMk/>
            <pc:sldMk cId="1801454843" sldId="309"/>
            <ac:grpSpMk id="129" creationId="{E9928179-FC32-357C-138C-508AC7845CE9}"/>
          </ac:grpSpMkLst>
        </pc:grpChg>
        <pc:grpChg chg="add del mod topLvl">
          <ac:chgData name="#CUI SHUAIWEN#" userId="35a196ea-bcb8-475e-86cf-0b9eaca8a48f" providerId="ADAL" clId="{5D1F03F3-F5A1-4542-B337-566AFE5AB931}" dt="2024-12-08T02:03:48.478" v="2853" actId="165"/>
          <ac:grpSpMkLst>
            <pc:docMk/>
            <pc:sldMk cId="1801454843" sldId="309"/>
            <ac:grpSpMk id="130" creationId="{3D7CE633-FB61-14F0-9F83-865DC1BB481A}"/>
          </ac:grpSpMkLst>
        </pc:grpChg>
        <pc:grpChg chg="add mod">
          <ac:chgData name="#CUI SHUAIWEN#" userId="35a196ea-bcb8-475e-86cf-0b9eaca8a48f" providerId="ADAL" clId="{5D1F03F3-F5A1-4542-B337-566AFE5AB931}" dt="2024-12-08T04:56:24.497" v="3966" actId="1076"/>
          <ac:grpSpMkLst>
            <pc:docMk/>
            <pc:sldMk cId="1801454843" sldId="309"/>
            <ac:grpSpMk id="258" creationId="{AC66B91F-5F69-2515-274F-B3CA83FDEC34}"/>
          </ac:grpSpMkLst>
        </pc:grpChg>
        <pc:picChg chg="add mod">
          <ac:chgData name="#CUI SHUAIWEN#" userId="35a196ea-bcb8-475e-86cf-0b9eaca8a48f" providerId="ADAL" clId="{5D1F03F3-F5A1-4542-B337-566AFE5AB931}" dt="2024-12-08T02:01:20.257" v="2800" actId="1076"/>
          <ac:picMkLst>
            <pc:docMk/>
            <pc:sldMk cId="1801454843" sldId="309"/>
            <ac:picMk id="29" creationId="{21E073EF-3620-7A17-5688-02DCC90AEB7C}"/>
          </ac:picMkLst>
        </pc:picChg>
        <pc:picChg chg="add mod">
          <ac:chgData name="#CUI SHUAIWEN#" userId="35a196ea-bcb8-475e-86cf-0b9eaca8a48f" providerId="ADAL" clId="{5D1F03F3-F5A1-4542-B337-566AFE5AB931}" dt="2024-12-08T01:58:28.676" v="2736" actId="164"/>
          <ac:picMkLst>
            <pc:docMk/>
            <pc:sldMk cId="1801454843" sldId="309"/>
            <ac:picMk id="31" creationId="{83FF3542-3D62-8961-E004-1944F369D6F1}"/>
          </ac:picMkLst>
        </pc:picChg>
        <pc:picChg chg="add mod">
          <ac:chgData name="#CUI SHUAIWEN#" userId="35a196ea-bcb8-475e-86cf-0b9eaca8a48f" providerId="ADAL" clId="{5D1F03F3-F5A1-4542-B337-566AFE5AB931}" dt="2024-12-08T02:01:20.257" v="2800" actId="1076"/>
          <ac:picMkLst>
            <pc:docMk/>
            <pc:sldMk cId="1801454843" sldId="309"/>
            <ac:picMk id="34" creationId="{A8572660-E94F-91B2-4926-DF63F6F33A65}"/>
          </ac:picMkLst>
        </pc:picChg>
        <pc:picChg chg="add mod">
          <ac:chgData name="#CUI SHUAIWEN#" userId="35a196ea-bcb8-475e-86cf-0b9eaca8a48f" providerId="ADAL" clId="{5D1F03F3-F5A1-4542-B337-566AFE5AB931}" dt="2024-12-08T01:58:28.676" v="2736" actId="164"/>
          <ac:picMkLst>
            <pc:docMk/>
            <pc:sldMk cId="1801454843" sldId="309"/>
            <ac:picMk id="36" creationId="{0BBA5F69-3B00-0FDF-FED5-6E407003FCDB}"/>
          </ac:picMkLst>
        </pc:picChg>
        <pc:picChg chg="add mod">
          <ac:chgData name="#CUI SHUAIWEN#" userId="35a196ea-bcb8-475e-86cf-0b9eaca8a48f" providerId="ADAL" clId="{5D1F03F3-F5A1-4542-B337-566AFE5AB931}" dt="2024-12-08T02:05:48.360" v="2877" actId="1076"/>
          <ac:picMkLst>
            <pc:docMk/>
            <pc:sldMk cId="1801454843" sldId="309"/>
            <ac:picMk id="42" creationId="{778F64E4-3B59-710D-AE56-109F780232DF}"/>
          </ac:picMkLst>
        </pc:picChg>
        <pc:picChg chg="add mod">
          <ac:chgData name="#CUI SHUAIWEN#" userId="35a196ea-bcb8-475e-86cf-0b9eaca8a48f" providerId="ADAL" clId="{5D1F03F3-F5A1-4542-B337-566AFE5AB931}" dt="2024-12-08T01:58:32.395" v="2737" actId="164"/>
          <ac:picMkLst>
            <pc:docMk/>
            <pc:sldMk cId="1801454843" sldId="309"/>
            <ac:picMk id="45" creationId="{94B235E6-D5A3-E01D-0119-45DD678B5CBF}"/>
          </ac:picMkLst>
        </pc:picChg>
        <pc:picChg chg="add del mod">
          <ac:chgData name="#CUI SHUAIWEN#" userId="35a196ea-bcb8-475e-86cf-0b9eaca8a48f" providerId="ADAL" clId="{5D1F03F3-F5A1-4542-B337-566AFE5AB931}" dt="2024-12-08T01:57:24.974" v="2712" actId="21"/>
          <ac:picMkLst>
            <pc:docMk/>
            <pc:sldMk cId="1801454843" sldId="309"/>
            <ac:picMk id="47" creationId="{7C87BEB0-FEAA-BBB6-9FAC-522A50A2B9E5}"/>
          </ac:picMkLst>
        </pc:picChg>
        <pc:picChg chg="add mod">
          <ac:chgData name="#CUI SHUAIWEN#" userId="35a196ea-bcb8-475e-86cf-0b9eaca8a48f" providerId="ADAL" clId="{5D1F03F3-F5A1-4542-B337-566AFE5AB931}" dt="2024-12-08T02:26:10.025" v="3213" actId="1076"/>
          <ac:picMkLst>
            <pc:docMk/>
            <pc:sldMk cId="1801454843" sldId="309"/>
            <ac:picMk id="54" creationId="{7D920557-256B-B7D4-4B0A-3200AFD1A2E6}"/>
          </ac:picMkLst>
        </pc:picChg>
        <pc:picChg chg="add mod">
          <ac:chgData name="#CUI SHUAIWEN#" userId="35a196ea-bcb8-475e-86cf-0b9eaca8a48f" providerId="ADAL" clId="{5D1F03F3-F5A1-4542-B337-566AFE5AB931}" dt="2024-12-08T02:26:10.025" v="3213" actId="1076"/>
          <ac:picMkLst>
            <pc:docMk/>
            <pc:sldMk cId="1801454843" sldId="309"/>
            <ac:picMk id="55" creationId="{86BA54EF-EF96-7496-3C3B-A7203DF0E5A0}"/>
          </ac:picMkLst>
        </pc:picChg>
        <pc:picChg chg="mod topLvl modCrop">
          <ac:chgData name="#CUI SHUAIWEN#" userId="35a196ea-bcb8-475e-86cf-0b9eaca8a48f" providerId="ADAL" clId="{5D1F03F3-F5A1-4542-B337-566AFE5AB931}" dt="2024-12-08T02:26:10.025" v="3213" actId="1076"/>
          <ac:picMkLst>
            <pc:docMk/>
            <pc:sldMk cId="1801454843" sldId="309"/>
            <ac:picMk id="132" creationId="{A8DDA7A6-02B4-A162-2F65-2725A4E9CC77}"/>
          </ac:picMkLst>
        </pc:picChg>
        <pc:picChg chg="add mod">
          <ac:chgData name="#CUI SHUAIWEN#" userId="35a196ea-bcb8-475e-86cf-0b9eaca8a48f" providerId="ADAL" clId="{5D1F03F3-F5A1-4542-B337-566AFE5AB931}" dt="2024-12-08T02:34:28.463" v="3351" actId="1076"/>
          <ac:picMkLst>
            <pc:docMk/>
            <pc:sldMk cId="1801454843" sldId="309"/>
            <ac:picMk id="224" creationId="{B6CAAE06-7B6D-0F53-23CB-0B57ED131A04}"/>
          </ac:picMkLst>
        </pc:picChg>
        <pc:picChg chg="add mod">
          <ac:chgData name="#CUI SHUAIWEN#" userId="35a196ea-bcb8-475e-86cf-0b9eaca8a48f" providerId="ADAL" clId="{5D1F03F3-F5A1-4542-B337-566AFE5AB931}" dt="2024-12-08T02:34:42.701" v="3358" actId="1076"/>
          <ac:picMkLst>
            <pc:docMk/>
            <pc:sldMk cId="1801454843" sldId="309"/>
            <ac:picMk id="225" creationId="{7D08A1DB-0B9B-859C-E57A-EB5315B8C305}"/>
          </ac:picMkLst>
        </pc:picChg>
        <pc:picChg chg="add mod">
          <ac:chgData name="#CUI SHUAIWEN#" userId="35a196ea-bcb8-475e-86cf-0b9eaca8a48f" providerId="ADAL" clId="{5D1F03F3-F5A1-4542-B337-566AFE5AB931}" dt="2024-12-08T05:58:26.419" v="4545" actId="1076"/>
          <ac:picMkLst>
            <pc:docMk/>
            <pc:sldMk cId="1801454843" sldId="309"/>
            <ac:picMk id="231" creationId="{1B8A1F54-9FC4-B7EE-96EB-DA8112A74BC4}"/>
          </ac:picMkLst>
        </pc:picChg>
        <pc:picChg chg="add mod">
          <ac:chgData name="#CUI SHUAIWEN#" userId="35a196ea-bcb8-475e-86cf-0b9eaca8a48f" providerId="ADAL" clId="{5D1F03F3-F5A1-4542-B337-566AFE5AB931}" dt="2024-12-08T05:58:22.646" v="4543" actId="1076"/>
          <ac:picMkLst>
            <pc:docMk/>
            <pc:sldMk cId="1801454843" sldId="309"/>
            <ac:picMk id="249" creationId="{BCDB3260-B7B6-A60F-18A5-6E0B5A968FC7}"/>
          </ac:picMkLst>
        </pc:picChg>
        <pc:picChg chg="add del mod">
          <ac:chgData name="#CUI SHUAIWEN#" userId="35a196ea-bcb8-475e-86cf-0b9eaca8a48f" providerId="ADAL" clId="{5D1F03F3-F5A1-4542-B337-566AFE5AB931}" dt="2024-12-08T03:04:30.001" v="3541" actId="478"/>
          <ac:picMkLst>
            <pc:docMk/>
            <pc:sldMk cId="1801454843" sldId="309"/>
            <ac:picMk id="251" creationId="{9CA7A17C-3850-25E8-3464-919CF8DEFAEC}"/>
          </ac:picMkLst>
        </pc:picChg>
        <pc:picChg chg="add mod ord">
          <ac:chgData name="#CUI SHUAIWEN#" userId="35a196ea-bcb8-475e-86cf-0b9eaca8a48f" providerId="ADAL" clId="{5D1F03F3-F5A1-4542-B337-566AFE5AB931}" dt="2024-12-08T04:56:01.211" v="3965" actId="164"/>
          <ac:picMkLst>
            <pc:docMk/>
            <pc:sldMk cId="1801454843" sldId="309"/>
            <ac:picMk id="254" creationId="{01C0A762-1D5E-F9BB-634C-F4AB96103BBF}"/>
          </ac:picMkLst>
        </pc:picChg>
        <pc:picChg chg="add mod">
          <ac:chgData name="#CUI SHUAIWEN#" userId="35a196ea-bcb8-475e-86cf-0b9eaca8a48f" providerId="ADAL" clId="{5D1F03F3-F5A1-4542-B337-566AFE5AB931}" dt="2024-12-08T05:58:31.514" v="4548" actId="571"/>
          <ac:picMkLst>
            <pc:docMk/>
            <pc:sldMk cId="1801454843" sldId="309"/>
            <ac:picMk id="261" creationId="{927B62D3-71E5-43DD-BE20-0AA7ADBAF091}"/>
          </ac:picMkLst>
        </pc:picChg>
        <pc:cxnChg chg="del mod topLvl">
          <ac:chgData name="#CUI SHUAIWEN#" userId="35a196ea-bcb8-475e-86cf-0b9eaca8a48f" providerId="ADAL" clId="{5D1F03F3-F5A1-4542-B337-566AFE5AB931}" dt="2024-12-08T01:44:37.107" v="2628" actId="478"/>
          <ac:cxnSpMkLst>
            <pc:docMk/>
            <pc:sldMk cId="1801454843" sldId="309"/>
            <ac:cxnSpMk id="14" creationId="{4140D517-47A0-C4B2-8E14-2AC0401C2885}"/>
          </ac:cxnSpMkLst>
        </pc:cxnChg>
        <pc:cxnChg chg="del mod topLvl">
          <ac:chgData name="#CUI SHUAIWEN#" userId="35a196ea-bcb8-475e-86cf-0b9eaca8a48f" providerId="ADAL" clId="{5D1F03F3-F5A1-4542-B337-566AFE5AB931}" dt="2024-12-08T01:44:37.107" v="2628" actId="478"/>
          <ac:cxnSpMkLst>
            <pc:docMk/>
            <pc:sldMk cId="1801454843" sldId="309"/>
            <ac:cxnSpMk id="18" creationId="{7E08C9FC-3B96-A660-00F4-5386845B9129}"/>
          </ac:cxnSpMkLst>
        </pc:cxnChg>
        <pc:cxnChg chg="del mod topLvl">
          <ac:chgData name="#CUI SHUAIWEN#" userId="35a196ea-bcb8-475e-86cf-0b9eaca8a48f" providerId="ADAL" clId="{5D1F03F3-F5A1-4542-B337-566AFE5AB931}" dt="2024-12-08T01:44:37.107" v="2628" actId="478"/>
          <ac:cxnSpMkLst>
            <pc:docMk/>
            <pc:sldMk cId="1801454843" sldId="309"/>
            <ac:cxnSpMk id="19" creationId="{661CA0F2-0002-FBFF-D22E-0A028A6182D2}"/>
          </ac:cxnSpMkLst>
        </pc:cxnChg>
        <pc:cxnChg chg="del mod topLvl">
          <ac:chgData name="#CUI SHUAIWEN#" userId="35a196ea-bcb8-475e-86cf-0b9eaca8a48f" providerId="ADAL" clId="{5D1F03F3-F5A1-4542-B337-566AFE5AB931}" dt="2024-12-08T01:44:37.107" v="2628" actId="478"/>
          <ac:cxnSpMkLst>
            <pc:docMk/>
            <pc:sldMk cId="1801454843" sldId="309"/>
            <ac:cxnSpMk id="24" creationId="{D6D97D82-AB0E-37A3-682F-4D14F637E37F}"/>
          </ac:cxnSpMkLst>
        </pc:cxnChg>
        <pc:cxnChg chg="del mod topLvl">
          <ac:chgData name="#CUI SHUAIWEN#" userId="35a196ea-bcb8-475e-86cf-0b9eaca8a48f" providerId="ADAL" clId="{5D1F03F3-F5A1-4542-B337-566AFE5AB931}" dt="2024-12-08T01:44:37.107" v="2628" actId="478"/>
          <ac:cxnSpMkLst>
            <pc:docMk/>
            <pc:sldMk cId="1801454843" sldId="309"/>
            <ac:cxnSpMk id="25" creationId="{4C3BC0F5-C544-81BC-D714-73A387C64E32}"/>
          </ac:cxnSpMkLst>
        </pc:cxnChg>
        <pc:cxnChg chg="add del mod">
          <ac:chgData name="#CUI SHUAIWEN#" userId="35a196ea-bcb8-475e-86cf-0b9eaca8a48f" providerId="ADAL" clId="{5D1F03F3-F5A1-4542-B337-566AFE5AB931}" dt="2024-12-08T02:06:33.862" v="2884" actId="478"/>
          <ac:cxnSpMkLst>
            <pc:docMk/>
            <pc:sldMk cId="1801454843" sldId="309"/>
            <ac:cxnSpMk id="136" creationId="{85912C14-596D-4A39-AF1D-FB5577790285}"/>
          </ac:cxnSpMkLst>
        </pc:cxnChg>
        <pc:cxnChg chg="add del mod">
          <ac:chgData name="#CUI SHUAIWEN#" userId="35a196ea-bcb8-475e-86cf-0b9eaca8a48f" providerId="ADAL" clId="{5D1F03F3-F5A1-4542-B337-566AFE5AB931}" dt="2024-12-08T02:07:45.998" v="2892" actId="478"/>
          <ac:cxnSpMkLst>
            <pc:docMk/>
            <pc:sldMk cId="1801454843" sldId="309"/>
            <ac:cxnSpMk id="138" creationId="{4A55813C-74EC-D974-48A0-169535496B09}"/>
          </ac:cxnSpMkLst>
        </pc:cxnChg>
        <pc:cxnChg chg="add mod">
          <ac:chgData name="#CUI SHUAIWEN#" userId="35a196ea-bcb8-475e-86cf-0b9eaca8a48f" providerId="ADAL" clId="{5D1F03F3-F5A1-4542-B337-566AFE5AB931}" dt="2024-12-08T02:43:12.958" v="3529" actId="208"/>
          <ac:cxnSpMkLst>
            <pc:docMk/>
            <pc:sldMk cId="1801454843" sldId="309"/>
            <ac:cxnSpMk id="140" creationId="{E1536468-FA19-8D3D-1B3E-501FD2072465}"/>
          </ac:cxnSpMkLst>
        </pc:cxnChg>
        <pc:cxnChg chg="add mod">
          <ac:chgData name="#CUI SHUAIWEN#" userId="35a196ea-bcb8-475e-86cf-0b9eaca8a48f" providerId="ADAL" clId="{5D1F03F3-F5A1-4542-B337-566AFE5AB931}" dt="2024-12-08T02:43:07.269" v="3527" actId="208"/>
          <ac:cxnSpMkLst>
            <pc:docMk/>
            <pc:sldMk cId="1801454843" sldId="309"/>
            <ac:cxnSpMk id="141" creationId="{11584BD3-DF7B-7EE9-B389-11B21D766612}"/>
          </ac:cxnSpMkLst>
        </pc:cxnChg>
        <pc:cxnChg chg="add mod">
          <ac:chgData name="#CUI SHUAIWEN#" userId="35a196ea-bcb8-475e-86cf-0b9eaca8a48f" providerId="ADAL" clId="{5D1F03F3-F5A1-4542-B337-566AFE5AB931}" dt="2024-12-08T02:26:10.025" v="3213" actId="1076"/>
          <ac:cxnSpMkLst>
            <pc:docMk/>
            <pc:sldMk cId="1801454843" sldId="309"/>
            <ac:cxnSpMk id="146" creationId="{82E770E2-739E-04A3-753C-01915086ADD6}"/>
          </ac:cxnSpMkLst>
        </pc:cxnChg>
        <pc:cxnChg chg="add mod">
          <ac:chgData name="#CUI SHUAIWEN#" userId="35a196ea-bcb8-475e-86cf-0b9eaca8a48f" providerId="ADAL" clId="{5D1F03F3-F5A1-4542-B337-566AFE5AB931}" dt="2024-12-08T02:26:10.025" v="3213" actId="1076"/>
          <ac:cxnSpMkLst>
            <pc:docMk/>
            <pc:sldMk cId="1801454843" sldId="309"/>
            <ac:cxnSpMk id="152" creationId="{653AA8CB-1762-6068-FF91-31FC372196FD}"/>
          </ac:cxnSpMkLst>
        </pc:cxnChg>
        <pc:cxnChg chg="add mod">
          <ac:chgData name="#CUI SHUAIWEN#" userId="35a196ea-bcb8-475e-86cf-0b9eaca8a48f" providerId="ADAL" clId="{5D1F03F3-F5A1-4542-B337-566AFE5AB931}" dt="2024-12-08T02:33:18.963" v="3299" actId="1076"/>
          <ac:cxnSpMkLst>
            <pc:docMk/>
            <pc:sldMk cId="1801454843" sldId="309"/>
            <ac:cxnSpMk id="156" creationId="{EDCB1D27-5DCE-F426-9984-DF6B6B3D26FD}"/>
          </ac:cxnSpMkLst>
        </pc:cxnChg>
        <pc:cxnChg chg="add mod">
          <ac:chgData name="#CUI SHUAIWEN#" userId="35a196ea-bcb8-475e-86cf-0b9eaca8a48f" providerId="ADAL" clId="{5D1F03F3-F5A1-4542-B337-566AFE5AB931}" dt="2024-12-08T02:33:18.963" v="3299" actId="1076"/>
          <ac:cxnSpMkLst>
            <pc:docMk/>
            <pc:sldMk cId="1801454843" sldId="309"/>
            <ac:cxnSpMk id="170" creationId="{FA52BAA8-9C75-A0B6-5396-A3FF3C77FC6A}"/>
          </ac:cxnSpMkLst>
        </pc:cxnChg>
        <pc:cxnChg chg="add del mod">
          <ac:chgData name="#CUI SHUAIWEN#" userId="35a196ea-bcb8-475e-86cf-0b9eaca8a48f" providerId="ADAL" clId="{5D1F03F3-F5A1-4542-B337-566AFE5AB931}" dt="2024-12-08T02:24:00.459" v="3182" actId="478"/>
          <ac:cxnSpMkLst>
            <pc:docMk/>
            <pc:sldMk cId="1801454843" sldId="309"/>
            <ac:cxnSpMk id="179" creationId="{78721F1C-C27F-EA87-1780-52316BF59B08}"/>
          </ac:cxnSpMkLst>
        </pc:cxnChg>
        <pc:cxnChg chg="add mod">
          <ac:chgData name="#CUI SHUAIWEN#" userId="35a196ea-bcb8-475e-86cf-0b9eaca8a48f" providerId="ADAL" clId="{5D1F03F3-F5A1-4542-B337-566AFE5AB931}" dt="2024-12-08T02:26:10.025" v="3213" actId="1076"/>
          <ac:cxnSpMkLst>
            <pc:docMk/>
            <pc:sldMk cId="1801454843" sldId="309"/>
            <ac:cxnSpMk id="190" creationId="{306DC8BE-4E9F-669D-F29C-1453F08E1D26}"/>
          </ac:cxnSpMkLst>
        </pc:cxnChg>
        <pc:cxnChg chg="add mod">
          <ac:chgData name="#CUI SHUAIWEN#" userId="35a196ea-bcb8-475e-86cf-0b9eaca8a48f" providerId="ADAL" clId="{5D1F03F3-F5A1-4542-B337-566AFE5AB931}" dt="2024-12-08T02:26:10.025" v="3213" actId="1076"/>
          <ac:cxnSpMkLst>
            <pc:docMk/>
            <pc:sldMk cId="1801454843" sldId="309"/>
            <ac:cxnSpMk id="211" creationId="{DC66C52B-5FA7-9AAC-E2EC-6FCE20478581}"/>
          </ac:cxnSpMkLst>
        </pc:cxnChg>
        <pc:cxnChg chg="add mod">
          <ac:chgData name="#CUI SHUAIWEN#" userId="35a196ea-bcb8-475e-86cf-0b9eaca8a48f" providerId="ADAL" clId="{5D1F03F3-F5A1-4542-B337-566AFE5AB931}" dt="2024-12-08T05:58:22.646" v="4543" actId="1076"/>
          <ac:cxnSpMkLst>
            <pc:docMk/>
            <pc:sldMk cId="1801454843" sldId="309"/>
            <ac:cxnSpMk id="236" creationId="{C51B22E9-107F-7E5B-D7F9-1063702A8EDF}"/>
          </ac:cxnSpMkLst>
        </pc:cxnChg>
        <pc:cxnChg chg="add mod">
          <ac:chgData name="#CUI SHUAIWEN#" userId="35a196ea-bcb8-475e-86cf-0b9eaca8a48f" providerId="ADAL" clId="{5D1F03F3-F5A1-4542-B337-566AFE5AB931}" dt="2024-12-08T05:58:22.646" v="4543" actId="1076"/>
          <ac:cxnSpMkLst>
            <pc:docMk/>
            <pc:sldMk cId="1801454843" sldId="309"/>
            <ac:cxnSpMk id="239" creationId="{7F62EAD3-9425-4A97-C608-AECB711A8B1E}"/>
          </ac:cxnSpMkLst>
        </pc:cxnChg>
        <pc:cxnChg chg="add mod">
          <ac:chgData name="#CUI SHUAIWEN#" userId="35a196ea-bcb8-475e-86cf-0b9eaca8a48f" providerId="ADAL" clId="{5D1F03F3-F5A1-4542-B337-566AFE5AB931}" dt="2024-12-08T05:58:22.646" v="4543" actId="1076"/>
          <ac:cxnSpMkLst>
            <pc:docMk/>
            <pc:sldMk cId="1801454843" sldId="309"/>
            <ac:cxnSpMk id="241" creationId="{C8B2577E-6A50-823A-2581-D7918B450BE0}"/>
          </ac:cxnSpMkLst>
        </pc:cxnChg>
        <pc:cxnChg chg="add mod">
          <ac:chgData name="#CUI SHUAIWEN#" userId="35a196ea-bcb8-475e-86cf-0b9eaca8a48f" providerId="ADAL" clId="{5D1F03F3-F5A1-4542-B337-566AFE5AB931}" dt="2024-12-08T05:58:22.646" v="4543" actId="1076"/>
          <ac:cxnSpMkLst>
            <pc:docMk/>
            <pc:sldMk cId="1801454843" sldId="309"/>
            <ac:cxnSpMk id="243" creationId="{30F74302-8CBA-F4AC-418B-A29D06F59E2C}"/>
          </ac:cxnSpMkLst>
        </pc:cxnChg>
        <pc:cxnChg chg="add mod">
          <ac:chgData name="#CUI SHUAIWEN#" userId="35a196ea-bcb8-475e-86cf-0b9eaca8a48f" providerId="ADAL" clId="{5D1F03F3-F5A1-4542-B337-566AFE5AB931}" dt="2024-12-08T05:58:22.646" v="4543" actId="1076"/>
          <ac:cxnSpMkLst>
            <pc:docMk/>
            <pc:sldMk cId="1801454843" sldId="309"/>
            <ac:cxnSpMk id="245" creationId="{BCFE1D6A-08D2-3F4D-D2CF-F13401061C95}"/>
          </ac:cxnSpMkLst>
        </pc:cxnChg>
        <pc:cxnChg chg="add mod">
          <ac:chgData name="#CUI SHUAIWEN#" userId="35a196ea-bcb8-475e-86cf-0b9eaca8a48f" providerId="ADAL" clId="{5D1F03F3-F5A1-4542-B337-566AFE5AB931}" dt="2024-12-08T05:58:22.646" v="4543" actId="1076"/>
          <ac:cxnSpMkLst>
            <pc:docMk/>
            <pc:sldMk cId="1801454843" sldId="309"/>
            <ac:cxnSpMk id="247" creationId="{5464B61B-179A-3CB0-2AFC-CD490E03BA85}"/>
          </ac:cxnSpMkLst>
        </pc:cxnChg>
      </pc:sldChg>
      <pc:sldChg chg="addSp delSp modSp add mod modAnim">
        <pc:chgData name="#CUI SHUAIWEN#" userId="35a196ea-bcb8-475e-86cf-0b9eaca8a48f" providerId="ADAL" clId="{5D1F03F3-F5A1-4542-B337-566AFE5AB931}" dt="2024-12-08T13:47:47.894" v="7137" actId="108"/>
        <pc:sldMkLst>
          <pc:docMk/>
          <pc:sldMk cId="1714541528" sldId="310"/>
        </pc:sldMkLst>
        <pc:spChg chg="add mod">
          <ac:chgData name="#CUI SHUAIWEN#" userId="35a196ea-bcb8-475e-86cf-0b9eaca8a48f" providerId="ADAL" clId="{5D1F03F3-F5A1-4542-B337-566AFE5AB931}" dt="2024-12-08T03:04:56.522" v="3547"/>
          <ac:spMkLst>
            <pc:docMk/>
            <pc:sldMk cId="1714541528" sldId="310"/>
            <ac:spMk id="2" creationId="{00418DB3-34CC-DAC4-718F-FC8995231704}"/>
          </ac:spMkLst>
        </pc:spChg>
        <pc:spChg chg="mod">
          <ac:chgData name="#CUI SHUAIWEN#" userId="35a196ea-bcb8-475e-86cf-0b9eaca8a48f" providerId="ADAL" clId="{5D1F03F3-F5A1-4542-B337-566AFE5AB931}" dt="2024-12-08T03:05:25.809" v="3570" actId="14100"/>
          <ac:spMkLst>
            <pc:docMk/>
            <pc:sldMk cId="1714541528" sldId="310"/>
            <ac:spMk id="11" creationId="{0CE6FD20-1491-1945-7157-624B7698F3E3}"/>
          </ac:spMkLst>
        </pc:spChg>
        <pc:spChg chg="mod">
          <ac:chgData name="#CUI SHUAIWEN#" userId="35a196ea-bcb8-475e-86cf-0b9eaca8a48f" providerId="ADAL" clId="{5D1F03F3-F5A1-4542-B337-566AFE5AB931}" dt="2024-12-08T03:05:27.725" v="3571" actId="1076"/>
          <ac:spMkLst>
            <pc:docMk/>
            <pc:sldMk cId="1714541528" sldId="310"/>
            <ac:spMk id="13" creationId="{11D8A6E7-30FC-EF9C-6866-B0DCA3A67150}"/>
          </ac:spMkLst>
        </pc:spChg>
        <pc:spChg chg="add mod">
          <ac:chgData name="#CUI SHUAIWEN#" userId="35a196ea-bcb8-475e-86cf-0b9eaca8a48f" providerId="ADAL" clId="{5D1F03F3-F5A1-4542-B337-566AFE5AB931}" dt="2024-12-08T06:06:36.299" v="4783" actId="20577"/>
          <ac:spMkLst>
            <pc:docMk/>
            <pc:sldMk cId="1714541528" sldId="310"/>
            <ac:spMk id="14" creationId="{D19A3EA4-B7A6-05F7-4D09-34362941EEFE}"/>
          </ac:spMkLst>
        </pc:spChg>
        <pc:spChg chg="add mod">
          <ac:chgData name="#CUI SHUAIWEN#" userId="35a196ea-bcb8-475e-86cf-0b9eaca8a48f" providerId="ADAL" clId="{5D1F03F3-F5A1-4542-B337-566AFE5AB931}" dt="2024-12-08T07:45:51.477" v="5410" actId="2711"/>
          <ac:spMkLst>
            <pc:docMk/>
            <pc:sldMk cId="1714541528" sldId="310"/>
            <ac:spMk id="29" creationId="{6717DEA5-8384-F681-4161-934691858563}"/>
          </ac:spMkLst>
        </pc:spChg>
        <pc:spChg chg="add mod">
          <ac:chgData name="#CUI SHUAIWEN#" userId="35a196ea-bcb8-475e-86cf-0b9eaca8a48f" providerId="ADAL" clId="{5D1F03F3-F5A1-4542-B337-566AFE5AB931}" dt="2024-12-08T07:45:51.477" v="5410" actId="2711"/>
          <ac:spMkLst>
            <pc:docMk/>
            <pc:sldMk cId="1714541528" sldId="310"/>
            <ac:spMk id="30" creationId="{060D197B-58CF-3CDF-0E95-63A256E5237E}"/>
          </ac:spMkLst>
        </pc:spChg>
        <pc:spChg chg="mod">
          <ac:chgData name="#CUI SHUAIWEN#" userId="35a196ea-bcb8-475e-86cf-0b9eaca8a48f" providerId="ADAL" clId="{5D1F03F3-F5A1-4542-B337-566AFE5AB931}" dt="2024-12-08T13:47:47.894" v="7137" actId="108"/>
          <ac:spMkLst>
            <pc:docMk/>
            <pc:sldMk cId="1714541528" sldId="310"/>
            <ac:spMk id="32" creationId="{C642F5DC-42A1-1908-9095-276C04558294}"/>
          </ac:spMkLst>
        </pc:spChg>
        <pc:spChg chg="add mod">
          <ac:chgData name="#CUI SHUAIWEN#" userId="35a196ea-bcb8-475e-86cf-0b9eaca8a48f" providerId="ADAL" clId="{5D1F03F3-F5A1-4542-B337-566AFE5AB931}" dt="2024-12-08T07:45:51.477" v="5410" actId="2711"/>
          <ac:spMkLst>
            <pc:docMk/>
            <pc:sldMk cId="1714541528" sldId="310"/>
            <ac:spMk id="33" creationId="{B9F0AA1E-CA6F-A388-7DB6-F0C74D6C98FF}"/>
          </ac:spMkLst>
        </pc:spChg>
        <pc:spChg chg="add mod">
          <ac:chgData name="#CUI SHUAIWEN#" userId="35a196ea-bcb8-475e-86cf-0b9eaca8a48f" providerId="ADAL" clId="{5D1F03F3-F5A1-4542-B337-566AFE5AB931}" dt="2024-12-08T07:45:51.477" v="5410" actId="2711"/>
          <ac:spMkLst>
            <pc:docMk/>
            <pc:sldMk cId="1714541528" sldId="310"/>
            <ac:spMk id="34" creationId="{0220AD48-A16F-B002-71C1-CC0B9E10BC64}"/>
          </ac:spMkLst>
        </pc:spChg>
        <pc:spChg chg="del">
          <ac:chgData name="#CUI SHUAIWEN#" userId="35a196ea-bcb8-475e-86cf-0b9eaca8a48f" providerId="ADAL" clId="{5D1F03F3-F5A1-4542-B337-566AFE5AB931}" dt="2024-12-08T03:04:56.174" v="3546" actId="478"/>
          <ac:spMkLst>
            <pc:docMk/>
            <pc:sldMk cId="1714541528" sldId="310"/>
            <ac:spMk id="37" creationId="{11BF5187-5ECF-E26A-C0C5-83DDFD389D5A}"/>
          </ac:spMkLst>
        </pc:spChg>
        <pc:spChg chg="add mod">
          <ac:chgData name="#CUI SHUAIWEN#" userId="35a196ea-bcb8-475e-86cf-0b9eaca8a48f" providerId="ADAL" clId="{5D1F03F3-F5A1-4542-B337-566AFE5AB931}" dt="2024-12-08T07:45:51.477" v="5410" actId="2711"/>
          <ac:spMkLst>
            <pc:docMk/>
            <pc:sldMk cId="1714541528" sldId="310"/>
            <ac:spMk id="41" creationId="{A75A5A7F-66EB-DD81-898F-6C08C0531081}"/>
          </ac:spMkLst>
        </pc:spChg>
        <pc:spChg chg="add mod">
          <ac:chgData name="#CUI SHUAIWEN#" userId="35a196ea-bcb8-475e-86cf-0b9eaca8a48f" providerId="ADAL" clId="{5D1F03F3-F5A1-4542-B337-566AFE5AB931}" dt="2024-12-08T07:45:51.477" v="5410" actId="2711"/>
          <ac:spMkLst>
            <pc:docMk/>
            <pc:sldMk cId="1714541528" sldId="310"/>
            <ac:spMk id="42" creationId="{543EAE7A-659A-6837-703F-919D98C5A2F6}"/>
          </ac:spMkLst>
        </pc:spChg>
        <pc:spChg chg="add mod">
          <ac:chgData name="#CUI SHUAIWEN#" userId="35a196ea-bcb8-475e-86cf-0b9eaca8a48f" providerId="ADAL" clId="{5D1F03F3-F5A1-4542-B337-566AFE5AB931}" dt="2024-12-08T07:45:51.477" v="5410" actId="2711"/>
          <ac:spMkLst>
            <pc:docMk/>
            <pc:sldMk cId="1714541528" sldId="310"/>
            <ac:spMk id="43" creationId="{4EF2B247-B839-46FD-0156-50B22B0288FE}"/>
          </ac:spMkLst>
        </pc:spChg>
        <pc:spChg chg="add mod">
          <ac:chgData name="#CUI SHUAIWEN#" userId="35a196ea-bcb8-475e-86cf-0b9eaca8a48f" providerId="ADAL" clId="{5D1F03F3-F5A1-4542-B337-566AFE5AB931}" dt="2024-12-08T07:45:51.477" v="5410" actId="2711"/>
          <ac:spMkLst>
            <pc:docMk/>
            <pc:sldMk cId="1714541528" sldId="310"/>
            <ac:spMk id="44" creationId="{E49F3E99-CEBB-1734-A473-80272F609DC9}"/>
          </ac:spMkLst>
        </pc:spChg>
        <pc:spChg chg="add mod">
          <ac:chgData name="#CUI SHUAIWEN#" userId="35a196ea-bcb8-475e-86cf-0b9eaca8a48f" providerId="ADAL" clId="{5D1F03F3-F5A1-4542-B337-566AFE5AB931}" dt="2024-12-08T07:45:51.477" v="5410" actId="2711"/>
          <ac:spMkLst>
            <pc:docMk/>
            <pc:sldMk cId="1714541528" sldId="310"/>
            <ac:spMk id="45" creationId="{7D4E7B57-5865-1370-4C79-3B6C28F94832}"/>
          </ac:spMkLst>
        </pc:spChg>
        <pc:spChg chg="add mod">
          <ac:chgData name="#CUI SHUAIWEN#" userId="35a196ea-bcb8-475e-86cf-0b9eaca8a48f" providerId="ADAL" clId="{5D1F03F3-F5A1-4542-B337-566AFE5AB931}" dt="2024-12-08T07:45:51.477" v="5410" actId="2711"/>
          <ac:spMkLst>
            <pc:docMk/>
            <pc:sldMk cId="1714541528" sldId="310"/>
            <ac:spMk id="46" creationId="{86894BF5-9022-8F18-CF12-050A00D466AE}"/>
          </ac:spMkLst>
        </pc:spChg>
        <pc:spChg chg="add mod">
          <ac:chgData name="#CUI SHUAIWEN#" userId="35a196ea-bcb8-475e-86cf-0b9eaca8a48f" providerId="ADAL" clId="{5D1F03F3-F5A1-4542-B337-566AFE5AB931}" dt="2024-12-08T07:45:51.477" v="5410" actId="2711"/>
          <ac:spMkLst>
            <pc:docMk/>
            <pc:sldMk cId="1714541528" sldId="310"/>
            <ac:spMk id="48" creationId="{A0F711D0-0C5F-ECF3-35CA-A2EABF9D9FEA}"/>
          </ac:spMkLst>
        </pc:spChg>
        <pc:spChg chg="mod">
          <ac:chgData name="#CUI SHUAIWEN#" userId="35a196ea-bcb8-475e-86cf-0b9eaca8a48f" providerId="ADAL" clId="{5D1F03F3-F5A1-4542-B337-566AFE5AB931}" dt="2024-12-08T07:45:51.477" v="5410" actId="2711"/>
          <ac:spMkLst>
            <pc:docMk/>
            <pc:sldMk cId="1714541528" sldId="310"/>
            <ac:spMk id="51" creationId="{CEAEC553-4FB4-2207-4311-9434C655266D}"/>
          </ac:spMkLst>
        </pc:spChg>
        <pc:spChg chg="mod">
          <ac:chgData name="#CUI SHUAIWEN#" userId="35a196ea-bcb8-475e-86cf-0b9eaca8a48f" providerId="ADAL" clId="{5D1F03F3-F5A1-4542-B337-566AFE5AB931}" dt="2024-12-08T07:45:51.477" v="5410" actId="2711"/>
          <ac:spMkLst>
            <pc:docMk/>
            <pc:sldMk cId="1714541528" sldId="310"/>
            <ac:spMk id="52" creationId="{8AC14288-86F4-33C8-7011-85A34DE5CAA6}"/>
          </ac:spMkLst>
        </pc:spChg>
        <pc:spChg chg="mod">
          <ac:chgData name="#CUI SHUAIWEN#" userId="35a196ea-bcb8-475e-86cf-0b9eaca8a48f" providerId="ADAL" clId="{5D1F03F3-F5A1-4542-B337-566AFE5AB931}" dt="2024-12-08T07:45:51.477" v="5410" actId="2711"/>
          <ac:spMkLst>
            <pc:docMk/>
            <pc:sldMk cId="1714541528" sldId="310"/>
            <ac:spMk id="54" creationId="{6C35CB6C-791D-97B7-FAC6-DB0016021016}"/>
          </ac:spMkLst>
        </pc:spChg>
        <pc:spChg chg="mod">
          <ac:chgData name="#CUI SHUAIWEN#" userId="35a196ea-bcb8-475e-86cf-0b9eaca8a48f" providerId="ADAL" clId="{5D1F03F3-F5A1-4542-B337-566AFE5AB931}" dt="2024-12-08T04:58:21.090" v="3997"/>
          <ac:spMkLst>
            <pc:docMk/>
            <pc:sldMk cId="1714541528" sldId="310"/>
            <ac:spMk id="56" creationId="{33F1F71D-9B14-F7AF-3AE0-62C64A5F1D1D}"/>
          </ac:spMkLst>
        </pc:spChg>
        <pc:spChg chg="mod">
          <ac:chgData name="#CUI SHUAIWEN#" userId="35a196ea-bcb8-475e-86cf-0b9eaca8a48f" providerId="ADAL" clId="{5D1F03F3-F5A1-4542-B337-566AFE5AB931}" dt="2024-12-08T04:58:21.090" v="3997"/>
          <ac:spMkLst>
            <pc:docMk/>
            <pc:sldMk cId="1714541528" sldId="310"/>
            <ac:spMk id="57" creationId="{AE70601E-BB17-BBB3-8374-1EAEC86A76B0}"/>
          </ac:spMkLst>
        </pc:spChg>
        <pc:spChg chg="mod">
          <ac:chgData name="#CUI SHUAIWEN#" userId="35a196ea-bcb8-475e-86cf-0b9eaca8a48f" providerId="ADAL" clId="{5D1F03F3-F5A1-4542-B337-566AFE5AB931}" dt="2024-12-08T04:58:43.215" v="4011" actId="14100"/>
          <ac:spMkLst>
            <pc:docMk/>
            <pc:sldMk cId="1714541528" sldId="310"/>
            <ac:spMk id="59" creationId="{C38C87B9-411B-7FF9-70E6-A3DBE3CE8D06}"/>
          </ac:spMkLst>
        </pc:spChg>
        <pc:spChg chg="add del mod">
          <ac:chgData name="#CUI SHUAIWEN#" userId="35a196ea-bcb8-475e-86cf-0b9eaca8a48f" providerId="ADAL" clId="{5D1F03F3-F5A1-4542-B337-566AFE5AB931}" dt="2024-12-08T04:59:44.187" v="4036" actId="478"/>
          <ac:spMkLst>
            <pc:docMk/>
            <pc:sldMk cId="1714541528" sldId="310"/>
            <ac:spMk id="61" creationId="{3492C412-7AFF-74B6-96E1-44B7D82852DD}"/>
          </ac:spMkLst>
        </pc:spChg>
        <pc:spChg chg="mod">
          <ac:chgData name="#CUI SHUAIWEN#" userId="35a196ea-bcb8-475e-86cf-0b9eaca8a48f" providerId="ADAL" clId="{5D1F03F3-F5A1-4542-B337-566AFE5AB931}" dt="2024-12-08T04:58:47.963" v="4012"/>
          <ac:spMkLst>
            <pc:docMk/>
            <pc:sldMk cId="1714541528" sldId="310"/>
            <ac:spMk id="62" creationId="{771DDAD1-C6BC-FEFA-C86A-34D75205E06E}"/>
          </ac:spMkLst>
        </pc:spChg>
        <pc:spChg chg="mod">
          <ac:chgData name="#CUI SHUAIWEN#" userId="35a196ea-bcb8-475e-86cf-0b9eaca8a48f" providerId="ADAL" clId="{5D1F03F3-F5A1-4542-B337-566AFE5AB931}" dt="2024-12-08T04:58:55.263" v="4031" actId="20577"/>
          <ac:spMkLst>
            <pc:docMk/>
            <pc:sldMk cId="1714541528" sldId="310"/>
            <ac:spMk id="128" creationId="{EE621A44-0416-41C0-20D9-49D825A21FD0}"/>
          </ac:spMkLst>
        </pc:spChg>
        <pc:spChg chg="mod">
          <ac:chgData name="#CUI SHUAIWEN#" userId="35a196ea-bcb8-475e-86cf-0b9eaca8a48f" providerId="ADAL" clId="{5D1F03F3-F5A1-4542-B337-566AFE5AB931}" dt="2024-12-08T07:45:51.477" v="5410" actId="2711"/>
          <ac:spMkLst>
            <pc:docMk/>
            <pc:sldMk cId="1714541528" sldId="310"/>
            <ac:spMk id="130" creationId="{AFCA0909-50F8-8184-5A77-BD389F937282}"/>
          </ac:spMkLst>
        </pc:spChg>
        <pc:spChg chg="mod">
          <ac:chgData name="#CUI SHUAIWEN#" userId="35a196ea-bcb8-475e-86cf-0b9eaca8a48f" providerId="ADAL" clId="{5D1F03F3-F5A1-4542-B337-566AFE5AB931}" dt="2024-12-08T07:45:51.477" v="5410" actId="2711"/>
          <ac:spMkLst>
            <pc:docMk/>
            <pc:sldMk cId="1714541528" sldId="310"/>
            <ac:spMk id="131" creationId="{12D69962-E066-D37F-68B9-DA046D1B2979}"/>
          </ac:spMkLst>
        </pc:spChg>
        <pc:spChg chg="mod">
          <ac:chgData name="#CUI SHUAIWEN#" userId="35a196ea-bcb8-475e-86cf-0b9eaca8a48f" providerId="ADAL" clId="{5D1F03F3-F5A1-4542-B337-566AFE5AB931}" dt="2024-12-08T07:45:51.477" v="5410" actId="2711"/>
          <ac:spMkLst>
            <pc:docMk/>
            <pc:sldMk cId="1714541528" sldId="310"/>
            <ac:spMk id="133" creationId="{54AB1CDC-8EAD-1AA2-94A4-E443D6236240}"/>
          </ac:spMkLst>
        </pc:spChg>
        <pc:spChg chg="add mod">
          <ac:chgData name="#CUI SHUAIWEN#" userId="35a196ea-bcb8-475e-86cf-0b9eaca8a48f" providerId="ADAL" clId="{5D1F03F3-F5A1-4542-B337-566AFE5AB931}" dt="2024-12-08T07:45:51.477" v="5410" actId="2711"/>
          <ac:spMkLst>
            <pc:docMk/>
            <pc:sldMk cId="1714541528" sldId="310"/>
            <ac:spMk id="138" creationId="{507885C0-7439-5388-DCC0-1B18C80FCF01}"/>
          </ac:spMkLst>
        </pc:spChg>
        <pc:spChg chg="add mod">
          <ac:chgData name="#CUI SHUAIWEN#" userId="35a196ea-bcb8-475e-86cf-0b9eaca8a48f" providerId="ADAL" clId="{5D1F03F3-F5A1-4542-B337-566AFE5AB931}" dt="2024-12-08T07:45:51.477" v="5410" actId="2711"/>
          <ac:spMkLst>
            <pc:docMk/>
            <pc:sldMk cId="1714541528" sldId="310"/>
            <ac:spMk id="139" creationId="{58FC6A5A-7F71-769B-8601-BFCFBBE98698}"/>
          </ac:spMkLst>
        </pc:spChg>
        <pc:spChg chg="add mod">
          <ac:chgData name="#CUI SHUAIWEN#" userId="35a196ea-bcb8-475e-86cf-0b9eaca8a48f" providerId="ADAL" clId="{5D1F03F3-F5A1-4542-B337-566AFE5AB931}" dt="2024-12-08T07:45:51.477" v="5410" actId="2711"/>
          <ac:spMkLst>
            <pc:docMk/>
            <pc:sldMk cId="1714541528" sldId="310"/>
            <ac:spMk id="140" creationId="{D8564EDF-898E-7132-50BE-ED0C8F3CE65C}"/>
          </ac:spMkLst>
        </pc:spChg>
        <pc:spChg chg="add mod">
          <ac:chgData name="#CUI SHUAIWEN#" userId="35a196ea-bcb8-475e-86cf-0b9eaca8a48f" providerId="ADAL" clId="{5D1F03F3-F5A1-4542-B337-566AFE5AB931}" dt="2024-12-08T07:45:51.477" v="5410" actId="2711"/>
          <ac:spMkLst>
            <pc:docMk/>
            <pc:sldMk cId="1714541528" sldId="310"/>
            <ac:spMk id="141" creationId="{B0BEEB44-931E-AFE5-6D52-FFE6C2C7D94D}"/>
          </ac:spMkLst>
        </pc:spChg>
        <pc:spChg chg="add mod">
          <ac:chgData name="#CUI SHUAIWEN#" userId="35a196ea-bcb8-475e-86cf-0b9eaca8a48f" providerId="ADAL" clId="{5D1F03F3-F5A1-4542-B337-566AFE5AB931}" dt="2024-12-08T07:45:51.477" v="5410" actId="2711"/>
          <ac:spMkLst>
            <pc:docMk/>
            <pc:sldMk cId="1714541528" sldId="310"/>
            <ac:spMk id="142" creationId="{1D1A539F-5BCB-4E38-B6BA-EA3B585D3A95}"/>
          </ac:spMkLst>
        </pc:spChg>
        <pc:spChg chg="add mod">
          <ac:chgData name="#CUI SHUAIWEN#" userId="35a196ea-bcb8-475e-86cf-0b9eaca8a48f" providerId="ADAL" clId="{5D1F03F3-F5A1-4542-B337-566AFE5AB931}" dt="2024-12-08T07:45:51.477" v="5410" actId="2711"/>
          <ac:spMkLst>
            <pc:docMk/>
            <pc:sldMk cId="1714541528" sldId="310"/>
            <ac:spMk id="143" creationId="{BEDD7003-1ABB-C591-71C6-8BE73B02F775}"/>
          </ac:spMkLst>
        </pc:spChg>
        <pc:spChg chg="add mod">
          <ac:chgData name="#CUI SHUAIWEN#" userId="35a196ea-bcb8-475e-86cf-0b9eaca8a48f" providerId="ADAL" clId="{5D1F03F3-F5A1-4542-B337-566AFE5AB931}" dt="2024-12-08T07:45:51.477" v="5410" actId="2711"/>
          <ac:spMkLst>
            <pc:docMk/>
            <pc:sldMk cId="1714541528" sldId="310"/>
            <ac:spMk id="144" creationId="{93CB77F9-4A15-D26D-80D8-4C364BDF701B}"/>
          </ac:spMkLst>
        </pc:spChg>
        <pc:spChg chg="add mod">
          <ac:chgData name="#CUI SHUAIWEN#" userId="35a196ea-bcb8-475e-86cf-0b9eaca8a48f" providerId="ADAL" clId="{5D1F03F3-F5A1-4542-B337-566AFE5AB931}" dt="2024-12-08T05:06:47.347" v="4152" actId="1076"/>
          <ac:spMkLst>
            <pc:docMk/>
            <pc:sldMk cId="1714541528" sldId="310"/>
            <ac:spMk id="145" creationId="{9E031298-DA23-8876-184F-13CA9AAB62B4}"/>
          </ac:spMkLst>
        </pc:spChg>
        <pc:spChg chg="add del mod">
          <ac:chgData name="#CUI SHUAIWEN#" userId="35a196ea-bcb8-475e-86cf-0b9eaca8a48f" providerId="ADAL" clId="{5D1F03F3-F5A1-4542-B337-566AFE5AB931}" dt="2024-12-08T05:09:43.025" v="4235" actId="478"/>
          <ac:spMkLst>
            <pc:docMk/>
            <pc:sldMk cId="1714541528" sldId="310"/>
            <ac:spMk id="146" creationId="{7AE3B367-2A82-8DBE-FC95-327AB42572BD}"/>
          </ac:spMkLst>
        </pc:spChg>
        <pc:spChg chg="add mod ord">
          <ac:chgData name="#CUI SHUAIWEN#" userId="35a196ea-bcb8-475e-86cf-0b9eaca8a48f" providerId="ADAL" clId="{5D1F03F3-F5A1-4542-B337-566AFE5AB931}" dt="2024-12-08T07:45:51.477" v="5410" actId="2711"/>
          <ac:spMkLst>
            <pc:docMk/>
            <pc:sldMk cId="1714541528" sldId="310"/>
            <ac:spMk id="147" creationId="{D00A4634-AB3E-5E9F-BA82-29EEAE9BA99C}"/>
          </ac:spMkLst>
        </pc:spChg>
        <pc:spChg chg="add del mod">
          <ac:chgData name="#CUI SHUAIWEN#" userId="35a196ea-bcb8-475e-86cf-0b9eaca8a48f" providerId="ADAL" clId="{5D1F03F3-F5A1-4542-B337-566AFE5AB931}" dt="2024-12-08T05:12:12.839" v="4262" actId="478"/>
          <ac:spMkLst>
            <pc:docMk/>
            <pc:sldMk cId="1714541528" sldId="310"/>
            <ac:spMk id="148" creationId="{512A7FC9-E3C8-3D59-3166-8B2D459DBC16}"/>
          </ac:spMkLst>
        </pc:spChg>
        <pc:spChg chg="add mod">
          <ac:chgData name="#CUI SHUAIWEN#" userId="35a196ea-bcb8-475e-86cf-0b9eaca8a48f" providerId="ADAL" clId="{5D1F03F3-F5A1-4542-B337-566AFE5AB931}" dt="2024-12-08T07:45:51.477" v="5410" actId="2711"/>
          <ac:spMkLst>
            <pc:docMk/>
            <pc:sldMk cId="1714541528" sldId="310"/>
            <ac:spMk id="149" creationId="{19E6596E-677B-19D7-E04E-773F80D0B3A1}"/>
          </ac:spMkLst>
        </pc:spChg>
        <pc:spChg chg="add mod">
          <ac:chgData name="#CUI SHUAIWEN#" userId="35a196ea-bcb8-475e-86cf-0b9eaca8a48f" providerId="ADAL" clId="{5D1F03F3-F5A1-4542-B337-566AFE5AB931}" dt="2024-12-08T07:45:51.477" v="5410" actId="2711"/>
          <ac:spMkLst>
            <pc:docMk/>
            <pc:sldMk cId="1714541528" sldId="310"/>
            <ac:spMk id="150" creationId="{D26A30FA-5CAE-3E6B-89A3-C227D57A635D}"/>
          </ac:spMkLst>
        </pc:spChg>
        <pc:spChg chg="add mod">
          <ac:chgData name="#CUI SHUAIWEN#" userId="35a196ea-bcb8-475e-86cf-0b9eaca8a48f" providerId="ADAL" clId="{5D1F03F3-F5A1-4542-B337-566AFE5AB931}" dt="2024-12-08T07:45:51.477" v="5410" actId="2711"/>
          <ac:spMkLst>
            <pc:docMk/>
            <pc:sldMk cId="1714541528" sldId="310"/>
            <ac:spMk id="151" creationId="{543378F8-30F7-EB2F-4D88-070FB1B97C4F}"/>
          </ac:spMkLst>
        </pc:spChg>
        <pc:spChg chg="add mod">
          <ac:chgData name="#CUI SHUAIWEN#" userId="35a196ea-bcb8-475e-86cf-0b9eaca8a48f" providerId="ADAL" clId="{5D1F03F3-F5A1-4542-B337-566AFE5AB931}" dt="2024-12-08T07:45:51.477" v="5410" actId="2711"/>
          <ac:spMkLst>
            <pc:docMk/>
            <pc:sldMk cId="1714541528" sldId="310"/>
            <ac:spMk id="152" creationId="{E81DA540-551D-449C-B0F1-354EAD07B3C3}"/>
          </ac:spMkLst>
        </pc:spChg>
        <pc:spChg chg="add mod">
          <ac:chgData name="#CUI SHUAIWEN#" userId="35a196ea-bcb8-475e-86cf-0b9eaca8a48f" providerId="ADAL" clId="{5D1F03F3-F5A1-4542-B337-566AFE5AB931}" dt="2024-12-08T07:45:51.477" v="5410" actId="2711"/>
          <ac:spMkLst>
            <pc:docMk/>
            <pc:sldMk cId="1714541528" sldId="310"/>
            <ac:spMk id="153" creationId="{FF78C38C-AEF1-5E0F-04FE-ED5DEC376F67}"/>
          </ac:spMkLst>
        </pc:spChg>
        <pc:spChg chg="add mod">
          <ac:chgData name="#CUI SHUAIWEN#" userId="35a196ea-bcb8-475e-86cf-0b9eaca8a48f" providerId="ADAL" clId="{5D1F03F3-F5A1-4542-B337-566AFE5AB931}" dt="2024-12-08T07:45:51.477" v="5410" actId="2711"/>
          <ac:spMkLst>
            <pc:docMk/>
            <pc:sldMk cId="1714541528" sldId="310"/>
            <ac:spMk id="154" creationId="{C14E82C5-9C6D-C515-00CA-7F86C3694B4D}"/>
          </ac:spMkLst>
        </pc:spChg>
        <pc:spChg chg="add mod">
          <ac:chgData name="#CUI SHUAIWEN#" userId="35a196ea-bcb8-475e-86cf-0b9eaca8a48f" providerId="ADAL" clId="{5D1F03F3-F5A1-4542-B337-566AFE5AB931}" dt="2024-12-08T07:45:51.477" v="5410" actId="2711"/>
          <ac:spMkLst>
            <pc:docMk/>
            <pc:sldMk cId="1714541528" sldId="310"/>
            <ac:spMk id="155" creationId="{25643C55-06F5-9A77-6FBC-40C4B66B14BE}"/>
          </ac:spMkLst>
        </pc:spChg>
        <pc:spChg chg="mod">
          <ac:chgData name="#CUI SHUAIWEN#" userId="35a196ea-bcb8-475e-86cf-0b9eaca8a48f" providerId="ADAL" clId="{5D1F03F3-F5A1-4542-B337-566AFE5AB931}" dt="2024-12-08T07:45:51.477" v="5410" actId="2711"/>
          <ac:spMkLst>
            <pc:docMk/>
            <pc:sldMk cId="1714541528" sldId="310"/>
            <ac:spMk id="157" creationId="{FB808EB4-F74C-EE4A-4221-E61DB02D2EC2}"/>
          </ac:spMkLst>
        </pc:spChg>
        <pc:spChg chg="mod">
          <ac:chgData name="#CUI SHUAIWEN#" userId="35a196ea-bcb8-475e-86cf-0b9eaca8a48f" providerId="ADAL" clId="{5D1F03F3-F5A1-4542-B337-566AFE5AB931}" dt="2024-12-08T07:45:51.477" v="5410" actId="2711"/>
          <ac:spMkLst>
            <pc:docMk/>
            <pc:sldMk cId="1714541528" sldId="310"/>
            <ac:spMk id="166" creationId="{323E693D-17B7-96E7-6486-2EED7426B565}"/>
          </ac:spMkLst>
        </pc:spChg>
        <pc:spChg chg="del">
          <ac:chgData name="#CUI SHUAIWEN#" userId="35a196ea-bcb8-475e-86cf-0b9eaca8a48f" providerId="ADAL" clId="{5D1F03F3-F5A1-4542-B337-566AFE5AB931}" dt="2024-12-08T03:04:56.174" v="3546" actId="478"/>
          <ac:spMkLst>
            <pc:docMk/>
            <pc:sldMk cId="1714541528" sldId="310"/>
            <ac:spMk id="167" creationId="{D9E786B3-9BC7-A52F-6A76-F358B3EBA5FD}"/>
          </ac:spMkLst>
        </pc:spChg>
        <pc:spChg chg="add mod">
          <ac:chgData name="#CUI SHUAIWEN#" userId="35a196ea-bcb8-475e-86cf-0b9eaca8a48f" providerId="ADAL" clId="{5D1F03F3-F5A1-4542-B337-566AFE5AB931}" dt="2024-12-08T07:45:51.477" v="5410" actId="2711"/>
          <ac:spMkLst>
            <pc:docMk/>
            <pc:sldMk cId="1714541528" sldId="310"/>
            <ac:spMk id="183" creationId="{4D1FA054-4531-1441-386A-18A5B50F1B48}"/>
          </ac:spMkLst>
        </pc:spChg>
        <pc:spChg chg="add mod">
          <ac:chgData name="#CUI SHUAIWEN#" userId="35a196ea-bcb8-475e-86cf-0b9eaca8a48f" providerId="ADAL" clId="{5D1F03F3-F5A1-4542-B337-566AFE5AB931}" dt="2024-12-08T07:45:51.477" v="5410" actId="2711"/>
          <ac:spMkLst>
            <pc:docMk/>
            <pc:sldMk cId="1714541528" sldId="310"/>
            <ac:spMk id="184" creationId="{F2380825-0D0F-7B17-D415-F33763E49FFF}"/>
          </ac:spMkLst>
        </pc:spChg>
        <pc:spChg chg="mod">
          <ac:chgData name="#CUI SHUAIWEN#" userId="35a196ea-bcb8-475e-86cf-0b9eaca8a48f" providerId="ADAL" clId="{5D1F03F3-F5A1-4542-B337-566AFE5AB931}" dt="2024-12-08T07:45:51.477" v="5410" actId="2711"/>
          <ac:spMkLst>
            <pc:docMk/>
            <pc:sldMk cId="1714541528" sldId="310"/>
            <ac:spMk id="186" creationId="{AF7C2223-B46F-37B6-1BC5-650770A94712}"/>
          </ac:spMkLst>
        </pc:spChg>
        <pc:spChg chg="add mod">
          <ac:chgData name="#CUI SHUAIWEN#" userId="35a196ea-bcb8-475e-86cf-0b9eaca8a48f" providerId="ADAL" clId="{5D1F03F3-F5A1-4542-B337-566AFE5AB931}" dt="2024-12-08T07:45:51.477" v="5410" actId="2711"/>
          <ac:spMkLst>
            <pc:docMk/>
            <pc:sldMk cId="1714541528" sldId="310"/>
            <ac:spMk id="210" creationId="{02EC0A69-039A-23E2-C3B5-6417681B91D2}"/>
          </ac:spMkLst>
        </pc:spChg>
        <pc:spChg chg="add mod">
          <ac:chgData name="#CUI SHUAIWEN#" userId="35a196ea-bcb8-475e-86cf-0b9eaca8a48f" providerId="ADAL" clId="{5D1F03F3-F5A1-4542-B337-566AFE5AB931}" dt="2024-12-08T07:45:51.477" v="5410" actId="2711"/>
          <ac:spMkLst>
            <pc:docMk/>
            <pc:sldMk cId="1714541528" sldId="310"/>
            <ac:spMk id="211" creationId="{6D68CF5D-71EA-F768-80C6-8A4EF5383F68}"/>
          </ac:spMkLst>
        </pc:spChg>
        <pc:spChg chg="mod">
          <ac:chgData name="#CUI SHUAIWEN#" userId="35a196ea-bcb8-475e-86cf-0b9eaca8a48f" providerId="ADAL" clId="{5D1F03F3-F5A1-4542-B337-566AFE5AB931}" dt="2024-12-08T07:45:51.477" v="5410" actId="2711"/>
          <ac:spMkLst>
            <pc:docMk/>
            <pc:sldMk cId="1714541528" sldId="310"/>
            <ac:spMk id="213" creationId="{0FF2002C-DF23-550C-CD51-68647779EE82}"/>
          </ac:spMkLst>
        </pc:spChg>
        <pc:spChg chg="add mod">
          <ac:chgData name="#CUI SHUAIWEN#" userId="35a196ea-bcb8-475e-86cf-0b9eaca8a48f" providerId="ADAL" clId="{5D1F03F3-F5A1-4542-B337-566AFE5AB931}" dt="2024-12-08T07:45:51.477" v="5410" actId="2711"/>
          <ac:spMkLst>
            <pc:docMk/>
            <pc:sldMk cId="1714541528" sldId="310"/>
            <ac:spMk id="237" creationId="{86F1F367-ECBB-BF35-894C-428D5578E2ED}"/>
          </ac:spMkLst>
        </pc:spChg>
        <pc:spChg chg="add mod">
          <ac:chgData name="#CUI SHUAIWEN#" userId="35a196ea-bcb8-475e-86cf-0b9eaca8a48f" providerId="ADAL" clId="{5D1F03F3-F5A1-4542-B337-566AFE5AB931}" dt="2024-12-08T07:45:51.477" v="5410" actId="2711"/>
          <ac:spMkLst>
            <pc:docMk/>
            <pc:sldMk cId="1714541528" sldId="310"/>
            <ac:spMk id="238" creationId="{D3AAB672-4B8A-8B38-809D-E31980D905A2}"/>
          </ac:spMkLst>
        </pc:spChg>
        <pc:spChg chg="mod">
          <ac:chgData name="#CUI SHUAIWEN#" userId="35a196ea-bcb8-475e-86cf-0b9eaca8a48f" providerId="ADAL" clId="{5D1F03F3-F5A1-4542-B337-566AFE5AB931}" dt="2024-12-08T07:45:51.477" v="5410" actId="2711"/>
          <ac:spMkLst>
            <pc:docMk/>
            <pc:sldMk cId="1714541528" sldId="310"/>
            <ac:spMk id="240" creationId="{CB062FCF-2B73-CDC6-8F26-50EAE67A96B9}"/>
          </ac:spMkLst>
        </pc:spChg>
        <pc:spChg chg="mod">
          <ac:chgData name="#CUI SHUAIWEN#" userId="35a196ea-bcb8-475e-86cf-0b9eaca8a48f" providerId="ADAL" clId="{5D1F03F3-F5A1-4542-B337-566AFE5AB931}" dt="2024-12-08T07:45:51.477" v="5410" actId="2711"/>
          <ac:spMkLst>
            <pc:docMk/>
            <pc:sldMk cId="1714541528" sldId="310"/>
            <ac:spMk id="265" creationId="{80184FF5-C867-AC38-DDF5-EF2FA49A9ED3}"/>
          </ac:spMkLst>
        </pc:spChg>
        <pc:spChg chg="add mod">
          <ac:chgData name="#CUI SHUAIWEN#" userId="35a196ea-bcb8-475e-86cf-0b9eaca8a48f" providerId="ADAL" clId="{5D1F03F3-F5A1-4542-B337-566AFE5AB931}" dt="2024-12-08T07:45:51.477" v="5410" actId="2711"/>
          <ac:spMkLst>
            <pc:docMk/>
            <pc:sldMk cId="1714541528" sldId="310"/>
            <ac:spMk id="289" creationId="{6987E2DE-F233-B6E4-583F-14D838902470}"/>
          </ac:spMkLst>
        </pc:spChg>
        <pc:spChg chg="add mod">
          <ac:chgData name="#CUI SHUAIWEN#" userId="35a196ea-bcb8-475e-86cf-0b9eaca8a48f" providerId="ADAL" clId="{5D1F03F3-F5A1-4542-B337-566AFE5AB931}" dt="2024-12-08T07:45:51.477" v="5410" actId="2711"/>
          <ac:spMkLst>
            <pc:docMk/>
            <pc:sldMk cId="1714541528" sldId="310"/>
            <ac:spMk id="290" creationId="{BD5DCB37-7B66-1883-BF88-13C34C8A5369}"/>
          </ac:spMkLst>
        </pc:spChg>
        <pc:spChg chg="add mod">
          <ac:chgData name="#CUI SHUAIWEN#" userId="35a196ea-bcb8-475e-86cf-0b9eaca8a48f" providerId="ADAL" clId="{5D1F03F3-F5A1-4542-B337-566AFE5AB931}" dt="2024-12-08T07:45:51.477" v="5410" actId="2711"/>
          <ac:spMkLst>
            <pc:docMk/>
            <pc:sldMk cId="1714541528" sldId="310"/>
            <ac:spMk id="291" creationId="{C45208B7-C19F-747A-31CC-C1B092EC6AAC}"/>
          </ac:spMkLst>
        </pc:spChg>
        <pc:spChg chg="add mod">
          <ac:chgData name="#CUI SHUAIWEN#" userId="35a196ea-bcb8-475e-86cf-0b9eaca8a48f" providerId="ADAL" clId="{5D1F03F3-F5A1-4542-B337-566AFE5AB931}" dt="2024-12-08T07:45:51.477" v="5410" actId="2711"/>
          <ac:spMkLst>
            <pc:docMk/>
            <pc:sldMk cId="1714541528" sldId="310"/>
            <ac:spMk id="292" creationId="{778C57CE-3143-6466-48ED-0DB92B928EE6}"/>
          </ac:spMkLst>
        </pc:spChg>
        <pc:spChg chg="add mod">
          <ac:chgData name="#CUI SHUAIWEN#" userId="35a196ea-bcb8-475e-86cf-0b9eaca8a48f" providerId="ADAL" clId="{5D1F03F3-F5A1-4542-B337-566AFE5AB931}" dt="2024-12-08T07:45:51.477" v="5410" actId="2711"/>
          <ac:spMkLst>
            <pc:docMk/>
            <pc:sldMk cId="1714541528" sldId="310"/>
            <ac:spMk id="293" creationId="{0F73F8FB-6E62-AE06-6BF3-D013C80ABB2C}"/>
          </ac:spMkLst>
        </pc:spChg>
        <pc:spChg chg="add mod">
          <ac:chgData name="#CUI SHUAIWEN#" userId="35a196ea-bcb8-475e-86cf-0b9eaca8a48f" providerId="ADAL" clId="{5D1F03F3-F5A1-4542-B337-566AFE5AB931}" dt="2024-12-08T07:45:51.477" v="5410" actId="2711"/>
          <ac:spMkLst>
            <pc:docMk/>
            <pc:sldMk cId="1714541528" sldId="310"/>
            <ac:spMk id="294" creationId="{A3E2D472-6C0A-F4FC-5984-4A4847FAC04A}"/>
          </ac:spMkLst>
        </pc:spChg>
        <pc:spChg chg="add del mod">
          <ac:chgData name="#CUI SHUAIWEN#" userId="35a196ea-bcb8-475e-86cf-0b9eaca8a48f" providerId="ADAL" clId="{5D1F03F3-F5A1-4542-B337-566AFE5AB931}" dt="2024-12-08T05:18:13.415" v="4400" actId="478"/>
          <ac:spMkLst>
            <pc:docMk/>
            <pc:sldMk cId="1714541528" sldId="310"/>
            <ac:spMk id="295" creationId="{6EB8C266-CDA2-B8A2-5D9E-A5DAF10A3755}"/>
          </ac:spMkLst>
        </pc:spChg>
        <pc:spChg chg="add del mod">
          <ac:chgData name="#CUI SHUAIWEN#" userId="35a196ea-bcb8-475e-86cf-0b9eaca8a48f" providerId="ADAL" clId="{5D1F03F3-F5A1-4542-B337-566AFE5AB931}" dt="2024-12-08T05:18:14.527" v="4401" actId="478"/>
          <ac:spMkLst>
            <pc:docMk/>
            <pc:sldMk cId="1714541528" sldId="310"/>
            <ac:spMk id="296" creationId="{7FEF74F1-B470-9474-A74A-8F8D3844EFE2}"/>
          </ac:spMkLst>
        </pc:spChg>
        <pc:spChg chg="add mod">
          <ac:chgData name="#CUI SHUAIWEN#" userId="35a196ea-bcb8-475e-86cf-0b9eaca8a48f" providerId="ADAL" clId="{5D1F03F3-F5A1-4542-B337-566AFE5AB931}" dt="2024-12-08T07:45:51.477" v="5410" actId="2711"/>
          <ac:spMkLst>
            <pc:docMk/>
            <pc:sldMk cId="1714541528" sldId="310"/>
            <ac:spMk id="298" creationId="{9DD7527E-D830-028A-83EF-DB4D3C84CE3D}"/>
          </ac:spMkLst>
        </pc:spChg>
        <pc:spChg chg="add mod">
          <ac:chgData name="#CUI SHUAIWEN#" userId="35a196ea-bcb8-475e-86cf-0b9eaca8a48f" providerId="ADAL" clId="{5D1F03F3-F5A1-4542-B337-566AFE5AB931}" dt="2024-12-08T07:45:51.477" v="5410" actId="2711"/>
          <ac:spMkLst>
            <pc:docMk/>
            <pc:sldMk cId="1714541528" sldId="310"/>
            <ac:spMk id="299" creationId="{1DE27764-9B37-6237-7511-17893E6D243B}"/>
          </ac:spMkLst>
        </pc:spChg>
        <pc:spChg chg="mod">
          <ac:chgData name="#CUI SHUAIWEN#" userId="35a196ea-bcb8-475e-86cf-0b9eaca8a48f" providerId="ADAL" clId="{5D1F03F3-F5A1-4542-B337-566AFE5AB931}" dt="2024-12-08T07:45:51.477" v="5410" actId="2711"/>
          <ac:spMkLst>
            <pc:docMk/>
            <pc:sldMk cId="1714541528" sldId="310"/>
            <ac:spMk id="302" creationId="{24AB57BC-B306-B1AB-399F-E443B67A795F}"/>
          </ac:spMkLst>
        </pc:spChg>
        <pc:grpChg chg="add mod">
          <ac:chgData name="#CUI SHUAIWEN#" userId="35a196ea-bcb8-475e-86cf-0b9eaca8a48f" providerId="ADAL" clId="{5D1F03F3-F5A1-4542-B337-566AFE5AB931}" dt="2024-12-08T03:04:56.522" v="3547"/>
          <ac:grpSpMkLst>
            <pc:docMk/>
            <pc:sldMk cId="1714541528" sldId="310"/>
            <ac:grpSpMk id="3" creationId="{E24A056C-954B-A131-B1EA-1F7125D7B37F}"/>
          </ac:grpSpMkLst>
        </pc:grpChg>
        <pc:grpChg chg="del">
          <ac:chgData name="#CUI SHUAIWEN#" userId="35a196ea-bcb8-475e-86cf-0b9eaca8a48f" providerId="ADAL" clId="{5D1F03F3-F5A1-4542-B337-566AFE5AB931}" dt="2024-12-08T03:04:56.174" v="3546" actId="478"/>
          <ac:grpSpMkLst>
            <pc:docMk/>
            <pc:sldMk cId="1714541528" sldId="310"/>
            <ac:grpSpMk id="40" creationId="{F4F613C6-18AF-AE71-EF0B-77349868A6CB}"/>
          </ac:grpSpMkLst>
        </pc:grpChg>
        <pc:grpChg chg="add mod">
          <ac:chgData name="#CUI SHUAIWEN#" userId="35a196ea-bcb8-475e-86cf-0b9eaca8a48f" providerId="ADAL" clId="{5D1F03F3-F5A1-4542-B337-566AFE5AB931}" dt="2024-12-08T05:09:23.426" v="4233" actId="1076"/>
          <ac:grpSpMkLst>
            <pc:docMk/>
            <pc:sldMk cId="1714541528" sldId="310"/>
            <ac:grpSpMk id="49" creationId="{96CB5D63-236E-7124-919C-36CD532FBCA3}"/>
          </ac:grpSpMkLst>
        </pc:grpChg>
        <pc:grpChg chg="add del mod">
          <ac:chgData name="#CUI SHUAIWEN#" userId="35a196ea-bcb8-475e-86cf-0b9eaca8a48f" providerId="ADAL" clId="{5D1F03F3-F5A1-4542-B337-566AFE5AB931}" dt="2024-12-08T05:02:17.063" v="4086" actId="478"/>
          <ac:grpSpMkLst>
            <pc:docMk/>
            <pc:sldMk cId="1714541528" sldId="310"/>
            <ac:grpSpMk id="55" creationId="{B5929F27-B650-E71B-4D80-9161DE6F2E15}"/>
          </ac:grpSpMkLst>
        </pc:grpChg>
        <pc:grpChg chg="add del mod">
          <ac:chgData name="#CUI SHUAIWEN#" userId="35a196ea-bcb8-475e-86cf-0b9eaca8a48f" providerId="ADAL" clId="{5D1F03F3-F5A1-4542-B337-566AFE5AB931}" dt="2024-12-08T05:01:47.172" v="4066" actId="478"/>
          <ac:grpSpMkLst>
            <pc:docMk/>
            <pc:sldMk cId="1714541528" sldId="310"/>
            <ac:grpSpMk id="60" creationId="{5F66C57C-3060-0202-5858-5E077653332F}"/>
          </ac:grpSpMkLst>
        </pc:grpChg>
        <pc:grpChg chg="add mod">
          <ac:chgData name="#CUI SHUAIWEN#" userId="35a196ea-bcb8-475e-86cf-0b9eaca8a48f" providerId="ADAL" clId="{5D1F03F3-F5A1-4542-B337-566AFE5AB931}" dt="2024-12-08T05:15:43.200" v="4386" actId="1076"/>
          <ac:grpSpMkLst>
            <pc:docMk/>
            <pc:sldMk cId="1714541528" sldId="310"/>
            <ac:grpSpMk id="129" creationId="{568A6B05-3DBA-34F7-7A3B-69D9C50FC1CA}"/>
          </ac:grpSpMkLst>
        </pc:grpChg>
        <pc:grpChg chg="add mod">
          <ac:chgData name="#CUI SHUAIWEN#" userId="35a196ea-bcb8-475e-86cf-0b9eaca8a48f" providerId="ADAL" clId="{5D1F03F3-F5A1-4542-B337-566AFE5AB931}" dt="2024-12-08T05:16:59.210" v="4393" actId="207"/>
          <ac:grpSpMkLst>
            <pc:docMk/>
            <pc:sldMk cId="1714541528" sldId="310"/>
            <ac:grpSpMk id="156" creationId="{73691B53-5987-F5B7-6CA4-67378865CC54}"/>
          </ac:grpSpMkLst>
        </pc:grpChg>
        <pc:grpChg chg="add mod">
          <ac:chgData name="#CUI SHUAIWEN#" userId="35a196ea-bcb8-475e-86cf-0b9eaca8a48f" providerId="ADAL" clId="{5D1F03F3-F5A1-4542-B337-566AFE5AB931}" dt="2024-12-08T05:16:59.210" v="4393" actId="207"/>
          <ac:grpSpMkLst>
            <pc:docMk/>
            <pc:sldMk cId="1714541528" sldId="310"/>
            <ac:grpSpMk id="185" creationId="{5317DB65-DD58-3E35-7454-7C3AC7837E37}"/>
          </ac:grpSpMkLst>
        </pc:grpChg>
        <pc:grpChg chg="add mod">
          <ac:chgData name="#CUI SHUAIWEN#" userId="35a196ea-bcb8-475e-86cf-0b9eaca8a48f" providerId="ADAL" clId="{5D1F03F3-F5A1-4542-B337-566AFE5AB931}" dt="2024-12-08T05:16:59.210" v="4393" actId="207"/>
          <ac:grpSpMkLst>
            <pc:docMk/>
            <pc:sldMk cId="1714541528" sldId="310"/>
            <ac:grpSpMk id="212" creationId="{2AA52770-0E14-358F-57D6-9FF4B8C38402}"/>
          </ac:grpSpMkLst>
        </pc:grpChg>
        <pc:grpChg chg="add mod">
          <ac:chgData name="#CUI SHUAIWEN#" userId="35a196ea-bcb8-475e-86cf-0b9eaca8a48f" providerId="ADAL" clId="{5D1F03F3-F5A1-4542-B337-566AFE5AB931}" dt="2024-12-08T05:16:59.210" v="4393" actId="207"/>
          <ac:grpSpMkLst>
            <pc:docMk/>
            <pc:sldMk cId="1714541528" sldId="310"/>
            <ac:grpSpMk id="239" creationId="{0592FD98-CA52-0AB2-8224-0883A9A90462}"/>
          </ac:grpSpMkLst>
        </pc:grpChg>
        <pc:grpChg chg="add mod">
          <ac:chgData name="#CUI SHUAIWEN#" userId="35a196ea-bcb8-475e-86cf-0b9eaca8a48f" providerId="ADAL" clId="{5D1F03F3-F5A1-4542-B337-566AFE5AB931}" dt="2024-12-08T05:16:59.210" v="4393" actId="207"/>
          <ac:grpSpMkLst>
            <pc:docMk/>
            <pc:sldMk cId="1714541528" sldId="310"/>
            <ac:grpSpMk id="264" creationId="{D6F82B29-7222-BE33-A161-E7E401E32BC5}"/>
          </ac:grpSpMkLst>
        </pc:grpChg>
        <pc:grpChg chg="add mod">
          <ac:chgData name="#CUI SHUAIWEN#" userId="35a196ea-bcb8-475e-86cf-0b9eaca8a48f" providerId="ADAL" clId="{5D1F03F3-F5A1-4542-B337-566AFE5AB931}" dt="2024-12-08T05:21:19.328" v="4492" actId="1076"/>
          <ac:grpSpMkLst>
            <pc:docMk/>
            <pc:sldMk cId="1714541528" sldId="310"/>
            <ac:grpSpMk id="297" creationId="{B5BBBF76-DC1B-1A0C-D24A-BAD7DEA51723}"/>
          </ac:grpSpMkLst>
        </pc:grpChg>
        <pc:grpChg chg="add mod">
          <ac:chgData name="#CUI SHUAIWEN#" userId="35a196ea-bcb8-475e-86cf-0b9eaca8a48f" providerId="ADAL" clId="{5D1F03F3-F5A1-4542-B337-566AFE5AB931}" dt="2024-12-08T05:21:26.194" v="4494" actId="1076"/>
          <ac:grpSpMkLst>
            <pc:docMk/>
            <pc:sldMk cId="1714541528" sldId="310"/>
            <ac:grpSpMk id="300" creationId="{792560B4-3496-D942-7A43-570F20E0CD0D}"/>
          </ac:grpSpMkLst>
        </pc:grpChg>
        <pc:picChg chg="add del mod">
          <ac:chgData name="#CUI SHUAIWEN#" userId="35a196ea-bcb8-475e-86cf-0b9eaca8a48f" providerId="ADAL" clId="{5D1F03F3-F5A1-4542-B337-566AFE5AB931}" dt="2024-12-08T03:06:07.639" v="3576" actId="478"/>
          <ac:picMkLst>
            <pc:docMk/>
            <pc:sldMk cId="1714541528" sldId="310"/>
            <ac:picMk id="19" creationId="{9F801C71-1BD4-985F-16B3-EC8F4532850C}"/>
          </ac:picMkLst>
        </pc:picChg>
        <pc:picChg chg="add mod">
          <ac:chgData name="#CUI SHUAIWEN#" userId="35a196ea-bcb8-475e-86cf-0b9eaca8a48f" providerId="ADAL" clId="{5D1F03F3-F5A1-4542-B337-566AFE5AB931}" dt="2024-12-08T05:08:40.440" v="4221" actId="465"/>
          <ac:picMkLst>
            <pc:docMk/>
            <pc:sldMk cId="1714541528" sldId="310"/>
            <ac:picMk id="20" creationId="{08F49BE1-51D2-AE88-9AF1-670226E611F8}"/>
          </ac:picMkLst>
        </pc:picChg>
        <pc:picChg chg="add mod">
          <ac:chgData name="#CUI SHUAIWEN#" userId="35a196ea-bcb8-475e-86cf-0b9eaca8a48f" providerId="ADAL" clId="{5D1F03F3-F5A1-4542-B337-566AFE5AB931}" dt="2024-12-08T05:08:40.440" v="4221" actId="465"/>
          <ac:picMkLst>
            <pc:docMk/>
            <pc:sldMk cId="1714541528" sldId="310"/>
            <ac:picMk id="21" creationId="{289A6E88-A30A-FA34-A070-CEC64AA542F8}"/>
          </ac:picMkLst>
        </pc:picChg>
        <pc:picChg chg="add mod">
          <ac:chgData name="#CUI SHUAIWEN#" userId="35a196ea-bcb8-475e-86cf-0b9eaca8a48f" providerId="ADAL" clId="{5D1F03F3-F5A1-4542-B337-566AFE5AB931}" dt="2024-12-08T05:08:40.440" v="4221" actId="465"/>
          <ac:picMkLst>
            <pc:docMk/>
            <pc:sldMk cId="1714541528" sldId="310"/>
            <ac:picMk id="22" creationId="{5E657FF4-A669-E033-9652-237B0C71D435}"/>
          </ac:picMkLst>
        </pc:picChg>
        <pc:picChg chg="add mod">
          <ac:chgData name="#CUI SHUAIWEN#" userId="35a196ea-bcb8-475e-86cf-0b9eaca8a48f" providerId="ADAL" clId="{5D1F03F3-F5A1-4542-B337-566AFE5AB931}" dt="2024-12-08T05:08:30.433" v="4219" actId="1076"/>
          <ac:picMkLst>
            <pc:docMk/>
            <pc:sldMk cId="1714541528" sldId="310"/>
            <ac:picMk id="23" creationId="{1F889151-9FDA-9498-6B97-3A025CC2ACD7}"/>
          </ac:picMkLst>
        </pc:picChg>
        <pc:picChg chg="add del mod">
          <ac:chgData name="#CUI SHUAIWEN#" userId="35a196ea-bcb8-475e-86cf-0b9eaca8a48f" providerId="ADAL" clId="{5D1F03F3-F5A1-4542-B337-566AFE5AB931}" dt="2024-12-08T03:33:45.946" v="3804" actId="478"/>
          <ac:picMkLst>
            <pc:docMk/>
            <pc:sldMk cId="1714541528" sldId="310"/>
            <ac:picMk id="24" creationId="{25FA329A-4415-19EA-5032-154D43667EA6}"/>
          </ac:picMkLst>
        </pc:picChg>
        <pc:picChg chg="add del mod">
          <ac:chgData name="#CUI SHUAIWEN#" userId="35a196ea-bcb8-475e-86cf-0b9eaca8a48f" providerId="ADAL" clId="{5D1F03F3-F5A1-4542-B337-566AFE5AB931}" dt="2024-12-08T03:33:39.252" v="3799" actId="478"/>
          <ac:picMkLst>
            <pc:docMk/>
            <pc:sldMk cId="1714541528" sldId="310"/>
            <ac:picMk id="25" creationId="{2B4F349D-5C7E-9DFB-F624-EEC95E4AC126}"/>
          </ac:picMkLst>
        </pc:picChg>
        <pc:picChg chg="add mod">
          <ac:chgData name="#CUI SHUAIWEN#" userId="35a196ea-bcb8-475e-86cf-0b9eaca8a48f" providerId="ADAL" clId="{5D1F03F3-F5A1-4542-B337-566AFE5AB931}" dt="2024-12-08T05:08:46.989" v="4223" actId="1076"/>
          <ac:picMkLst>
            <pc:docMk/>
            <pc:sldMk cId="1714541528" sldId="310"/>
            <ac:picMk id="26" creationId="{C2B500FA-474A-6817-F208-6F1F0F0999B1}"/>
          </ac:picMkLst>
        </pc:picChg>
        <pc:picChg chg="add del mod">
          <ac:chgData name="#CUI SHUAIWEN#" userId="35a196ea-bcb8-475e-86cf-0b9eaca8a48f" providerId="ADAL" clId="{5D1F03F3-F5A1-4542-B337-566AFE5AB931}" dt="2024-12-08T03:20:22.117" v="3636" actId="478"/>
          <ac:picMkLst>
            <pc:docMk/>
            <pc:sldMk cId="1714541528" sldId="310"/>
            <ac:picMk id="28" creationId="{B066186E-D8EF-A371-AAFD-47F7A0144161}"/>
          </ac:picMkLst>
        </pc:picChg>
        <pc:picChg chg="add mod">
          <ac:chgData name="#CUI SHUAIWEN#" userId="35a196ea-bcb8-475e-86cf-0b9eaca8a48f" providerId="ADAL" clId="{5D1F03F3-F5A1-4542-B337-566AFE5AB931}" dt="2024-12-08T05:08:13.012" v="4216" actId="1076"/>
          <ac:picMkLst>
            <pc:docMk/>
            <pc:sldMk cId="1714541528" sldId="310"/>
            <ac:picMk id="31" creationId="{5CECAEA8-344E-48AF-06E0-BF4246B66623}"/>
          </ac:picMkLst>
        </pc:picChg>
        <pc:picChg chg="add mod">
          <ac:chgData name="#CUI SHUAIWEN#" userId="35a196ea-bcb8-475e-86cf-0b9eaca8a48f" providerId="ADAL" clId="{5D1F03F3-F5A1-4542-B337-566AFE5AB931}" dt="2024-12-08T05:08:13.012" v="4216" actId="1076"/>
          <ac:picMkLst>
            <pc:docMk/>
            <pc:sldMk cId="1714541528" sldId="310"/>
            <ac:picMk id="35" creationId="{AD569E0F-E366-C56A-3014-B7DBC23491B1}"/>
          </ac:picMkLst>
        </pc:picChg>
        <pc:picChg chg="add mod">
          <ac:chgData name="#CUI SHUAIWEN#" userId="35a196ea-bcb8-475e-86cf-0b9eaca8a48f" providerId="ADAL" clId="{5D1F03F3-F5A1-4542-B337-566AFE5AB931}" dt="2024-12-08T05:08:45.581" v="4222" actId="1076"/>
          <ac:picMkLst>
            <pc:docMk/>
            <pc:sldMk cId="1714541528" sldId="310"/>
            <ac:picMk id="36" creationId="{FD0474A9-C488-089D-9D17-53F3DC228533}"/>
          </ac:picMkLst>
        </pc:picChg>
        <pc:picChg chg="add del mod">
          <ac:chgData name="#CUI SHUAIWEN#" userId="35a196ea-bcb8-475e-86cf-0b9eaca8a48f" providerId="ADAL" clId="{5D1F03F3-F5A1-4542-B337-566AFE5AB931}" dt="2024-12-08T03:04:47.113" v="3544" actId="21"/>
          <ac:picMkLst>
            <pc:docMk/>
            <pc:sldMk cId="1714541528" sldId="310"/>
            <ac:picMk id="47" creationId="{7C87BEB0-FEAA-BBB6-9FAC-522A50A2B9E5}"/>
          </ac:picMkLst>
        </pc:picChg>
        <pc:picChg chg="mod">
          <ac:chgData name="#CUI SHUAIWEN#" userId="35a196ea-bcb8-475e-86cf-0b9eaca8a48f" providerId="ADAL" clId="{5D1F03F3-F5A1-4542-B337-566AFE5AB931}" dt="2024-12-08T04:56:41.774" v="3968"/>
          <ac:picMkLst>
            <pc:docMk/>
            <pc:sldMk cId="1714541528" sldId="310"/>
            <ac:picMk id="53" creationId="{253A5546-630E-701C-C4A4-0A796BA1DF32}"/>
          </ac:picMkLst>
        </pc:picChg>
        <pc:picChg chg="mod">
          <ac:chgData name="#CUI SHUAIWEN#" userId="35a196ea-bcb8-475e-86cf-0b9eaca8a48f" providerId="ADAL" clId="{5D1F03F3-F5A1-4542-B337-566AFE5AB931}" dt="2024-12-08T04:58:21.090" v="3997"/>
          <ac:picMkLst>
            <pc:docMk/>
            <pc:sldMk cId="1714541528" sldId="310"/>
            <ac:picMk id="58" creationId="{157F76F7-A3CA-4C1A-C333-A3E2C9FAC375}"/>
          </ac:picMkLst>
        </pc:picChg>
        <pc:picChg chg="mod">
          <ac:chgData name="#CUI SHUAIWEN#" userId="35a196ea-bcb8-475e-86cf-0b9eaca8a48f" providerId="ADAL" clId="{5D1F03F3-F5A1-4542-B337-566AFE5AB931}" dt="2024-12-08T04:58:47.963" v="4012"/>
          <ac:picMkLst>
            <pc:docMk/>
            <pc:sldMk cId="1714541528" sldId="310"/>
            <ac:picMk id="63" creationId="{141CA5A6-AEB0-0EC2-4852-F116FF514CB6}"/>
          </ac:picMkLst>
        </pc:picChg>
        <pc:picChg chg="mod">
          <ac:chgData name="#CUI SHUAIWEN#" userId="35a196ea-bcb8-475e-86cf-0b9eaca8a48f" providerId="ADAL" clId="{5D1F03F3-F5A1-4542-B337-566AFE5AB931}" dt="2024-12-08T04:59:29.046" v="4033"/>
          <ac:picMkLst>
            <pc:docMk/>
            <pc:sldMk cId="1714541528" sldId="310"/>
            <ac:picMk id="132" creationId="{4B54B2D2-15C2-C62C-7A0D-CC6D6C172018}"/>
          </ac:picMkLst>
        </pc:picChg>
        <pc:picChg chg="add mod">
          <ac:chgData name="#CUI SHUAIWEN#" userId="35a196ea-bcb8-475e-86cf-0b9eaca8a48f" providerId="ADAL" clId="{5D1F03F3-F5A1-4542-B337-566AFE5AB931}" dt="2024-12-08T05:15:39.314" v="4385" actId="1076"/>
          <ac:picMkLst>
            <pc:docMk/>
            <pc:sldMk cId="1714541528" sldId="310"/>
            <ac:picMk id="134" creationId="{2654D73A-5DC5-DBDE-3EE5-1E6A4295EE5C}"/>
          </ac:picMkLst>
        </pc:picChg>
        <pc:picChg chg="add mod">
          <ac:chgData name="#CUI SHUAIWEN#" userId="35a196ea-bcb8-475e-86cf-0b9eaca8a48f" providerId="ADAL" clId="{5D1F03F3-F5A1-4542-B337-566AFE5AB931}" dt="2024-12-08T05:15:39.314" v="4385" actId="1076"/>
          <ac:picMkLst>
            <pc:docMk/>
            <pc:sldMk cId="1714541528" sldId="310"/>
            <ac:picMk id="135" creationId="{C075831A-11B7-9603-688E-BB3144DD30A4}"/>
          </ac:picMkLst>
        </pc:picChg>
        <pc:picChg chg="add mod">
          <ac:chgData name="#CUI SHUAIWEN#" userId="35a196ea-bcb8-475e-86cf-0b9eaca8a48f" providerId="ADAL" clId="{5D1F03F3-F5A1-4542-B337-566AFE5AB931}" dt="2024-12-08T05:15:39.314" v="4385" actId="1076"/>
          <ac:picMkLst>
            <pc:docMk/>
            <pc:sldMk cId="1714541528" sldId="310"/>
            <ac:picMk id="136" creationId="{8DA707C4-C1AD-2EC4-3E7E-4F4111184836}"/>
          </ac:picMkLst>
        </pc:picChg>
        <pc:picChg chg="add mod">
          <ac:chgData name="#CUI SHUAIWEN#" userId="35a196ea-bcb8-475e-86cf-0b9eaca8a48f" providerId="ADAL" clId="{5D1F03F3-F5A1-4542-B337-566AFE5AB931}" dt="2024-12-08T05:15:39.314" v="4385" actId="1076"/>
          <ac:picMkLst>
            <pc:docMk/>
            <pc:sldMk cId="1714541528" sldId="310"/>
            <ac:picMk id="137" creationId="{40D7A0AB-8813-CC0D-B6A2-56679CA0653B}"/>
          </ac:picMkLst>
        </pc:picChg>
        <pc:picChg chg="mod">
          <ac:chgData name="#CUI SHUAIWEN#" userId="35a196ea-bcb8-475e-86cf-0b9eaca8a48f" providerId="ADAL" clId="{5D1F03F3-F5A1-4542-B337-566AFE5AB931}" dt="2024-12-08T05:19:43.919" v="4476"/>
          <ac:picMkLst>
            <pc:docMk/>
            <pc:sldMk cId="1714541528" sldId="310"/>
            <ac:picMk id="301" creationId="{390EB6F8-60A0-78B1-75B3-4FA0E5FE82E5}"/>
          </ac:picMkLst>
        </pc:picChg>
        <pc:cxnChg chg="mod">
          <ac:chgData name="#CUI SHUAIWEN#" userId="35a196ea-bcb8-475e-86cf-0b9eaca8a48f" providerId="ADAL" clId="{5D1F03F3-F5A1-4542-B337-566AFE5AB931}" dt="2024-12-08T05:16:59.210" v="4393" actId="207"/>
          <ac:cxnSpMkLst>
            <pc:docMk/>
            <pc:sldMk cId="1714541528" sldId="310"/>
            <ac:cxnSpMk id="158" creationId="{C846D7A3-1368-4AA7-7052-DAFCACE118D7}"/>
          </ac:cxnSpMkLst>
        </pc:cxnChg>
        <pc:cxnChg chg="mod">
          <ac:chgData name="#CUI SHUAIWEN#" userId="35a196ea-bcb8-475e-86cf-0b9eaca8a48f" providerId="ADAL" clId="{5D1F03F3-F5A1-4542-B337-566AFE5AB931}" dt="2024-12-08T05:16:59.210" v="4393" actId="207"/>
          <ac:cxnSpMkLst>
            <pc:docMk/>
            <pc:sldMk cId="1714541528" sldId="310"/>
            <ac:cxnSpMk id="159" creationId="{8087C4A4-7B3E-F69C-9158-4C936B8B941A}"/>
          </ac:cxnSpMkLst>
        </pc:cxnChg>
        <pc:cxnChg chg="mod">
          <ac:chgData name="#CUI SHUAIWEN#" userId="35a196ea-bcb8-475e-86cf-0b9eaca8a48f" providerId="ADAL" clId="{5D1F03F3-F5A1-4542-B337-566AFE5AB931}" dt="2024-12-08T05:16:59.210" v="4393" actId="207"/>
          <ac:cxnSpMkLst>
            <pc:docMk/>
            <pc:sldMk cId="1714541528" sldId="310"/>
            <ac:cxnSpMk id="160" creationId="{DFBAACA6-00F2-06D1-4D91-9CF6A3862001}"/>
          </ac:cxnSpMkLst>
        </pc:cxnChg>
        <pc:cxnChg chg="mod">
          <ac:chgData name="#CUI SHUAIWEN#" userId="35a196ea-bcb8-475e-86cf-0b9eaca8a48f" providerId="ADAL" clId="{5D1F03F3-F5A1-4542-B337-566AFE5AB931}" dt="2024-12-08T05:16:59.210" v="4393" actId="207"/>
          <ac:cxnSpMkLst>
            <pc:docMk/>
            <pc:sldMk cId="1714541528" sldId="310"/>
            <ac:cxnSpMk id="161" creationId="{CDAB9C90-C8B2-F846-AFD8-F94195D6E39C}"/>
          </ac:cxnSpMkLst>
        </pc:cxnChg>
        <pc:cxnChg chg="mod">
          <ac:chgData name="#CUI SHUAIWEN#" userId="35a196ea-bcb8-475e-86cf-0b9eaca8a48f" providerId="ADAL" clId="{5D1F03F3-F5A1-4542-B337-566AFE5AB931}" dt="2024-12-08T05:16:59.210" v="4393" actId="207"/>
          <ac:cxnSpMkLst>
            <pc:docMk/>
            <pc:sldMk cId="1714541528" sldId="310"/>
            <ac:cxnSpMk id="162" creationId="{0C6701C7-CCC0-4596-0194-B4D24EE2932D}"/>
          </ac:cxnSpMkLst>
        </pc:cxnChg>
        <pc:cxnChg chg="mod">
          <ac:chgData name="#CUI SHUAIWEN#" userId="35a196ea-bcb8-475e-86cf-0b9eaca8a48f" providerId="ADAL" clId="{5D1F03F3-F5A1-4542-B337-566AFE5AB931}" dt="2024-12-08T05:16:59.210" v="4393" actId="207"/>
          <ac:cxnSpMkLst>
            <pc:docMk/>
            <pc:sldMk cId="1714541528" sldId="310"/>
            <ac:cxnSpMk id="163" creationId="{55196359-C72B-99FA-A1D3-C80D9451512B}"/>
          </ac:cxnSpMkLst>
        </pc:cxnChg>
        <pc:cxnChg chg="mod">
          <ac:chgData name="#CUI SHUAIWEN#" userId="35a196ea-bcb8-475e-86cf-0b9eaca8a48f" providerId="ADAL" clId="{5D1F03F3-F5A1-4542-B337-566AFE5AB931}" dt="2024-12-08T05:16:59.210" v="4393" actId="207"/>
          <ac:cxnSpMkLst>
            <pc:docMk/>
            <pc:sldMk cId="1714541528" sldId="310"/>
            <ac:cxnSpMk id="164" creationId="{2F214781-DE66-E13D-223E-022CE664970D}"/>
          </ac:cxnSpMkLst>
        </pc:cxnChg>
        <pc:cxnChg chg="mod">
          <ac:chgData name="#CUI SHUAIWEN#" userId="35a196ea-bcb8-475e-86cf-0b9eaca8a48f" providerId="ADAL" clId="{5D1F03F3-F5A1-4542-B337-566AFE5AB931}" dt="2024-12-08T05:16:59.210" v="4393" actId="207"/>
          <ac:cxnSpMkLst>
            <pc:docMk/>
            <pc:sldMk cId="1714541528" sldId="310"/>
            <ac:cxnSpMk id="165" creationId="{D4E1AD14-F855-B1E5-940E-942B3F3FCD5E}"/>
          </ac:cxnSpMkLst>
        </pc:cxnChg>
        <pc:cxnChg chg="mod">
          <ac:chgData name="#CUI SHUAIWEN#" userId="35a196ea-bcb8-475e-86cf-0b9eaca8a48f" providerId="ADAL" clId="{5D1F03F3-F5A1-4542-B337-566AFE5AB931}" dt="2024-12-08T05:16:59.210" v="4393" actId="207"/>
          <ac:cxnSpMkLst>
            <pc:docMk/>
            <pc:sldMk cId="1714541528" sldId="310"/>
            <ac:cxnSpMk id="168" creationId="{651E3E89-9B35-85EB-24F3-CE83037E78E2}"/>
          </ac:cxnSpMkLst>
        </pc:cxnChg>
        <pc:cxnChg chg="mod">
          <ac:chgData name="#CUI SHUAIWEN#" userId="35a196ea-bcb8-475e-86cf-0b9eaca8a48f" providerId="ADAL" clId="{5D1F03F3-F5A1-4542-B337-566AFE5AB931}" dt="2024-12-08T05:16:59.210" v="4393" actId="207"/>
          <ac:cxnSpMkLst>
            <pc:docMk/>
            <pc:sldMk cId="1714541528" sldId="310"/>
            <ac:cxnSpMk id="169" creationId="{8091EA2B-CB43-CFA9-E667-5CC066FADBE4}"/>
          </ac:cxnSpMkLst>
        </pc:cxnChg>
        <pc:cxnChg chg="mod">
          <ac:chgData name="#CUI SHUAIWEN#" userId="35a196ea-bcb8-475e-86cf-0b9eaca8a48f" providerId="ADAL" clId="{5D1F03F3-F5A1-4542-B337-566AFE5AB931}" dt="2024-12-08T05:16:59.210" v="4393" actId="207"/>
          <ac:cxnSpMkLst>
            <pc:docMk/>
            <pc:sldMk cId="1714541528" sldId="310"/>
            <ac:cxnSpMk id="170" creationId="{9956FF59-64F4-5289-A9D9-A5F0531509A1}"/>
          </ac:cxnSpMkLst>
        </pc:cxnChg>
        <pc:cxnChg chg="mod">
          <ac:chgData name="#CUI SHUAIWEN#" userId="35a196ea-bcb8-475e-86cf-0b9eaca8a48f" providerId="ADAL" clId="{5D1F03F3-F5A1-4542-B337-566AFE5AB931}" dt="2024-12-08T05:16:59.210" v="4393" actId="207"/>
          <ac:cxnSpMkLst>
            <pc:docMk/>
            <pc:sldMk cId="1714541528" sldId="310"/>
            <ac:cxnSpMk id="171" creationId="{F0C45483-9D9F-AE32-CBC8-7B06F13BFA21}"/>
          </ac:cxnSpMkLst>
        </pc:cxnChg>
        <pc:cxnChg chg="mod">
          <ac:chgData name="#CUI SHUAIWEN#" userId="35a196ea-bcb8-475e-86cf-0b9eaca8a48f" providerId="ADAL" clId="{5D1F03F3-F5A1-4542-B337-566AFE5AB931}" dt="2024-12-08T05:16:59.210" v="4393" actId="207"/>
          <ac:cxnSpMkLst>
            <pc:docMk/>
            <pc:sldMk cId="1714541528" sldId="310"/>
            <ac:cxnSpMk id="172" creationId="{E6E221E5-7088-3924-89B4-0F3415E6F475}"/>
          </ac:cxnSpMkLst>
        </pc:cxnChg>
        <pc:cxnChg chg="mod">
          <ac:chgData name="#CUI SHUAIWEN#" userId="35a196ea-bcb8-475e-86cf-0b9eaca8a48f" providerId="ADAL" clId="{5D1F03F3-F5A1-4542-B337-566AFE5AB931}" dt="2024-12-08T05:16:59.210" v="4393" actId="207"/>
          <ac:cxnSpMkLst>
            <pc:docMk/>
            <pc:sldMk cId="1714541528" sldId="310"/>
            <ac:cxnSpMk id="173" creationId="{7B100A92-1156-F6E5-8D23-4B326D7D0026}"/>
          </ac:cxnSpMkLst>
        </pc:cxnChg>
        <pc:cxnChg chg="mod">
          <ac:chgData name="#CUI SHUAIWEN#" userId="35a196ea-bcb8-475e-86cf-0b9eaca8a48f" providerId="ADAL" clId="{5D1F03F3-F5A1-4542-B337-566AFE5AB931}" dt="2024-12-08T05:16:59.210" v="4393" actId="207"/>
          <ac:cxnSpMkLst>
            <pc:docMk/>
            <pc:sldMk cId="1714541528" sldId="310"/>
            <ac:cxnSpMk id="174" creationId="{412851F7-CB2B-9929-7753-34352968B57A}"/>
          </ac:cxnSpMkLst>
        </pc:cxnChg>
        <pc:cxnChg chg="mod">
          <ac:chgData name="#CUI SHUAIWEN#" userId="35a196ea-bcb8-475e-86cf-0b9eaca8a48f" providerId="ADAL" clId="{5D1F03F3-F5A1-4542-B337-566AFE5AB931}" dt="2024-12-08T05:16:59.210" v="4393" actId="207"/>
          <ac:cxnSpMkLst>
            <pc:docMk/>
            <pc:sldMk cId="1714541528" sldId="310"/>
            <ac:cxnSpMk id="175" creationId="{23E4953C-55D5-FF68-5685-5526281C9EE5}"/>
          </ac:cxnSpMkLst>
        </pc:cxnChg>
        <pc:cxnChg chg="mod">
          <ac:chgData name="#CUI SHUAIWEN#" userId="35a196ea-bcb8-475e-86cf-0b9eaca8a48f" providerId="ADAL" clId="{5D1F03F3-F5A1-4542-B337-566AFE5AB931}" dt="2024-12-08T05:16:59.210" v="4393" actId="207"/>
          <ac:cxnSpMkLst>
            <pc:docMk/>
            <pc:sldMk cId="1714541528" sldId="310"/>
            <ac:cxnSpMk id="176" creationId="{D7B65A8E-0156-34D6-28EF-0D68DAF9A45C}"/>
          </ac:cxnSpMkLst>
        </pc:cxnChg>
        <pc:cxnChg chg="mod">
          <ac:chgData name="#CUI SHUAIWEN#" userId="35a196ea-bcb8-475e-86cf-0b9eaca8a48f" providerId="ADAL" clId="{5D1F03F3-F5A1-4542-B337-566AFE5AB931}" dt="2024-12-08T05:16:59.210" v="4393" actId="207"/>
          <ac:cxnSpMkLst>
            <pc:docMk/>
            <pc:sldMk cId="1714541528" sldId="310"/>
            <ac:cxnSpMk id="177" creationId="{841187C8-46B3-6DFD-A7F0-8282612E15BB}"/>
          </ac:cxnSpMkLst>
        </pc:cxnChg>
        <pc:cxnChg chg="mod">
          <ac:chgData name="#CUI SHUAIWEN#" userId="35a196ea-bcb8-475e-86cf-0b9eaca8a48f" providerId="ADAL" clId="{5D1F03F3-F5A1-4542-B337-566AFE5AB931}" dt="2024-12-08T05:16:59.210" v="4393" actId="207"/>
          <ac:cxnSpMkLst>
            <pc:docMk/>
            <pc:sldMk cId="1714541528" sldId="310"/>
            <ac:cxnSpMk id="178" creationId="{D4B7C79A-3607-BCC4-3C2B-7D77D97DFEAA}"/>
          </ac:cxnSpMkLst>
        </pc:cxnChg>
        <pc:cxnChg chg="mod">
          <ac:chgData name="#CUI SHUAIWEN#" userId="35a196ea-bcb8-475e-86cf-0b9eaca8a48f" providerId="ADAL" clId="{5D1F03F3-F5A1-4542-B337-566AFE5AB931}" dt="2024-12-08T05:16:59.210" v="4393" actId="207"/>
          <ac:cxnSpMkLst>
            <pc:docMk/>
            <pc:sldMk cId="1714541528" sldId="310"/>
            <ac:cxnSpMk id="179" creationId="{AE6E172E-7A81-59DF-4688-A7113FE4B01A}"/>
          </ac:cxnSpMkLst>
        </pc:cxnChg>
        <pc:cxnChg chg="mod">
          <ac:chgData name="#CUI SHUAIWEN#" userId="35a196ea-bcb8-475e-86cf-0b9eaca8a48f" providerId="ADAL" clId="{5D1F03F3-F5A1-4542-B337-566AFE5AB931}" dt="2024-12-08T05:16:59.210" v="4393" actId="207"/>
          <ac:cxnSpMkLst>
            <pc:docMk/>
            <pc:sldMk cId="1714541528" sldId="310"/>
            <ac:cxnSpMk id="180" creationId="{D04ACFA7-9991-EE78-B3BB-E45549837226}"/>
          </ac:cxnSpMkLst>
        </pc:cxnChg>
        <pc:cxnChg chg="mod">
          <ac:chgData name="#CUI SHUAIWEN#" userId="35a196ea-bcb8-475e-86cf-0b9eaca8a48f" providerId="ADAL" clId="{5D1F03F3-F5A1-4542-B337-566AFE5AB931}" dt="2024-12-08T05:16:59.210" v="4393" actId="207"/>
          <ac:cxnSpMkLst>
            <pc:docMk/>
            <pc:sldMk cId="1714541528" sldId="310"/>
            <ac:cxnSpMk id="181" creationId="{58296701-E3F4-A975-FBE7-728B97355DD6}"/>
          </ac:cxnSpMkLst>
        </pc:cxnChg>
        <pc:cxnChg chg="mod">
          <ac:chgData name="#CUI SHUAIWEN#" userId="35a196ea-bcb8-475e-86cf-0b9eaca8a48f" providerId="ADAL" clId="{5D1F03F3-F5A1-4542-B337-566AFE5AB931}" dt="2024-12-08T05:16:59.210" v="4393" actId="207"/>
          <ac:cxnSpMkLst>
            <pc:docMk/>
            <pc:sldMk cId="1714541528" sldId="310"/>
            <ac:cxnSpMk id="182" creationId="{4C50F7D8-D262-96EB-D0DB-C51D3946CF5A}"/>
          </ac:cxnSpMkLst>
        </pc:cxnChg>
        <pc:cxnChg chg="mod">
          <ac:chgData name="#CUI SHUAIWEN#" userId="35a196ea-bcb8-475e-86cf-0b9eaca8a48f" providerId="ADAL" clId="{5D1F03F3-F5A1-4542-B337-566AFE5AB931}" dt="2024-12-08T05:16:59.210" v="4393" actId="207"/>
          <ac:cxnSpMkLst>
            <pc:docMk/>
            <pc:sldMk cId="1714541528" sldId="310"/>
            <ac:cxnSpMk id="187" creationId="{4313C05B-14AB-5BC9-8FE1-B13AF14F375F}"/>
          </ac:cxnSpMkLst>
        </pc:cxnChg>
        <pc:cxnChg chg="mod">
          <ac:chgData name="#CUI SHUAIWEN#" userId="35a196ea-bcb8-475e-86cf-0b9eaca8a48f" providerId="ADAL" clId="{5D1F03F3-F5A1-4542-B337-566AFE5AB931}" dt="2024-12-08T05:16:59.210" v="4393" actId="207"/>
          <ac:cxnSpMkLst>
            <pc:docMk/>
            <pc:sldMk cId="1714541528" sldId="310"/>
            <ac:cxnSpMk id="188" creationId="{0AF1AD00-6708-EDE7-4120-A2E1751D3343}"/>
          </ac:cxnSpMkLst>
        </pc:cxnChg>
        <pc:cxnChg chg="mod">
          <ac:chgData name="#CUI SHUAIWEN#" userId="35a196ea-bcb8-475e-86cf-0b9eaca8a48f" providerId="ADAL" clId="{5D1F03F3-F5A1-4542-B337-566AFE5AB931}" dt="2024-12-08T05:16:59.210" v="4393" actId="207"/>
          <ac:cxnSpMkLst>
            <pc:docMk/>
            <pc:sldMk cId="1714541528" sldId="310"/>
            <ac:cxnSpMk id="189" creationId="{AB8B5DC6-2E80-6372-C3CC-A7E0DCCCC3AE}"/>
          </ac:cxnSpMkLst>
        </pc:cxnChg>
        <pc:cxnChg chg="mod">
          <ac:chgData name="#CUI SHUAIWEN#" userId="35a196ea-bcb8-475e-86cf-0b9eaca8a48f" providerId="ADAL" clId="{5D1F03F3-F5A1-4542-B337-566AFE5AB931}" dt="2024-12-08T05:16:59.210" v="4393" actId="207"/>
          <ac:cxnSpMkLst>
            <pc:docMk/>
            <pc:sldMk cId="1714541528" sldId="310"/>
            <ac:cxnSpMk id="190" creationId="{5277E6DA-A1C4-C21D-257B-81154C71E451}"/>
          </ac:cxnSpMkLst>
        </pc:cxnChg>
        <pc:cxnChg chg="mod">
          <ac:chgData name="#CUI SHUAIWEN#" userId="35a196ea-bcb8-475e-86cf-0b9eaca8a48f" providerId="ADAL" clId="{5D1F03F3-F5A1-4542-B337-566AFE5AB931}" dt="2024-12-08T05:16:59.210" v="4393" actId="207"/>
          <ac:cxnSpMkLst>
            <pc:docMk/>
            <pc:sldMk cId="1714541528" sldId="310"/>
            <ac:cxnSpMk id="191" creationId="{03CE536A-EED8-DD9F-3E4B-4500EE2BF83B}"/>
          </ac:cxnSpMkLst>
        </pc:cxnChg>
        <pc:cxnChg chg="mod">
          <ac:chgData name="#CUI SHUAIWEN#" userId="35a196ea-bcb8-475e-86cf-0b9eaca8a48f" providerId="ADAL" clId="{5D1F03F3-F5A1-4542-B337-566AFE5AB931}" dt="2024-12-08T05:16:59.210" v="4393" actId="207"/>
          <ac:cxnSpMkLst>
            <pc:docMk/>
            <pc:sldMk cId="1714541528" sldId="310"/>
            <ac:cxnSpMk id="192" creationId="{00FFA190-9649-16EA-A152-AE1D194AB59D}"/>
          </ac:cxnSpMkLst>
        </pc:cxnChg>
        <pc:cxnChg chg="mod">
          <ac:chgData name="#CUI SHUAIWEN#" userId="35a196ea-bcb8-475e-86cf-0b9eaca8a48f" providerId="ADAL" clId="{5D1F03F3-F5A1-4542-B337-566AFE5AB931}" dt="2024-12-08T05:16:59.210" v="4393" actId="207"/>
          <ac:cxnSpMkLst>
            <pc:docMk/>
            <pc:sldMk cId="1714541528" sldId="310"/>
            <ac:cxnSpMk id="193" creationId="{0B831A11-A8C8-F319-7A2E-81868F5B5EC9}"/>
          </ac:cxnSpMkLst>
        </pc:cxnChg>
        <pc:cxnChg chg="mod">
          <ac:chgData name="#CUI SHUAIWEN#" userId="35a196ea-bcb8-475e-86cf-0b9eaca8a48f" providerId="ADAL" clId="{5D1F03F3-F5A1-4542-B337-566AFE5AB931}" dt="2024-12-08T05:16:59.210" v="4393" actId="207"/>
          <ac:cxnSpMkLst>
            <pc:docMk/>
            <pc:sldMk cId="1714541528" sldId="310"/>
            <ac:cxnSpMk id="194" creationId="{4FE7D2A3-6792-D6A1-903E-7682388911E4}"/>
          </ac:cxnSpMkLst>
        </pc:cxnChg>
        <pc:cxnChg chg="mod">
          <ac:chgData name="#CUI SHUAIWEN#" userId="35a196ea-bcb8-475e-86cf-0b9eaca8a48f" providerId="ADAL" clId="{5D1F03F3-F5A1-4542-B337-566AFE5AB931}" dt="2024-12-08T05:16:59.210" v="4393" actId="207"/>
          <ac:cxnSpMkLst>
            <pc:docMk/>
            <pc:sldMk cId="1714541528" sldId="310"/>
            <ac:cxnSpMk id="195" creationId="{FA7BDA52-9A58-09D3-85E7-04AF8901C5DD}"/>
          </ac:cxnSpMkLst>
        </pc:cxnChg>
        <pc:cxnChg chg="mod">
          <ac:chgData name="#CUI SHUAIWEN#" userId="35a196ea-bcb8-475e-86cf-0b9eaca8a48f" providerId="ADAL" clId="{5D1F03F3-F5A1-4542-B337-566AFE5AB931}" dt="2024-12-08T05:16:59.210" v="4393" actId="207"/>
          <ac:cxnSpMkLst>
            <pc:docMk/>
            <pc:sldMk cId="1714541528" sldId="310"/>
            <ac:cxnSpMk id="196" creationId="{73DBB4A3-4677-3BE8-1FAF-47EF94594981}"/>
          </ac:cxnSpMkLst>
        </pc:cxnChg>
        <pc:cxnChg chg="mod">
          <ac:chgData name="#CUI SHUAIWEN#" userId="35a196ea-bcb8-475e-86cf-0b9eaca8a48f" providerId="ADAL" clId="{5D1F03F3-F5A1-4542-B337-566AFE5AB931}" dt="2024-12-08T05:16:59.210" v="4393" actId="207"/>
          <ac:cxnSpMkLst>
            <pc:docMk/>
            <pc:sldMk cId="1714541528" sldId="310"/>
            <ac:cxnSpMk id="197" creationId="{03F95322-33AD-3407-CAFD-40033868A6F5}"/>
          </ac:cxnSpMkLst>
        </pc:cxnChg>
        <pc:cxnChg chg="mod">
          <ac:chgData name="#CUI SHUAIWEN#" userId="35a196ea-bcb8-475e-86cf-0b9eaca8a48f" providerId="ADAL" clId="{5D1F03F3-F5A1-4542-B337-566AFE5AB931}" dt="2024-12-08T05:16:59.210" v="4393" actId="207"/>
          <ac:cxnSpMkLst>
            <pc:docMk/>
            <pc:sldMk cId="1714541528" sldId="310"/>
            <ac:cxnSpMk id="198" creationId="{24900D78-1363-599B-BC2B-052165FEFE06}"/>
          </ac:cxnSpMkLst>
        </pc:cxnChg>
        <pc:cxnChg chg="mod">
          <ac:chgData name="#CUI SHUAIWEN#" userId="35a196ea-bcb8-475e-86cf-0b9eaca8a48f" providerId="ADAL" clId="{5D1F03F3-F5A1-4542-B337-566AFE5AB931}" dt="2024-12-08T05:16:59.210" v="4393" actId="207"/>
          <ac:cxnSpMkLst>
            <pc:docMk/>
            <pc:sldMk cId="1714541528" sldId="310"/>
            <ac:cxnSpMk id="199" creationId="{4874D124-2BE9-0C6E-22B2-B8A8781F65AF}"/>
          </ac:cxnSpMkLst>
        </pc:cxnChg>
        <pc:cxnChg chg="mod">
          <ac:chgData name="#CUI SHUAIWEN#" userId="35a196ea-bcb8-475e-86cf-0b9eaca8a48f" providerId="ADAL" clId="{5D1F03F3-F5A1-4542-B337-566AFE5AB931}" dt="2024-12-08T05:16:59.210" v="4393" actId="207"/>
          <ac:cxnSpMkLst>
            <pc:docMk/>
            <pc:sldMk cId="1714541528" sldId="310"/>
            <ac:cxnSpMk id="200" creationId="{6AA60CF7-A07C-29A5-6513-D8887470CCC6}"/>
          </ac:cxnSpMkLst>
        </pc:cxnChg>
        <pc:cxnChg chg="mod">
          <ac:chgData name="#CUI SHUAIWEN#" userId="35a196ea-bcb8-475e-86cf-0b9eaca8a48f" providerId="ADAL" clId="{5D1F03F3-F5A1-4542-B337-566AFE5AB931}" dt="2024-12-08T05:16:59.210" v="4393" actId="207"/>
          <ac:cxnSpMkLst>
            <pc:docMk/>
            <pc:sldMk cId="1714541528" sldId="310"/>
            <ac:cxnSpMk id="201" creationId="{EDB05238-2176-7F38-2858-DB3CB9DD78CD}"/>
          </ac:cxnSpMkLst>
        </pc:cxnChg>
        <pc:cxnChg chg="mod">
          <ac:chgData name="#CUI SHUAIWEN#" userId="35a196ea-bcb8-475e-86cf-0b9eaca8a48f" providerId="ADAL" clId="{5D1F03F3-F5A1-4542-B337-566AFE5AB931}" dt="2024-12-08T05:16:59.210" v="4393" actId="207"/>
          <ac:cxnSpMkLst>
            <pc:docMk/>
            <pc:sldMk cId="1714541528" sldId="310"/>
            <ac:cxnSpMk id="202" creationId="{5E3B9F12-14E6-E4DA-D17A-1B217ADA507C}"/>
          </ac:cxnSpMkLst>
        </pc:cxnChg>
        <pc:cxnChg chg="mod">
          <ac:chgData name="#CUI SHUAIWEN#" userId="35a196ea-bcb8-475e-86cf-0b9eaca8a48f" providerId="ADAL" clId="{5D1F03F3-F5A1-4542-B337-566AFE5AB931}" dt="2024-12-08T05:16:59.210" v="4393" actId="207"/>
          <ac:cxnSpMkLst>
            <pc:docMk/>
            <pc:sldMk cId="1714541528" sldId="310"/>
            <ac:cxnSpMk id="203" creationId="{FD12240B-C55E-204B-12D3-5CF6351C1C5D}"/>
          </ac:cxnSpMkLst>
        </pc:cxnChg>
        <pc:cxnChg chg="mod">
          <ac:chgData name="#CUI SHUAIWEN#" userId="35a196ea-bcb8-475e-86cf-0b9eaca8a48f" providerId="ADAL" clId="{5D1F03F3-F5A1-4542-B337-566AFE5AB931}" dt="2024-12-08T05:16:59.210" v="4393" actId="207"/>
          <ac:cxnSpMkLst>
            <pc:docMk/>
            <pc:sldMk cId="1714541528" sldId="310"/>
            <ac:cxnSpMk id="204" creationId="{281FD637-FC07-4CE1-3799-098B33421604}"/>
          </ac:cxnSpMkLst>
        </pc:cxnChg>
        <pc:cxnChg chg="mod">
          <ac:chgData name="#CUI SHUAIWEN#" userId="35a196ea-bcb8-475e-86cf-0b9eaca8a48f" providerId="ADAL" clId="{5D1F03F3-F5A1-4542-B337-566AFE5AB931}" dt="2024-12-08T05:16:59.210" v="4393" actId="207"/>
          <ac:cxnSpMkLst>
            <pc:docMk/>
            <pc:sldMk cId="1714541528" sldId="310"/>
            <ac:cxnSpMk id="205" creationId="{EB00BC62-C9BD-F2B8-C57A-C004C163D397}"/>
          </ac:cxnSpMkLst>
        </pc:cxnChg>
        <pc:cxnChg chg="mod">
          <ac:chgData name="#CUI SHUAIWEN#" userId="35a196ea-bcb8-475e-86cf-0b9eaca8a48f" providerId="ADAL" clId="{5D1F03F3-F5A1-4542-B337-566AFE5AB931}" dt="2024-12-08T05:16:59.210" v="4393" actId="207"/>
          <ac:cxnSpMkLst>
            <pc:docMk/>
            <pc:sldMk cId="1714541528" sldId="310"/>
            <ac:cxnSpMk id="206" creationId="{DB3EDDAB-46F7-8500-C556-6E829B0A1304}"/>
          </ac:cxnSpMkLst>
        </pc:cxnChg>
        <pc:cxnChg chg="mod">
          <ac:chgData name="#CUI SHUAIWEN#" userId="35a196ea-bcb8-475e-86cf-0b9eaca8a48f" providerId="ADAL" clId="{5D1F03F3-F5A1-4542-B337-566AFE5AB931}" dt="2024-12-08T05:16:59.210" v="4393" actId="207"/>
          <ac:cxnSpMkLst>
            <pc:docMk/>
            <pc:sldMk cId="1714541528" sldId="310"/>
            <ac:cxnSpMk id="207" creationId="{99E2F26D-5BCD-C68C-B8B2-5A0854B081F8}"/>
          </ac:cxnSpMkLst>
        </pc:cxnChg>
        <pc:cxnChg chg="mod">
          <ac:chgData name="#CUI SHUAIWEN#" userId="35a196ea-bcb8-475e-86cf-0b9eaca8a48f" providerId="ADAL" clId="{5D1F03F3-F5A1-4542-B337-566AFE5AB931}" dt="2024-12-08T05:16:59.210" v="4393" actId="207"/>
          <ac:cxnSpMkLst>
            <pc:docMk/>
            <pc:sldMk cId="1714541528" sldId="310"/>
            <ac:cxnSpMk id="208" creationId="{EE4EE472-5AAE-C9E4-6BB6-C08FFDE66FB5}"/>
          </ac:cxnSpMkLst>
        </pc:cxnChg>
        <pc:cxnChg chg="mod">
          <ac:chgData name="#CUI SHUAIWEN#" userId="35a196ea-bcb8-475e-86cf-0b9eaca8a48f" providerId="ADAL" clId="{5D1F03F3-F5A1-4542-B337-566AFE5AB931}" dt="2024-12-08T05:16:59.210" v="4393" actId="207"/>
          <ac:cxnSpMkLst>
            <pc:docMk/>
            <pc:sldMk cId="1714541528" sldId="310"/>
            <ac:cxnSpMk id="209" creationId="{82B97E70-CD8C-2A7C-93D9-63AF68B2D9E8}"/>
          </ac:cxnSpMkLst>
        </pc:cxnChg>
        <pc:cxnChg chg="mod">
          <ac:chgData name="#CUI SHUAIWEN#" userId="35a196ea-bcb8-475e-86cf-0b9eaca8a48f" providerId="ADAL" clId="{5D1F03F3-F5A1-4542-B337-566AFE5AB931}" dt="2024-12-08T05:16:59.210" v="4393" actId="207"/>
          <ac:cxnSpMkLst>
            <pc:docMk/>
            <pc:sldMk cId="1714541528" sldId="310"/>
            <ac:cxnSpMk id="214" creationId="{CB595C79-CED2-6C30-D1C4-91939BE1A738}"/>
          </ac:cxnSpMkLst>
        </pc:cxnChg>
        <pc:cxnChg chg="mod">
          <ac:chgData name="#CUI SHUAIWEN#" userId="35a196ea-bcb8-475e-86cf-0b9eaca8a48f" providerId="ADAL" clId="{5D1F03F3-F5A1-4542-B337-566AFE5AB931}" dt="2024-12-08T05:16:59.210" v="4393" actId="207"/>
          <ac:cxnSpMkLst>
            <pc:docMk/>
            <pc:sldMk cId="1714541528" sldId="310"/>
            <ac:cxnSpMk id="215" creationId="{42A1C4A7-A394-63C2-C522-909101FF686F}"/>
          </ac:cxnSpMkLst>
        </pc:cxnChg>
        <pc:cxnChg chg="mod">
          <ac:chgData name="#CUI SHUAIWEN#" userId="35a196ea-bcb8-475e-86cf-0b9eaca8a48f" providerId="ADAL" clId="{5D1F03F3-F5A1-4542-B337-566AFE5AB931}" dt="2024-12-08T05:16:59.210" v="4393" actId="207"/>
          <ac:cxnSpMkLst>
            <pc:docMk/>
            <pc:sldMk cId="1714541528" sldId="310"/>
            <ac:cxnSpMk id="216" creationId="{168F38CA-06FC-159F-D3CE-42936655AE02}"/>
          </ac:cxnSpMkLst>
        </pc:cxnChg>
        <pc:cxnChg chg="mod">
          <ac:chgData name="#CUI SHUAIWEN#" userId="35a196ea-bcb8-475e-86cf-0b9eaca8a48f" providerId="ADAL" clId="{5D1F03F3-F5A1-4542-B337-566AFE5AB931}" dt="2024-12-08T05:16:59.210" v="4393" actId="207"/>
          <ac:cxnSpMkLst>
            <pc:docMk/>
            <pc:sldMk cId="1714541528" sldId="310"/>
            <ac:cxnSpMk id="217" creationId="{2901A77C-46DD-D396-A25D-B4CAFE8AB54D}"/>
          </ac:cxnSpMkLst>
        </pc:cxnChg>
        <pc:cxnChg chg="mod">
          <ac:chgData name="#CUI SHUAIWEN#" userId="35a196ea-bcb8-475e-86cf-0b9eaca8a48f" providerId="ADAL" clId="{5D1F03F3-F5A1-4542-B337-566AFE5AB931}" dt="2024-12-08T05:16:59.210" v="4393" actId="207"/>
          <ac:cxnSpMkLst>
            <pc:docMk/>
            <pc:sldMk cId="1714541528" sldId="310"/>
            <ac:cxnSpMk id="218" creationId="{B676B42B-60C7-814E-984A-A443D54F118A}"/>
          </ac:cxnSpMkLst>
        </pc:cxnChg>
        <pc:cxnChg chg="mod">
          <ac:chgData name="#CUI SHUAIWEN#" userId="35a196ea-bcb8-475e-86cf-0b9eaca8a48f" providerId="ADAL" clId="{5D1F03F3-F5A1-4542-B337-566AFE5AB931}" dt="2024-12-08T05:16:59.210" v="4393" actId="207"/>
          <ac:cxnSpMkLst>
            <pc:docMk/>
            <pc:sldMk cId="1714541528" sldId="310"/>
            <ac:cxnSpMk id="219" creationId="{7F3E96D8-0187-98E3-74DB-E88FE40F5A38}"/>
          </ac:cxnSpMkLst>
        </pc:cxnChg>
        <pc:cxnChg chg="mod">
          <ac:chgData name="#CUI SHUAIWEN#" userId="35a196ea-bcb8-475e-86cf-0b9eaca8a48f" providerId="ADAL" clId="{5D1F03F3-F5A1-4542-B337-566AFE5AB931}" dt="2024-12-08T05:16:59.210" v="4393" actId="207"/>
          <ac:cxnSpMkLst>
            <pc:docMk/>
            <pc:sldMk cId="1714541528" sldId="310"/>
            <ac:cxnSpMk id="220" creationId="{FC987D89-2C1F-F2FA-CED5-95472D4E7D4D}"/>
          </ac:cxnSpMkLst>
        </pc:cxnChg>
        <pc:cxnChg chg="mod">
          <ac:chgData name="#CUI SHUAIWEN#" userId="35a196ea-bcb8-475e-86cf-0b9eaca8a48f" providerId="ADAL" clId="{5D1F03F3-F5A1-4542-B337-566AFE5AB931}" dt="2024-12-08T05:16:59.210" v="4393" actId="207"/>
          <ac:cxnSpMkLst>
            <pc:docMk/>
            <pc:sldMk cId="1714541528" sldId="310"/>
            <ac:cxnSpMk id="221" creationId="{E8234EC8-38C2-6F8E-6EF4-FF8DA28524FF}"/>
          </ac:cxnSpMkLst>
        </pc:cxnChg>
        <pc:cxnChg chg="mod">
          <ac:chgData name="#CUI SHUAIWEN#" userId="35a196ea-bcb8-475e-86cf-0b9eaca8a48f" providerId="ADAL" clId="{5D1F03F3-F5A1-4542-B337-566AFE5AB931}" dt="2024-12-08T05:16:59.210" v="4393" actId="207"/>
          <ac:cxnSpMkLst>
            <pc:docMk/>
            <pc:sldMk cId="1714541528" sldId="310"/>
            <ac:cxnSpMk id="222" creationId="{CC68630D-4543-A7C2-1A42-B1AE6BD924DA}"/>
          </ac:cxnSpMkLst>
        </pc:cxnChg>
        <pc:cxnChg chg="mod">
          <ac:chgData name="#CUI SHUAIWEN#" userId="35a196ea-bcb8-475e-86cf-0b9eaca8a48f" providerId="ADAL" clId="{5D1F03F3-F5A1-4542-B337-566AFE5AB931}" dt="2024-12-08T05:16:59.210" v="4393" actId="207"/>
          <ac:cxnSpMkLst>
            <pc:docMk/>
            <pc:sldMk cId="1714541528" sldId="310"/>
            <ac:cxnSpMk id="223" creationId="{A8F7F16F-CC82-C7A9-1BEF-69D749F37A4C}"/>
          </ac:cxnSpMkLst>
        </pc:cxnChg>
        <pc:cxnChg chg="mod">
          <ac:chgData name="#CUI SHUAIWEN#" userId="35a196ea-bcb8-475e-86cf-0b9eaca8a48f" providerId="ADAL" clId="{5D1F03F3-F5A1-4542-B337-566AFE5AB931}" dt="2024-12-08T05:16:59.210" v="4393" actId="207"/>
          <ac:cxnSpMkLst>
            <pc:docMk/>
            <pc:sldMk cId="1714541528" sldId="310"/>
            <ac:cxnSpMk id="224" creationId="{7BDCE66E-C84F-DA5F-D2C7-BB8E7BA68AB4}"/>
          </ac:cxnSpMkLst>
        </pc:cxnChg>
        <pc:cxnChg chg="mod">
          <ac:chgData name="#CUI SHUAIWEN#" userId="35a196ea-bcb8-475e-86cf-0b9eaca8a48f" providerId="ADAL" clId="{5D1F03F3-F5A1-4542-B337-566AFE5AB931}" dt="2024-12-08T05:16:59.210" v="4393" actId="207"/>
          <ac:cxnSpMkLst>
            <pc:docMk/>
            <pc:sldMk cId="1714541528" sldId="310"/>
            <ac:cxnSpMk id="225" creationId="{451FAA8C-1F04-CB47-5D65-13674F51548F}"/>
          </ac:cxnSpMkLst>
        </pc:cxnChg>
        <pc:cxnChg chg="mod">
          <ac:chgData name="#CUI SHUAIWEN#" userId="35a196ea-bcb8-475e-86cf-0b9eaca8a48f" providerId="ADAL" clId="{5D1F03F3-F5A1-4542-B337-566AFE5AB931}" dt="2024-12-08T05:16:59.210" v="4393" actId="207"/>
          <ac:cxnSpMkLst>
            <pc:docMk/>
            <pc:sldMk cId="1714541528" sldId="310"/>
            <ac:cxnSpMk id="226" creationId="{4709C04B-B4D7-34BF-5362-581B2CD98985}"/>
          </ac:cxnSpMkLst>
        </pc:cxnChg>
        <pc:cxnChg chg="mod">
          <ac:chgData name="#CUI SHUAIWEN#" userId="35a196ea-bcb8-475e-86cf-0b9eaca8a48f" providerId="ADAL" clId="{5D1F03F3-F5A1-4542-B337-566AFE5AB931}" dt="2024-12-08T05:16:59.210" v="4393" actId="207"/>
          <ac:cxnSpMkLst>
            <pc:docMk/>
            <pc:sldMk cId="1714541528" sldId="310"/>
            <ac:cxnSpMk id="227" creationId="{F8C799C3-3FBF-F2A8-8101-DE56EAB27FD0}"/>
          </ac:cxnSpMkLst>
        </pc:cxnChg>
        <pc:cxnChg chg="mod">
          <ac:chgData name="#CUI SHUAIWEN#" userId="35a196ea-bcb8-475e-86cf-0b9eaca8a48f" providerId="ADAL" clId="{5D1F03F3-F5A1-4542-B337-566AFE5AB931}" dt="2024-12-08T05:16:59.210" v="4393" actId="207"/>
          <ac:cxnSpMkLst>
            <pc:docMk/>
            <pc:sldMk cId="1714541528" sldId="310"/>
            <ac:cxnSpMk id="228" creationId="{3F64D7F8-8365-C572-2C56-641DC46E1D4B}"/>
          </ac:cxnSpMkLst>
        </pc:cxnChg>
        <pc:cxnChg chg="mod">
          <ac:chgData name="#CUI SHUAIWEN#" userId="35a196ea-bcb8-475e-86cf-0b9eaca8a48f" providerId="ADAL" clId="{5D1F03F3-F5A1-4542-B337-566AFE5AB931}" dt="2024-12-08T05:16:59.210" v="4393" actId="207"/>
          <ac:cxnSpMkLst>
            <pc:docMk/>
            <pc:sldMk cId="1714541528" sldId="310"/>
            <ac:cxnSpMk id="229" creationId="{F7CFB590-9278-6352-47CB-823DF0831C13}"/>
          </ac:cxnSpMkLst>
        </pc:cxnChg>
        <pc:cxnChg chg="mod">
          <ac:chgData name="#CUI SHUAIWEN#" userId="35a196ea-bcb8-475e-86cf-0b9eaca8a48f" providerId="ADAL" clId="{5D1F03F3-F5A1-4542-B337-566AFE5AB931}" dt="2024-12-08T05:16:59.210" v="4393" actId="207"/>
          <ac:cxnSpMkLst>
            <pc:docMk/>
            <pc:sldMk cId="1714541528" sldId="310"/>
            <ac:cxnSpMk id="230" creationId="{C055F184-3EDF-3447-BE8E-078B2EA13988}"/>
          </ac:cxnSpMkLst>
        </pc:cxnChg>
        <pc:cxnChg chg="mod">
          <ac:chgData name="#CUI SHUAIWEN#" userId="35a196ea-bcb8-475e-86cf-0b9eaca8a48f" providerId="ADAL" clId="{5D1F03F3-F5A1-4542-B337-566AFE5AB931}" dt="2024-12-08T05:16:59.210" v="4393" actId="207"/>
          <ac:cxnSpMkLst>
            <pc:docMk/>
            <pc:sldMk cId="1714541528" sldId="310"/>
            <ac:cxnSpMk id="231" creationId="{914497AC-1A0A-FA46-E55C-642D66333372}"/>
          </ac:cxnSpMkLst>
        </pc:cxnChg>
        <pc:cxnChg chg="mod">
          <ac:chgData name="#CUI SHUAIWEN#" userId="35a196ea-bcb8-475e-86cf-0b9eaca8a48f" providerId="ADAL" clId="{5D1F03F3-F5A1-4542-B337-566AFE5AB931}" dt="2024-12-08T05:16:59.210" v="4393" actId="207"/>
          <ac:cxnSpMkLst>
            <pc:docMk/>
            <pc:sldMk cId="1714541528" sldId="310"/>
            <ac:cxnSpMk id="232" creationId="{106A9497-30C3-1588-8549-11E9F972B985}"/>
          </ac:cxnSpMkLst>
        </pc:cxnChg>
        <pc:cxnChg chg="mod">
          <ac:chgData name="#CUI SHUAIWEN#" userId="35a196ea-bcb8-475e-86cf-0b9eaca8a48f" providerId="ADAL" clId="{5D1F03F3-F5A1-4542-B337-566AFE5AB931}" dt="2024-12-08T05:16:59.210" v="4393" actId="207"/>
          <ac:cxnSpMkLst>
            <pc:docMk/>
            <pc:sldMk cId="1714541528" sldId="310"/>
            <ac:cxnSpMk id="233" creationId="{40C3F170-0D70-FC9A-1E93-74051A69DB87}"/>
          </ac:cxnSpMkLst>
        </pc:cxnChg>
        <pc:cxnChg chg="mod">
          <ac:chgData name="#CUI SHUAIWEN#" userId="35a196ea-bcb8-475e-86cf-0b9eaca8a48f" providerId="ADAL" clId="{5D1F03F3-F5A1-4542-B337-566AFE5AB931}" dt="2024-12-08T05:16:59.210" v="4393" actId="207"/>
          <ac:cxnSpMkLst>
            <pc:docMk/>
            <pc:sldMk cId="1714541528" sldId="310"/>
            <ac:cxnSpMk id="234" creationId="{FB48EA6A-8ED8-416A-C1F7-2A7E10E60609}"/>
          </ac:cxnSpMkLst>
        </pc:cxnChg>
        <pc:cxnChg chg="mod">
          <ac:chgData name="#CUI SHUAIWEN#" userId="35a196ea-bcb8-475e-86cf-0b9eaca8a48f" providerId="ADAL" clId="{5D1F03F3-F5A1-4542-B337-566AFE5AB931}" dt="2024-12-08T05:16:59.210" v="4393" actId="207"/>
          <ac:cxnSpMkLst>
            <pc:docMk/>
            <pc:sldMk cId="1714541528" sldId="310"/>
            <ac:cxnSpMk id="235" creationId="{987CFF1A-C8FE-C0BC-1A44-9B1991B5F9FA}"/>
          </ac:cxnSpMkLst>
        </pc:cxnChg>
        <pc:cxnChg chg="mod">
          <ac:chgData name="#CUI SHUAIWEN#" userId="35a196ea-bcb8-475e-86cf-0b9eaca8a48f" providerId="ADAL" clId="{5D1F03F3-F5A1-4542-B337-566AFE5AB931}" dt="2024-12-08T05:16:59.210" v="4393" actId="207"/>
          <ac:cxnSpMkLst>
            <pc:docMk/>
            <pc:sldMk cId="1714541528" sldId="310"/>
            <ac:cxnSpMk id="236" creationId="{4547650E-03E0-CA76-69D3-23EC5036D7BB}"/>
          </ac:cxnSpMkLst>
        </pc:cxnChg>
        <pc:cxnChg chg="mod">
          <ac:chgData name="#CUI SHUAIWEN#" userId="35a196ea-bcb8-475e-86cf-0b9eaca8a48f" providerId="ADAL" clId="{5D1F03F3-F5A1-4542-B337-566AFE5AB931}" dt="2024-12-08T05:16:59.210" v="4393" actId="207"/>
          <ac:cxnSpMkLst>
            <pc:docMk/>
            <pc:sldMk cId="1714541528" sldId="310"/>
            <ac:cxnSpMk id="241" creationId="{FFDA18FD-6767-7C55-2070-7258884ED91E}"/>
          </ac:cxnSpMkLst>
        </pc:cxnChg>
        <pc:cxnChg chg="mod">
          <ac:chgData name="#CUI SHUAIWEN#" userId="35a196ea-bcb8-475e-86cf-0b9eaca8a48f" providerId="ADAL" clId="{5D1F03F3-F5A1-4542-B337-566AFE5AB931}" dt="2024-12-08T05:16:59.210" v="4393" actId="207"/>
          <ac:cxnSpMkLst>
            <pc:docMk/>
            <pc:sldMk cId="1714541528" sldId="310"/>
            <ac:cxnSpMk id="242" creationId="{E972BD21-4A72-2571-B20D-E98F98A7E5F6}"/>
          </ac:cxnSpMkLst>
        </pc:cxnChg>
        <pc:cxnChg chg="mod">
          <ac:chgData name="#CUI SHUAIWEN#" userId="35a196ea-bcb8-475e-86cf-0b9eaca8a48f" providerId="ADAL" clId="{5D1F03F3-F5A1-4542-B337-566AFE5AB931}" dt="2024-12-08T05:16:59.210" v="4393" actId="207"/>
          <ac:cxnSpMkLst>
            <pc:docMk/>
            <pc:sldMk cId="1714541528" sldId="310"/>
            <ac:cxnSpMk id="243" creationId="{AF639F28-9EFC-B945-C133-E234A15EBA82}"/>
          </ac:cxnSpMkLst>
        </pc:cxnChg>
        <pc:cxnChg chg="mod">
          <ac:chgData name="#CUI SHUAIWEN#" userId="35a196ea-bcb8-475e-86cf-0b9eaca8a48f" providerId="ADAL" clId="{5D1F03F3-F5A1-4542-B337-566AFE5AB931}" dt="2024-12-08T05:16:59.210" v="4393" actId="207"/>
          <ac:cxnSpMkLst>
            <pc:docMk/>
            <pc:sldMk cId="1714541528" sldId="310"/>
            <ac:cxnSpMk id="244" creationId="{9C12090F-15C9-C32A-43B4-EB4C62C9995B}"/>
          </ac:cxnSpMkLst>
        </pc:cxnChg>
        <pc:cxnChg chg="mod">
          <ac:chgData name="#CUI SHUAIWEN#" userId="35a196ea-bcb8-475e-86cf-0b9eaca8a48f" providerId="ADAL" clId="{5D1F03F3-F5A1-4542-B337-566AFE5AB931}" dt="2024-12-08T05:16:59.210" v="4393" actId="207"/>
          <ac:cxnSpMkLst>
            <pc:docMk/>
            <pc:sldMk cId="1714541528" sldId="310"/>
            <ac:cxnSpMk id="245" creationId="{A38263CC-30A9-5730-6022-83E4B2B248AA}"/>
          </ac:cxnSpMkLst>
        </pc:cxnChg>
        <pc:cxnChg chg="mod">
          <ac:chgData name="#CUI SHUAIWEN#" userId="35a196ea-bcb8-475e-86cf-0b9eaca8a48f" providerId="ADAL" clId="{5D1F03F3-F5A1-4542-B337-566AFE5AB931}" dt="2024-12-08T05:16:59.210" v="4393" actId="207"/>
          <ac:cxnSpMkLst>
            <pc:docMk/>
            <pc:sldMk cId="1714541528" sldId="310"/>
            <ac:cxnSpMk id="246" creationId="{C757D382-5245-2FC2-75E6-4BF1769DF22C}"/>
          </ac:cxnSpMkLst>
        </pc:cxnChg>
        <pc:cxnChg chg="mod">
          <ac:chgData name="#CUI SHUAIWEN#" userId="35a196ea-bcb8-475e-86cf-0b9eaca8a48f" providerId="ADAL" clId="{5D1F03F3-F5A1-4542-B337-566AFE5AB931}" dt="2024-12-08T05:16:59.210" v="4393" actId="207"/>
          <ac:cxnSpMkLst>
            <pc:docMk/>
            <pc:sldMk cId="1714541528" sldId="310"/>
            <ac:cxnSpMk id="247" creationId="{08139DB0-002C-62EF-0A66-04DA20344F54}"/>
          </ac:cxnSpMkLst>
        </pc:cxnChg>
        <pc:cxnChg chg="mod">
          <ac:chgData name="#CUI SHUAIWEN#" userId="35a196ea-bcb8-475e-86cf-0b9eaca8a48f" providerId="ADAL" clId="{5D1F03F3-F5A1-4542-B337-566AFE5AB931}" dt="2024-12-08T05:16:59.210" v="4393" actId="207"/>
          <ac:cxnSpMkLst>
            <pc:docMk/>
            <pc:sldMk cId="1714541528" sldId="310"/>
            <ac:cxnSpMk id="248" creationId="{FD8D9EAB-BCCD-BF8D-DD69-1BF5C0436E92}"/>
          </ac:cxnSpMkLst>
        </pc:cxnChg>
        <pc:cxnChg chg="mod">
          <ac:chgData name="#CUI SHUAIWEN#" userId="35a196ea-bcb8-475e-86cf-0b9eaca8a48f" providerId="ADAL" clId="{5D1F03F3-F5A1-4542-B337-566AFE5AB931}" dt="2024-12-08T05:16:59.210" v="4393" actId="207"/>
          <ac:cxnSpMkLst>
            <pc:docMk/>
            <pc:sldMk cId="1714541528" sldId="310"/>
            <ac:cxnSpMk id="249" creationId="{B85DEB7B-75CA-2470-441D-F31FDDDA803F}"/>
          </ac:cxnSpMkLst>
        </pc:cxnChg>
        <pc:cxnChg chg="mod">
          <ac:chgData name="#CUI SHUAIWEN#" userId="35a196ea-bcb8-475e-86cf-0b9eaca8a48f" providerId="ADAL" clId="{5D1F03F3-F5A1-4542-B337-566AFE5AB931}" dt="2024-12-08T05:16:59.210" v="4393" actId="207"/>
          <ac:cxnSpMkLst>
            <pc:docMk/>
            <pc:sldMk cId="1714541528" sldId="310"/>
            <ac:cxnSpMk id="250" creationId="{F1E73DAF-59EF-C138-FCD0-9202737EBBA0}"/>
          </ac:cxnSpMkLst>
        </pc:cxnChg>
        <pc:cxnChg chg="mod">
          <ac:chgData name="#CUI SHUAIWEN#" userId="35a196ea-bcb8-475e-86cf-0b9eaca8a48f" providerId="ADAL" clId="{5D1F03F3-F5A1-4542-B337-566AFE5AB931}" dt="2024-12-08T05:16:59.210" v="4393" actId="207"/>
          <ac:cxnSpMkLst>
            <pc:docMk/>
            <pc:sldMk cId="1714541528" sldId="310"/>
            <ac:cxnSpMk id="251" creationId="{E3F91545-C69D-A79B-AB1C-0C17CF683A6D}"/>
          </ac:cxnSpMkLst>
        </pc:cxnChg>
        <pc:cxnChg chg="mod">
          <ac:chgData name="#CUI SHUAIWEN#" userId="35a196ea-bcb8-475e-86cf-0b9eaca8a48f" providerId="ADAL" clId="{5D1F03F3-F5A1-4542-B337-566AFE5AB931}" dt="2024-12-08T05:16:59.210" v="4393" actId="207"/>
          <ac:cxnSpMkLst>
            <pc:docMk/>
            <pc:sldMk cId="1714541528" sldId="310"/>
            <ac:cxnSpMk id="252" creationId="{8C3BB28F-40FD-9F2D-7F9D-5F571AFCC90E}"/>
          </ac:cxnSpMkLst>
        </pc:cxnChg>
        <pc:cxnChg chg="mod">
          <ac:chgData name="#CUI SHUAIWEN#" userId="35a196ea-bcb8-475e-86cf-0b9eaca8a48f" providerId="ADAL" clId="{5D1F03F3-F5A1-4542-B337-566AFE5AB931}" dt="2024-12-08T05:16:59.210" v="4393" actId="207"/>
          <ac:cxnSpMkLst>
            <pc:docMk/>
            <pc:sldMk cId="1714541528" sldId="310"/>
            <ac:cxnSpMk id="253" creationId="{FDF7CCBB-3F11-FED9-7AAE-982A1872F99B}"/>
          </ac:cxnSpMkLst>
        </pc:cxnChg>
        <pc:cxnChg chg="mod">
          <ac:chgData name="#CUI SHUAIWEN#" userId="35a196ea-bcb8-475e-86cf-0b9eaca8a48f" providerId="ADAL" clId="{5D1F03F3-F5A1-4542-B337-566AFE5AB931}" dt="2024-12-08T05:16:59.210" v="4393" actId="207"/>
          <ac:cxnSpMkLst>
            <pc:docMk/>
            <pc:sldMk cId="1714541528" sldId="310"/>
            <ac:cxnSpMk id="254" creationId="{89DDC9F0-1B3E-1D64-DABD-5649288374AE}"/>
          </ac:cxnSpMkLst>
        </pc:cxnChg>
        <pc:cxnChg chg="mod">
          <ac:chgData name="#CUI SHUAIWEN#" userId="35a196ea-bcb8-475e-86cf-0b9eaca8a48f" providerId="ADAL" clId="{5D1F03F3-F5A1-4542-B337-566AFE5AB931}" dt="2024-12-08T05:16:59.210" v="4393" actId="207"/>
          <ac:cxnSpMkLst>
            <pc:docMk/>
            <pc:sldMk cId="1714541528" sldId="310"/>
            <ac:cxnSpMk id="255" creationId="{7F2EDE25-C096-49DA-C33C-984FF68F484D}"/>
          </ac:cxnSpMkLst>
        </pc:cxnChg>
        <pc:cxnChg chg="mod">
          <ac:chgData name="#CUI SHUAIWEN#" userId="35a196ea-bcb8-475e-86cf-0b9eaca8a48f" providerId="ADAL" clId="{5D1F03F3-F5A1-4542-B337-566AFE5AB931}" dt="2024-12-08T05:16:59.210" v="4393" actId="207"/>
          <ac:cxnSpMkLst>
            <pc:docMk/>
            <pc:sldMk cId="1714541528" sldId="310"/>
            <ac:cxnSpMk id="256" creationId="{2F58148E-3C27-1DE0-7E1E-6CB5A2097197}"/>
          </ac:cxnSpMkLst>
        </pc:cxnChg>
        <pc:cxnChg chg="mod">
          <ac:chgData name="#CUI SHUAIWEN#" userId="35a196ea-bcb8-475e-86cf-0b9eaca8a48f" providerId="ADAL" clId="{5D1F03F3-F5A1-4542-B337-566AFE5AB931}" dt="2024-12-08T05:16:59.210" v="4393" actId="207"/>
          <ac:cxnSpMkLst>
            <pc:docMk/>
            <pc:sldMk cId="1714541528" sldId="310"/>
            <ac:cxnSpMk id="257" creationId="{888B1460-6456-525D-FC53-B02826B9C739}"/>
          </ac:cxnSpMkLst>
        </pc:cxnChg>
        <pc:cxnChg chg="mod">
          <ac:chgData name="#CUI SHUAIWEN#" userId="35a196ea-bcb8-475e-86cf-0b9eaca8a48f" providerId="ADAL" clId="{5D1F03F3-F5A1-4542-B337-566AFE5AB931}" dt="2024-12-08T05:16:59.210" v="4393" actId="207"/>
          <ac:cxnSpMkLst>
            <pc:docMk/>
            <pc:sldMk cId="1714541528" sldId="310"/>
            <ac:cxnSpMk id="258" creationId="{F1487C29-A754-607A-DE93-1B6AAEE0B14F}"/>
          </ac:cxnSpMkLst>
        </pc:cxnChg>
        <pc:cxnChg chg="mod">
          <ac:chgData name="#CUI SHUAIWEN#" userId="35a196ea-bcb8-475e-86cf-0b9eaca8a48f" providerId="ADAL" clId="{5D1F03F3-F5A1-4542-B337-566AFE5AB931}" dt="2024-12-08T05:16:59.210" v="4393" actId="207"/>
          <ac:cxnSpMkLst>
            <pc:docMk/>
            <pc:sldMk cId="1714541528" sldId="310"/>
            <ac:cxnSpMk id="259" creationId="{F8E2D802-56FA-E761-1342-71996E26862F}"/>
          </ac:cxnSpMkLst>
        </pc:cxnChg>
        <pc:cxnChg chg="mod">
          <ac:chgData name="#CUI SHUAIWEN#" userId="35a196ea-bcb8-475e-86cf-0b9eaca8a48f" providerId="ADAL" clId="{5D1F03F3-F5A1-4542-B337-566AFE5AB931}" dt="2024-12-08T05:16:59.210" v="4393" actId="207"/>
          <ac:cxnSpMkLst>
            <pc:docMk/>
            <pc:sldMk cId="1714541528" sldId="310"/>
            <ac:cxnSpMk id="260" creationId="{E496BCAC-92C4-A224-6F24-AA260D81795B}"/>
          </ac:cxnSpMkLst>
        </pc:cxnChg>
        <pc:cxnChg chg="mod">
          <ac:chgData name="#CUI SHUAIWEN#" userId="35a196ea-bcb8-475e-86cf-0b9eaca8a48f" providerId="ADAL" clId="{5D1F03F3-F5A1-4542-B337-566AFE5AB931}" dt="2024-12-08T05:16:59.210" v="4393" actId="207"/>
          <ac:cxnSpMkLst>
            <pc:docMk/>
            <pc:sldMk cId="1714541528" sldId="310"/>
            <ac:cxnSpMk id="261" creationId="{905E2652-DDFD-5E0F-D91F-93CAD2B51B56}"/>
          </ac:cxnSpMkLst>
        </pc:cxnChg>
        <pc:cxnChg chg="mod">
          <ac:chgData name="#CUI SHUAIWEN#" userId="35a196ea-bcb8-475e-86cf-0b9eaca8a48f" providerId="ADAL" clId="{5D1F03F3-F5A1-4542-B337-566AFE5AB931}" dt="2024-12-08T05:16:59.210" v="4393" actId="207"/>
          <ac:cxnSpMkLst>
            <pc:docMk/>
            <pc:sldMk cId="1714541528" sldId="310"/>
            <ac:cxnSpMk id="262" creationId="{3B1E4AC5-3882-501B-E9EE-4B8CDBBD8010}"/>
          </ac:cxnSpMkLst>
        </pc:cxnChg>
        <pc:cxnChg chg="mod">
          <ac:chgData name="#CUI SHUAIWEN#" userId="35a196ea-bcb8-475e-86cf-0b9eaca8a48f" providerId="ADAL" clId="{5D1F03F3-F5A1-4542-B337-566AFE5AB931}" dt="2024-12-08T05:16:59.210" v="4393" actId="207"/>
          <ac:cxnSpMkLst>
            <pc:docMk/>
            <pc:sldMk cId="1714541528" sldId="310"/>
            <ac:cxnSpMk id="263" creationId="{6DE01488-2C2C-C63E-426F-2465509FBF75}"/>
          </ac:cxnSpMkLst>
        </pc:cxnChg>
        <pc:cxnChg chg="mod">
          <ac:chgData name="#CUI SHUAIWEN#" userId="35a196ea-bcb8-475e-86cf-0b9eaca8a48f" providerId="ADAL" clId="{5D1F03F3-F5A1-4542-B337-566AFE5AB931}" dt="2024-12-08T05:16:59.210" v="4393" actId="207"/>
          <ac:cxnSpMkLst>
            <pc:docMk/>
            <pc:sldMk cId="1714541528" sldId="310"/>
            <ac:cxnSpMk id="266" creationId="{EC9A1D7F-913B-06AE-7561-A1A9CF267CB9}"/>
          </ac:cxnSpMkLst>
        </pc:cxnChg>
        <pc:cxnChg chg="mod">
          <ac:chgData name="#CUI SHUAIWEN#" userId="35a196ea-bcb8-475e-86cf-0b9eaca8a48f" providerId="ADAL" clId="{5D1F03F3-F5A1-4542-B337-566AFE5AB931}" dt="2024-12-08T05:16:59.210" v="4393" actId="207"/>
          <ac:cxnSpMkLst>
            <pc:docMk/>
            <pc:sldMk cId="1714541528" sldId="310"/>
            <ac:cxnSpMk id="267" creationId="{4A442FAC-6F45-AA33-DF51-E0B334DD674E}"/>
          </ac:cxnSpMkLst>
        </pc:cxnChg>
        <pc:cxnChg chg="mod">
          <ac:chgData name="#CUI SHUAIWEN#" userId="35a196ea-bcb8-475e-86cf-0b9eaca8a48f" providerId="ADAL" clId="{5D1F03F3-F5A1-4542-B337-566AFE5AB931}" dt="2024-12-08T05:16:59.210" v="4393" actId="207"/>
          <ac:cxnSpMkLst>
            <pc:docMk/>
            <pc:sldMk cId="1714541528" sldId="310"/>
            <ac:cxnSpMk id="268" creationId="{E15D47E7-24EE-889F-5068-D83007272F99}"/>
          </ac:cxnSpMkLst>
        </pc:cxnChg>
        <pc:cxnChg chg="mod">
          <ac:chgData name="#CUI SHUAIWEN#" userId="35a196ea-bcb8-475e-86cf-0b9eaca8a48f" providerId="ADAL" clId="{5D1F03F3-F5A1-4542-B337-566AFE5AB931}" dt="2024-12-08T05:16:59.210" v="4393" actId="207"/>
          <ac:cxnSpMkLst>
            <pc:docMk/>
            <pc:sldMk cId="1714541528" sldId="310"/>
            <ac:cxnSpMk id="269" creationId="{68ADB553-240F-6328-36CF-E50ECA8A374B}"/>
          </ac:cxnSpMkLst>
        </pc:cxnChg>
        <pc:cxnChg chg="mod">
          <ac:chgData name="#CUI SHUAIWEN#" userId="35a196ea-bcb8-475e-86cf-0b9eaca8a48f" providerId="ADAL" clId="{5D1F03F3-F5A1-4542-B337-566AFE5AB931}" dt="2024-12-08T05:16:59.210" v="4393" actId="207"/>
          <ac:cxnSpMkLst>
            <pc:docMk/>
            <pc:sldMk cId="1714541528" sldId="310"/>
            <ac:cxnSpMk id="270" creationId="{FA81C3E8-142E-627C-0DD8-B575989E6D03}"/>
          </ac:cxnSpMkLst>
        </pc:cxnChg>
        <pc:cxnChg chg="mod">
          <ac:chgData name="#CUI SHUAIWEN#" userId="35a196ea-bcb8-475e-86cf-0b9eaca8a48f" providerId="ADAL" clId="{5D1F03F3-F5A1-4542-B337-566AFE5AB931}" dt="2024-12-08T05:16:59.210" v="4393" actId="207"/>
          <ac:cxnSpMkLst>
            <pc:docMk/>
            <pc:sldMk cId="1714541528" sldId="310"/>
            <ac:cxnSpMk id="271" creationId="{6E602943-3A72-53C3-31E7-2C29595E2AA8}"/>
          </ac:cxnSpMkLst>
        </pc:cxnChg>
        <pc:cxnChg chg="mod">
          <ac:chgData name="#CUI SHUAIWEN#" userId="35a196ea-bcb8-475e-86cf-0b9eaca8a48f" providerId="ADAL" clId="{5D1F03F3-F5A1-4542-B337-566AFE5AB931}" dt="2024-12-08T05:16:59.210" v="4393" actId="207"/>
          <ac:cxnSpMkLst>
            <pc:docMk/>
            <pc:sldMk cId="1714541528" sldId="310"/>
            <ac:cxnSpMk id="272" creationId="{72974B13-49A5-CB80-2BB7-8A6BE608C3EE}"/>
          </ac:cxnSpMkLst>
        </pc:cxnChg>
        <pc:cxnChg chg="mod">
          <ac:chgData name="#CUI SHUAIWEN#" userId="35a196ea-bcb8-475e-86cf-0b9eaca8a48f" providerId="ADAL" clId="{5D1F03F3-F5A1-4542-B337-566AFE5AB931}" dt="2024-12-08T05:16:59.210" v="4393" actId="207"/>
          <ac:cxnSpMkLst>
            <pc:docMk/>
            <pc:sldMk cId="1714541528" sldId="310"/>
            <ac:cxnSpMk id="273" creationId="{7F3B26FB-9FA8-BAAA-FAF8-A0F0B0D71EDD}"/>
          </ac:cxnSpMkLst>
        </pc:cxnChg>
        <pc:cxnChg chg="mod">
          <ac:chgData name="#CUI SHUAIWEN#" userId="35a196ea-bcb8-475e-86cf-0b9eaca8a48f" providerId="ADAL" clId="{5D1F03F3-F5A1-4542-B337-566AFE5AB931}" dt="2024-12-08T05:16:59.210" v="4393" actId="207"/>
          <ac:cxnSpMkLst>
            <pc:docMk/>
            <pc:sldMk cId="1714541528" sldId="310"/>
            <ac:cxnSpMk id="274" creationId="{0458F23A-DD5A-209E-DB4B-879F65F8ADA9}"/>
          </ac:cxnSpMkLst>
        </pc:cxnChg>
        <pc:cxnChg chg="mod">
          <ac:chgData name="#CUI SHUAIWEN#" userId="35a196ea-bcb8-475e-86cf-0b9eaca8a48f" providerId="ADAL" clId="{5D1F03F3-F5A1-4542-B337-566AFE5AB931}" dt="2024-12-08T05:16:59.210" v="4393" actId="207"/>
          <ac:cxnSpMkLst>
            <pc:docMk/>
            <pc:sldMk cId="1714541528" sldId="310"/>
            <ac:cxnSpMk id="275" creationId="{12800146-95D4-42C7-DC28-32FE10132920}"/>
          </ac:cxnSpMkLst>
        </pc:cxnChg>
        <pc:cxnChg chg="mod">
          <ac:chgData name="#CUI SHUAIWEN#" userId="35a196ea-bcb8-475e-86cf-0b9eaca8a48f" providerId="ADAL" clId="{5D1F03F3-F5A1-4542-B337-566AFE5AB931}" dt="2024-12-08T05:16:59.210" v="4393" actId="207"/>
          <ac:cxnSpMkLst>
            <pc:docMk/>
            <pc:sldMk cId="1714541528" sldId="310"/>
            <ac:cxnSpMk id="276" creationId="{E9F56E79-DC4B-78F2-0F20-9DBFE35CDCAD}"/>
          </ac:cxnSpMkLst>
        </pc:cxnChg>
        <pc:cxnChg chg="mod">
          <ac:chgData name="#CUI SHUAIWEN#" userId="35a196ea-bcb8-475e-86cf-0b9eaca8a48f" providerId="ADAL" clId="{5D1F03F3-F5A1-4542-B337-566AFE5AB931}" dt="2024-12-08T05:16:59.210" v="4393" actId="207"/>
          <ac:cxnSpMkLst>
            <pc:docMk/>
            <pc:sldMk cId="1714541528" sldId="310"/>
            <ac:cxnSpMk id="277" creationId="{96828F89-E5EB-4487-E0E9-590D1BA91520}"/>
          </ac:cxnSpMkLst>
        </pc:cxnChg>
        <pc:cxnChg chg="mod">
          <ac:chgData name="#CUI SHUAIWEN#" userId="35a196ea-bcb8-475e-86cf-0b9eaca8a48f" providerId="ADAL" clId="{5D1F03F3-F5A1-4542-B337-566AFE5AB931}" dt="2024-12-08T05:16:59.210" v="4393" actId="207"/>
          <ac:cxnSpMkLst>
            <pc:docMk/>
            <pc:sldMk cId="1714541528" sldId="310"/>
            <ac:cxnSpMk id="278" creationId="{A91DA84B-B7B7-013E-C9FC-8E9AEDC0A298}"/>
          </ac:cxnSpMkLst>
        </pc:cxnChg>
        <pc:cxnChg chg="mod">
          <ac:chgData name="#CUI SHUAIWEN#" userId="35a196ea-bcb8-475e-86cf-0b9eaca8a48f" providerId="ADAL" clId="{5D1F03F3-F5A1-4542-B337-566AFE5AB931}" dt="2024-12-08T05:16:59.210" v="4393" actId="207"/>
          <ac:cxnSpMkLst>
            <pc:docMk/>
            <pc:sldMk cId="1714541528" sldId="310"/>
            <ac:cxnSpMk id="279" creationId="{E018B195-3121-7675-E7E4-9F14B86BE1B6}"/>
          </ac:cxnSpMkLst>
        </pc:cxnChg>
        <pc:cxnChg chg="mod">
          <ac:chgData name="#CUI SHUAIWEN#" userId="35a196ea-bcb8-475e-86cf-0b9eaca8a48f" providerId="ADAL" clId="{5D1F03F3-F5A1-4542-B337-566AFE5AB931}" dt="2024-12-08T05:16:59.210" v="4393" actId="207"/>
          <ac:cxnSpMkLst>
            <pc:docMk/>
            <pc:sldMk cId="1714541528" sldId="310"/>
            <ac:cxnSpMk id="280" creationId="{E1F91240-BA8C-4B45-2D15-306530334F01}"/>
          </ac:cxnSpMkLst>
        </pc:cxnChg>
        <pc:cxnChg chg="mod">
          <ac:chgData name="#CUI SHUAIWEN#" userId="35a196ea-bcb8-475e-86cf-0b9eaca8a48f" providerId="ADAL" clId="{5D1F03F3-F5A1-4542-B337-566AFE5AB931}" dt="2024-12-08T05:16:59.210" v="4393" actId="207"/>
          <ac:cxnSpMkLst>
            <pc:docMk/>
            <pc:sldMk cId="1714541528" sldId="310"/>
            <ac:cxnSpMk id="281" creationId="{003DBAF4-7398-F43B-77AF-027C21A2BF0D}"/>
          </ac:cxnSpMkLst>
        </pc:cxnChg>
        <pc:cxnChg chg="mod">
          <ac:chgData name="#CUI SHUAIWEN#" userId="35a196ea-bcb8-475e-86cf-0b9eaca8a48f" providerId="ADAL" clId="{5D1F03F3-F5A1-4542-B337-566AFE5AB931}" dt="2024-12-08T05:16:59.210" v="4393" actId="207"/>
          <ac:cxnSpMkLst>
            <pc:docMk/>
            <pc:sldMk cId="1714541528" sldId="310"/>
            <ac:cxnSpMk id="282" creationId="{512E2B4D-9D3C-5628-2FA0-337F7AB705C8}"/>
          </ac:cxnSpMkLst>
        </pc:cxnChg>
        <pc:cxnChg chg="mod">
          <ac:chgData name="#CUI SHUAIWEN#" userId="35a196ea-bcb8-475e-86cf-0b9eaca8a48f" providerId="ADAL" clId="{5D1F03F3-F5A1-4542-B337-566AFE5AB931}" dt="2024-12-08T05:16:59.210" v="4393" actId="207"/>
          <ac:cxnSpMkLst>
            <pc:docMk/>
            <pc:sldMk cId="1714541528" sldId="310"/>
            <ac:cxnSpMk id="283" creationId="{BBB4696B-32C8-7914-7A24-E08875571EC6}"/>
          </ac:cxnSpMkLst>
        </pc:cxnChg>
        <pc:cxnChg chg="mod">
          <ac:chgData name="#CUI SHUAIWEN#" userId="35a196ea-bcb8-475e-86cf-0b9eaca8a48f" providerId="ADAL" clId="{5D1F03F3-F5A1-4542-B337-566AFE5AB931}" dt="2024-12-08T05:16:59.210" v="4393" actId="207"/>
          <ac:cxnSpMkLst>
            <pc:docMk/>
            <pc:sldMk cId="1714541528" sldId="310"/>
            <ac:cxnSpMk id="284" creationId="{CC885FE3-884D-3961-5DE5-80F1D5D9F32B}"/>
          </ac:cxnSpMkLst>
        </pc:cxnChg>
        <pc:cxnChg chg="mod">
          <ac:chgData name="#CUI SHUAIWEN#" userId="35a196ea-bcb8-475e-86cf-0b9eaca8a48f" providerId="ADAL" clId="{5D1F03F3-F5A1-4542-B337-566AFE5AB931}" dt="2024-12-08T05:16:59.210" v="4393" actId="207"/>
          <ac:cxnSpMkLst>
            <pc:docMk/>
            <pc:sldMk cId="1714541528" sldId="310"/>
            <ac:cxnSpMk id="285" creationId="{1295CDF6-9E8F-A4DB-6BDA-27239988965C}"/>
          </ac:cxnSpMkLst>
        </pc:cxnChg>
        <pc:cxnChg chg="mod">
          <ac:chgData name="#CUI SHUAIWEN#" userId="35a196ea-bcb8-475e-86cf-0b9eaca8a48f" providerId="ADAL" clId="{5D1F03F3-F5A1-4542-B337-566AFE5AB931}" dt="2024-12-08T05:16:59.210" v="4393" actId="207"/>
          <ac:cxnSpMkLst>
            <pc:docMk/>
            <pc:sldMk cId="1714541528" sldId="310"/>
            <ac:cxnSpMk id="286" creationId="{CC600510-66A9-BF57-860A-55F40E53F82C}"/>
          </ac:cxnSpMkLst>
        </pc:cxnChg>
        <pc:cxnChg chg="mod">
          <ac:chgData name="#CUI SHUAIWEN#" userId="35a196ea-bcb8-475e-86cf-0b9eaca8a48f" providerId="ADAL" clId="{5D1F03F3-F5A1-4542-B337-566AFE5AB931}" dt="2024-12-08T05:16:59.210" v="4393" actId="207"/>
          <ac:cxnSpMkLst>
            <pc:docMk/>
            <pc:sldMk cId="1714541528" sldId="310"/>
            <ac:cxnSpMk id="287" creationId="{1F3F127E-5E01-276A-4B93-AE991D4E7710}"/>
          </ac:cxnSpMkLst>
        </pc:cxnChg>
        <pc:cxnChg chg="mod">
          <ac:chgData name="#CUI SHUAIWEN#" userId="35a196ea-bcb8-475e-86cf-0b9eaca8a48f" providerId="ADAL" clId="{5D1F03F3-F5A1-4542-B337-566AFE5AB931}" dt="2024-12-08T05:16:59.210" v="4393" actId="207"/>
          <ac:cxnSpMkLst>
            <pc:docMk/>
            <pc:sldMk cId="1714541528" sldId="310"/>
            <ac:cxnSpMk id="288" creationId="{F4287482-EF32-7B78-2D74-79358D41D60F}"/>
          </ac:cxnSpMkLst>
        </pc:cxnChg>
        <pc:cxnChg chg="add mod">
          <ac:chgData name="#CUI SHUAIWEN#" userId="35a196ea-bcb8-475e-86cf-0b9eaca8a48f" providerId="ADAL" clId="{5D1F03F3-F5A1-4542-B337-566AFE5AB931}" dt="2024-12-08T05:21:12.911" v="4491" actId="208"/>
          <ac:cxnSpMkLst>
            <pc:docMk/>
            <pc:sldMk cId="1714541528" sldId="310"/>
            <ac:cxnSpMk id="304" creationId="{22C83AB0-AB74-BA26-2093-EE9F12924719}"/>
          </ac:cxnSpMkLst>
        </pc:cxnChg>
        <pc:cxnChg chg="add mod">
          <ac:chgData name="#CUI SHUAIWEN#" userId="35a196ea-bcb8-475e-86cf-0b9eaca8a48f" providerId="ADAL" clId="{5D1F03F3-F5A1-4542-B337-566AFE5AB931}" dt="2024-12-08T05:21:12.911" v="4491" actId="208"/>
          <ac:cxnSpMkLst>
            <pc:docMk/>
            <pc:sldMk cId="1714541528" sldId="310"/>
            <ac:cxnSpMk id="305" creationId="{F8999A46-0AE2-3228-0978-AB6213C44F04}"/>
          </ac:cxnSpMkLst>
        </pc:cxnChg>
      </pc:sldChg>
      <pc:sldChg chg="addSp modSp add del">
        <pc:chgData name="#CUI SHUAIWEN#" userId="35a196ea-bcb8-475e-86cf-0b9eaca8a48f" providerId="ADAL" clId="{5D1F03F3-F5A1-4542-B337-566AFE5AB931}" dt="2024-12-08T04:46:50.222" v="3917" actId="47"/>
        <pc:sldMkLst>
          <pc:docMk/>
          <pc:sldMk cId="3524493725" sldId="311"/>
        </pc:sldMkLst>
        <pc:picChg chg="add mod">
          <ac:chgData name="#CUI SHUAIWEN#" userId="35a196ea-bcb8-475e-86cf-0b9eaca8a48f" providerId="ADAL" clId="{5D1F03F3-F5A1-4542-B337-566AFE5AB931}" dt="2024-12-08T03:04:48.035" v="3545"/>
          <ac:picMkLst>
            <pc:docMk/>
            <pc:sldMk cId="3524493725" sldId="311"/>
            <ac:picMk id="47" creationId="{7C87BEB0-FEAA-BBB6-9FAC-522A50A2B9E5}"/>
          </ac:picMkLst>
        </pc:picChg>
      </pc:sldChg>
      <pc:sldChg chg="addSp delSp modSp add mod modAnim">
        <pc:chgData name="#CUI SHUAIWEN#" userId="35a196ea-bcb8-475e-86cf-0b9eaca8a48f" providerId="ADAL" clId="{5D1F03F3-F5A1-4542-B337-566AFE5AB931}" dt="2024-12-08T13:48:11.651" v="7169" actId="14100"/>
        <pc:sldMkLst>
          <pc:docMk/>
          <pc:sldMk cId="3978678910" sldId="312"/>
        </pc:sldMkLst>
        <pc:spChg chg="add mod">
          <ac:chgData name="#CUI SHUAIWEN#" userId="35a196ea-bcb8-475e-86cf-0b9eaca8a48f" providerId="ADAL" clId="{5D1F03F3-F5A1-4542-B337-566AFE5AB931}" dt="2024-12-08T06:06:48.017" v="4786"/>
          <ac:spMkLst>
            <pc:docMk/>
            <pc:sldMk cId="3978678910" sldId="312"/>
            <ac:spMk id="2" creationId="{ED32D4AD-0741-1F0A-AB23-91FEA66CA921}"/>
          </ac:spMkLst>
        </pc:spChg>
        <pc:spChg chg="mod">
          <ac:chgData name="#CUI SHUAIWEN#" userId="35a196ea-bcb8-475e-86cf-0b9eaca8a48f" providerId="ADAL" clId="{5D1F03F3-F5A1-4542-B337-566AFE5AB931}" dt="2024-12-08T06:06:48.017" v="4786"/>
          <ac:spMkLst>
            <pc:docMk/>
            <pc:sldMk cId="3978678910" sldId="312"/>
            <ac:spMk id="11" creationId="{78483DA7-5A32-6A7B-E6E2-91772493489F}"/>
          </ac:spMkLst>
        </pc:spChg>
        <pc:spChg chg="mod">
          <ac:chgData name="#CUI SHUAIWEN#" userId="35a196ea-bcb8-475e-86cf-0b9eaca8a48f" providerId="ADAL" clId="{5D1F03F3-F5A1-4542-B337-566AFE5AB931}" dt="2024-12-08T06:06:48.017" v="4786"/>
          <ac:spMkLst>
            <pc:docMk/>
            <pc:sldMk cId="3978678910" sldId="312"/>
            <ac:spMk id="13" creationId="{8DA20D33-CE33-C41E-428D-7B8727C42AF7}"/>
          </ac:spMkLst>
        </pc:spChg>
        <pc:spChg chg="add mod">
          <ac:chgData name="#CUI SHUAIWEN#" userId="35a196ea-bcb8-475e-86cf-0b9eaca8a48f" providerId="ADAL" clId="{5D1F03F3-F5A1-4542-B337-566AFE5AB931}" dt="2024-12-08T06:07:12.105" v="4804" actId="20577"/>
          <ac:spMkLst>
            <pc:docMk/>
            <pc:sldMk cId="3978678910" sldId="312"/>
            <ac:spMk id="14" creationId="{200B2776-DED0-FB9C-D7BB-DEC8B76EFDCC}"/>
          </ac:spMkLst>
        </pc:spChg>
        <pc:spChg chg="add mod">
          <ac:chgData name="#CUI SHUAIWEN#" userId="35a196ea-bcb8-475e-86cf-0b9eaca8a48f" providerId="ADAL" clId="{5D1F03F3-F5A1-4542-B337-566AFE5AB931}" dt="2024-12-08T06:59:42.506" v="5050" actId="1076"/>
          <ac:spMkLst>
            <pc:docMk/>
            <pc:sldMk cId="3978678910" sldId="312"/>
            <ac:spMk id="18" creationId="{BD06C0E8-92F6-FBC6-E118-27213B48CD30}"/>
          </ac:spMkLst>
        </pc:spChg>
        <pc:spChg chg="add del mod">
          <ac:chgData name="#CUI SHUAIWEN#" userId="35a196ea-bcb8-475e-86cf-0b9eaca8a48f" providerId="ADAL" clId="{5D1F03F3-F5A1-4542-B337-566AFE5AB931}" dt="2024-12-08T06:07:03.761" v="4788" actId="478"/>
          <ac:spMkLst>
            <pc:docMk/>
            <pc:sldMk cId="3978678910" sldId="312"/>
            <ac:spMk id="23" creationId="{5881BE8E-882E-E603-9018-653CFF4691DD}"/>
          </ac:spMkLst>
        </pc:spChg>
        <pc:spChg chg="add del mod">
          <ac:chgData name="#CUI SHUAIWEN#" userId="35a196ea-bcb8-475e-86cf-0b9eaca8a48f" providerId="ADAL" clId="{5D1F03F3-F5A1-4542-B337-566AFE5AB931}" dt="2024-12-08T06:07:03.761" v="4788" actId="478"/>
          <ac:spMkLst>
            <pc:docMk/>
            <pc:sldMk cId="3978678910" sldId="312"/>
            <ac:spMk id="24" creationId="{99A57F3C-5C48-B65C-50B9-554C7E858251}"/>
          </ac:spMkLst>
        </pc:spChg>
        <pc:spChg chg="mod">
          <ac:chgData name="#CUI SHUAIWEN#" userId="35a196ea-bcb8-475e-86cf-0b9eaca8a48f" providerId="ADAL" clId="{5D1F03F3-F5A1-4542-B337-566AFE5AB931}" dt="2024-12-08T06:06:48.017" v="4786"/>
          <ac:spMkLst>
            <pc:docMk/>
            <pc:sldMk cId="3978678910" sldId="312"/>
            <ac:spMk id="31" creationId="{793E2249-1FDF-7A15-295D-3C2507EC3B34}"/>
          </ac:spMkLst>
        </pc:spChg>
        <pc:spChg chg="mod">
          <ac:chgData name="#CUI SHUAIWEN#" userId="35a196ea-bcb8-475e-86cf-0b9eaca8a48f" providerId="ADAL" clId="{5D1F03F3-F5A1-4542-B337-566AFE5AB931}" dt="2024-12-08T13:48:11.651" v="7169" actId="14100"/>
          <ac:spMkLst>
            <pc:docMk/>
            <pc:sldMk cId="3978678910" sldId="312"/>
            <ac:spMk id="32" creationId="{C642F5DC-42A1-1908-9095-276C04558294}"/>
          </ac:spMkLst>
        </pc:spChg>
        <pc:spChg chg="mod">
          <ac:chgData name="#CUI SHUAIWEN#" userId="35a196ea-bcb8-475e-86cf-0b9eaca8a48f" providerId="ADAL" clId="{5D1F03F3-F5A1-4542-B337-566AFE5AB931}" dt="2024-12-08T06:06:48.017" v="4786"/>
          <ac:spMkLst>
            <pc:docMk/>
            <pc:sldMk cId="3978678910" sldId="312"/>
            <ac:spMk id="33" creationId="{96F5D70D-2031-3BED-EFFD-BD496B0A45AD}"/>
          </ac:spMkLst>
        </pc:spChg>
        <pc:spChg chg="mod">
          <ac:chgData name="#CUI SHUAIWEN#" userId="35a196ea-bcb8-475e-86cf-0b9eaca8a48f" providerId="ADAL" clId="{5D1F03F3-F5A1-4542-B337-566AFE5AB931}" dt="2024-12-08T06:06:48.017" v="4786"/>
          <ac:spMkLst>
            <pc:docMk/>
            <pc:sldMk cId="3978678910" sldId="312"/>
            <ac:spMk id="34" creationId="{5DD90223-59B0-D088-F352-4D0238C3A93A}"/>
          </ac:spMkLst>
        </pc:spChg>
        <pc:spChg chg="mod">
          <ac:chgData name="#CUI SHUAIWEN#" userId="35a196ea-bcb8-475e-86cf-0b9eaca8a48f" providerId="ADAL" clId="{5D1F03F3-F5A1-4542-B337-566AFE5AB931}" dt="2024-12-08T06:06:48.017" v="4786"/>
          <ac:spMkLst>
            <pc:docMk/>
            <pc:sldMk cId="3978678910" sldId="312"/>
            <ac:spMk id="35" creationId="{BE93E754-FA88-F42A-B7E7-A6E1BC55A2D5}"/>
          </ac:spMkLst>
        </pc:spChg>
        <pc:spChg chg="del">
          <ac:chgData name="#CUI SHUAIWEN#" userId="35a196ea-bcb8-475e-86cf-0b9eaca8a48f" providerId="ADAL" clId="{5D1F03F3-F5A1-4542-B337-566AFE5AB931}" dt="2024-12-08T06:06:47.885" v="4785" actId="478"/>
          <ac:spMkLst>
            <pc:docMk/>
            <pc:sldMk cId="3978678910" sldId="312"/>
            <ac:spMk id="37" creationId="{11BF5187-5ECF-E26A-C0C5-83DDFD389D5A}"/>
          </ac:spMkLst>
        </pc:spChg>
        <pc:spChg chg="add del mod">
          <ac:chgData name="#CUI SHUAIWEN#" userId="35a196ea-bcb8-475e-86cf-0b9eaca8a48f" providerId="ADAL" clId="{5D1F03F3-F5A1-4542-B337-566AFE5AB931}" dt="2024-12-08T06:07:03.761" v="4788" actId="478"/>
          <ac:spMkLst>
            <pc:docMk/>
            <pc:sldMk cId="3978678910" sldId="312"/>
            <ac:spMk id="61" creationId="{A4509D2E-F11F-DD26-8A72-44F05D641D81}"/>
          </ac:spMkLst>
        </pc:spChg>
        <pc:spChg chg="add del mod">
          <ac:chgData name="#CUI SHUAIWEN#" userId="35a196ea-bcb8-475e-86cf-0b9eaca8a48f" providerId="ADAL" clId="{5D1F03F3-F5A1-4542-B337-566AFE5AB931}" dt="2024-12-08T06:07:36.669" v="4807" actId="478"/>
          <ac:spMkLst>
            <pc:docMk/>
            <pc:sldMk cId="3978678910" sldId="312"/>
            <ac:spMk id="62" creationId="{E08317B9-DED3-097B-F2E9-26932D87A471}"/>
          </ac:spMkLst>
        </pc:spChg>
        <pc:spChg chg="add mod">
          <ac:chgData name="#CUI SHUAIWEN#" userId="35a196ea-bcb8-475e-86cf-0b9eaca8a48f" providerId="ADAL" clId="{5D1F03F3-F5A1-4542-B337-566AFE5AB931}" dt="2024-12-08T06:59:19.219" v="5046" actId="1076"/>
          <ac:spMkLst>
            <pc:docMk/>
            <pc:sldMk cId="3978678910" sldId="312"/>
            <ac:spMk id="63" creationId="{F831F8F2-5F92-E3FD-9308-B24614F92865}"/>
          </ac:spMkLst>
        </pc:spChg>
        <pc:spChg chg="add mod">
          <ac:chgData name="#CUI SHUAIWEN#" userId="35a196ea-bcb8-475e-86cf-0b9eaca8a48f" providerId="ADAL" clId="{5D1F03F3-F5A1-4542-B337-566AFE5AB931}" dt="2024-12-08T06:59:19.219" v="5046" actId="1076"/>
          <ac:spMkLst>
            <pc:docMk/>
            <pc:sldMk cId="3978678910" sldId="312"/>
            <ac:spMk id="128" creationId="{8486F236-4B89-2D64-BBB9-8509E1D518AE}"/>
          </ac:spMkLst>
        </pc:spChg>
        <pc:spChg chg="add mod">
          <ac:chgData name="#CUI SHUAIWEN#" userId="35a196ea-bcb8-475e-86cf-0b9eaca8a48f" providerId="ADAL" clId="{5D1F03F3-F5A1-4542-B337-566AFE5AB931}" dt="2024-12-08T06:59:19.219" v="5046" actId="1076"/>
          <ac:spMkLst>
            <pc:docMk/>
            <pc:sldMk cId="3978678910" sldId="312"/>
            <ac:spMk id="129" creationId="{66EB082C-0F84-E8A3-1373-B26D20065551}"/>
          </ac:spMkLst>
        </pc:spChg>
        <pc:spChg chg="add mod">
          <ac:chgData name="#CUI SHUAIWEN#" userId="35a196ea-bcb8-475e-86cf-0b9eaca8a48f" providerId="ADAL" clId="{5D1F03F3-F5A1-4542-B337-566AFE5AB931}" dt="2024-12-08T06:59:19.219" v="5046" actId="1076"/>
          <ac:spMkLst>
            <pc:docMk/>
            <pc:sldMk cId="3978678910" sldId="312"/>
            <ac:spMk id="132" creationId="{A0F07053-00E7-DFB7-89D1-499D7FDBA18A}"/>
          </ac:spMkLst>
        </pc:spChg>
        <pc:spChg chg="add mod">
          <ac:chgData name="#CUI SHUAIWEN#" userId="35a196ea-bcb8-475e-86cf-0b9eaca8a48f" providerId="ADAL" clId="{5D1F03F3-F5A1-4542-B337-566AFE5AB931}" dt="2024-12-08T06:50:07.420" v="4820"/>
          <ac:spMkLst>
            <pc:docMk/>
            <pc:sldMk cId="3978678910" sldId="312"/>
            <ac:spMk id="133" creationId="{C1891C6E-DDD7-9C0E-7422-B44950E546A2}"/>
          </ac:spMkLst>
        </pc:spChg>
        <pc:spChg chg="mod">
          <ac:chgData name="#CUI SHUAIWEN#" userId="35a196ea-bcb8-475e-86cf-0b9eaca8a48f" providerId="ADAL" clId="{5D1F03F3-F5A1-4542-B337-566AFE5AB931}" dt="2024-12-08T06:50:19.709" v="4823"/>
          <ac:spMkLst>
            <pc:docMk/>
            <pc:sldMk cId="3978678910" sldId="312"/>
            <ac:spMk id="135" creationId="{16C320BA-BA4E-79ED-5DD2-6D633B9AD63A}"/>
          </ac:spMkLst>
        </pc:spChg>
        <pc:spChg chg="mod">
          <ac:chgData name="#CUI SHUAIWEN#" userId="35a196ea-bcb8-475e-86cf-0b9eaca8a48f" providerId="ADAL" clId="{5D1F03F3-F5A1-4542-B337-566AFE5AB931}" dt="2024-12-08T06:50:19.709" v="4823"/>
          <ac:spMkLst>
            <pc:docMk/>
            <pc:sldMk cId="3978678910" sldId="312"/>
            <ac:spMk id="136" creationId="{64EBAEF9-0E2B-A15E-3CE0-B97877EED9B0}"/>
          </ac:spMkLst>
        </pc:spChg>
        <pc:spChg chg="mod">
          <ac:chgData name="#CUI SHUAIWEN#" userId="35a196ea-bcb8-475e-86cf-0b9eaca8a48f" providerId="ADAL" clId="{5D1F03F3-F5A1-4542-B337-566AFE5AB931}" dt="2024-12-08T06:50:19.709" v="4823"/>
          <ac:spMkLst>
            <pc:docMk/>
            <pc:sldMk cId="3978678910" sldId="312"/>
            <ac:spMk id="138" creationId="{C9919962-FBD6-AC48-3C02-2B4B1FAEE477}"/>
          </ac:spMkLst>
        </pc:spChg>
        <pc:spChg chg="add mod">
          <ac:chgData name="#CUI SHUAIWEN#" userId="35a196ea-bcb8-475e-86cf-0b9eaca8a48f" providerId="ADAL" clId="{5D1F03F3-F5A1-4542-B337-566AFE5AB931}" dt="2024-12-08T06:59:19.219" v="5046" actId="1076"/>
          <ac:spMkLst>
            <pc:docMk/>
            <pc:sldMk cId="3978678910" sldId="312"/>
            <ac:spMk id="139" creationId="{28E54AAA-FD24-B6B7-BF89-7D59082FEF28}"/>
          </ac:spMkLst>
        </pc:spChg>
        <pc:spChg chg="add mod">
          <ac:chgData name="#CUI SHUAIWEN#" userId="35a196ea-bcb8-475e-86cf-0b9eaca8a48f" providerId="ADAL" clId="{5D1F03F3-F5A1-4542-B337-566AFE5AB931}" dt="2024-12-08T06:59:19.219" v="5046" actId="1076"/>
          <ac:spMkLst>
            <pc:docMk/>
            <pc:sldMk cId="3978678910" sldId="312"/>
            <ac:spMk id="140" creationId="{3854B12A-F428-50E7-6753-FA800FCC81F5}"/>
          </ac:spMkLst>
        </pc:spChg>
        <pc:spChg chg="add mod">
          <ac:chgData name="#CUI SHUAIWEN#" userId="35a196ea-bcb8-475e-86cf-0b9eaca8a48f" providerId="ADAL" clId="{5D1F03F3-F5A1-4542-B337-566AFE5AB931}" dt="2024-12-08T06:59:19.219" v="5046" actId="1076"/>
          <ac:spMkLst>
            <pc:docMk/>
            <pc:sldMk cId="3978678910" sldId="312"/>
            <ac:spMk id="143" creationId="{329ADA3B-E492-4B6E-3E75-3591155F6B58}"/>
          </ac:spMkLst>
        </pc:spChg>
        <pc:spChg chg="add mod">
          <ac:chgData name="#CUI SHUAIWEN#" userId="35a196ea-bcb8-475e-86cf-0b9eaca8a48f" providerId="ADAL" clId="{5D1F03F3-F5A1-4542-B337-566AFE5AB931}" dt="2024-12-08T06:59:23.033" v="5047" actId="14100"/>
          <ac:spMkLst>
            <pc:docMk/>
            <pc:sldMk cId="3978678910" sldId="312"/>
            <ac:spMk id="145" creationId="{07A3D2D1-4DAB-D17A-0C64-99623967A99B}"/>
          </ac:spMkLst>
        </pc:spChg>
        <pc:spChg chg="add mod">
          <ac:chgData name="#CUI SHUAIWEN#" userId="35a196ea-bcb8-475e-86cf-0b9eaca8a48f" providerId="ADAL" clId="{5D1F03F3-F5A1-4542-B337-566AFE5AB931}" dt="2024-12-08T06:57:13.076" v="4992"/>
          <ac:spMkLst>
            <pc:docMk/>
            <pc:sldMk cId="3978678910" sldId="312"/>
            <ac:spMk id="146" creationId="{C15E6F69-D95D-C529-AD53-D1D156691DC4}"/>
          </ac:spMkLst>
        </pc:spChg>
        <pc:spChg chg="add mod">
          <ac:chgData name="#CUI SHUAIWEN#" userId="35a196ea-bcb8-475e-86cf-0b9eaca8a48f" providerId="ADAL" clId="{5D1F03F3-F5A1-4542-B337-566AFE5AB931}" dt="2024-12-08T06:59:19.219" v="5046" actId="1076"/>
          <ac:spMkLst>
            <pc:docMk/>
            <pc:sldMk cId="3978678910" sldId="312"/>
            <ac:spMk id="147" creationId="{ACB3F7B1-7821-ADA3-C325-4236D27E31A0}"/>
          </ac:spMkLst>
        </pc:spChg>
        <pc:spChg chg="add del mod">
          <ac:chgData name="#CUI SHUAIWEN#" userId="35a196ea-bcb8-475e-86cf-0b9eaca8a48f" providerId="ADAL" clId="{5D1F03F3-F5A1-4542-B337-566AFE5AB931}" dt="2024-12-08T06:58:38.141" v="5032" actId="478"/>
          <ac:spMkLst>
            <pc:docMk/>
            <pc:sldMk cId="3978678910" sldId="312"/>
            <ac:spMk id="148" creationId="{3C0CAFD2-E4D9-62C9-779D-60351870A7E7}"/>
          </ac:spMkLst>
        </pc:spChg>
        <pc:spChg chg="add del mod">
          <ac:chgData name="#CUI SHUAIWEN#" userId="35a196ea-bcb8-475e-86cf-0b9eaca8a48f" providerId="ADAL" clId="{5D1F03F3-F5A1-4542-B337-566AFE5AB931}" dt="2024-12-08T06:58:44.535" v="5036" actId="478"/>
          <ac:spMkLst>
            <pc:docMk/>
            <pc:sldMk cId="3978678910" sldId="312"/>
            <ac:spMk id="149" creationId="{2D5CBEE6-CF3D-BBD8-F16E-C56CB771DE40}"/>
          </ac:spMkLst>
        </pc:spChg>
        <pc:spChg chg="add mod">
          <ac:chgData name="#CUI SHUAIWEN#" userId="35a196ea-bcb8-475e-86cf-0b9eaca8a48f" providerId="ADAL" clId="{5D1F03F3-F5A1-4542-B337-566AFE5AB931}" dt="2024-12-08T06:58:50.502" v="5039" actId="1076"/>
          <ac:spMkLst>
            <pc:docMk/>
            <pc:sldMk cId="3978678910" sldId="312"/>
            <ac:spMk id="150" creationId="{EB578505-DD8E-7A7A-C72C-244E990CC662}"/>
          </ac:spMkLst>
        </pc:spChg>
        <pc:spChg chg="add mod">
          <ac:chgData name="#CUI SHUAIWEN#" userId="35a196ea-bcb8-475e-86cf-0b9eaca8a48f" providerId="ADAL" clId="{5D1F03F3-F5A1-4542-B337-566AFE5AB931}" dt="2024-12-08T07:09:54.289" v="5361" actId="1076"/>
          <ac:spMkLst>
            <pc:docMk/>
            <pc:sldMk cId="3978678910" sldId="312"/>
            <ac:spMk id="151" creationId="{76FDFD88-140D-1B31-4EAF-E534E44D67E5}"/>
          </ac:spMkLst>
        </pc:spChg>
        <pc:spChg chg="add mod">
          <ac:chgData name="#CUI SHUAIWEN#" userId="35a196ea-bcb8-475e-86cf-0b9eaca8a48f" providerId="ADAL" clId="{5D1F03F3-F5A1-4542-B337-566AFE5AB931}" dt="2024-12-08T06:59:50.447" v="5053" actId="1076"/>
          <ac:spMkLst>
            <pc:docMk/>
            <pc:sldMk cId="3978678910" sldId="312"/>
            <ac:spMk id="152" creationId="{BC3C774B-D26A-B88B-06F8-9F1D7A37C2BC}"/>
          </ac:spMkLst>
        </pc:spChg>
        <pc:spChg chg="add mod">
          <ac:chgData name="#CUI SHUAIWEN#" userId="35a196ea-bcb8-475e-86cf-0b9eaca8a48f" providerId="ADAL" clId="{5D1F03F3-F5A1-4542-B337-566AFE5AB931}" dt="2024-12-08T07:00:04.187" v="5054"/>
          <ac:spMkLst>
            <pc:docMk/>
            <pc:sldMk cId="3978678910" sldId="312"/>
            <ac:spMk id="153" creationId="{00DF6387-48EE-4B1F-E5C7-6725F7D8E65D}"/>
          </ac:spMkLst>
        </pc:spChg>
        <pc:spChg chg="add mod">
          <ac:chgData name="#CUI SHUAIWEN#" userId="35a196ea-bcb8-475e-86cf-0b9eaca8a48f" providerId="ADAL" clId="{5D1F03F3-F5A1-4542-B337-566AFE5AB931}" dt="2024-12-08T07:08:38.891" v="5270" actId="1076"/>
          <ac:spMkLst>
            <pc:docMk/>
            <pc:sldMk cId="3978678910" sldId="312"/>
            <ac:spMk id="154" creationId="{2DA008C6-D051-1B30-899D-BC7CE8B4BC26}"/>
          </ac:spMkLst>
        </pc:spChg>
        <pc:spChg chg="add del mod">
          <ac:chgData name="#CUI SHUAIWEN#" userId="35a196ea-bcb8-475e-86cf-0b9eaca8a48f" providerId="ADAL" clId="{5D1F03F3-F5A1-4542-B337-566AFE5AB931}" dt="2024-12-08T07:05:43.073" v="5183" actId="21"/>
          <ac:spMkLst>
            <pc:docMk/>
            <pc:sldMk cId="3978678910" sldId="312"/>
            <ac:spMk id="155" creationId="{7CB660A1-11D9-8926-740C-9A971440A13A}"/>
          </ac:spMkLst>
        </pc:spChg>
        <pc:spChg chg="add mod">
          <ac:chgData name="#CUI SHUAIWEN#" userId="35a196ea-bcb8-475e-86cf-0b9eaca8a48f" providerId="ADAL" clId="{5D1F03F3-F5A1-4542-B337-566AFE5AB931}" dt="2024-12-08T07:08:43.609" v="5271" actId="1076"/>
          <ac:spMkLst>
            <pc:docMk/>
            <pc:sldMk cId="3978678910" sldId="312"/>
            <ac:spMk id="158" creationId="{63856E00-4818-0E38-8D7F-18E6B9B16615}"/>
          </ac:spMkLst>
        </pc:spChg>
        <pc:spChg chg="add mod">
          <ac:chgData name="#CUI SHUAIWEN#" userId="35a196ea-bcb8-475e-86cf-0b9eaca8a48f" providerId="ADAL" clId="{5D1F03F3-F5A1-4542-B337-566AFE5AB931}" dt="2024-12-08T07:08:43.609" v="5271" actId="1076"/>
          <ac:spMkLst>
            <pc:docMk/>
            <pc:sldMk cId="3978678910" sldId="312"/>
            <ac:spMk id="159" creationId="{5882F26C-B9D2-B419-54FC-BB947396F08D}"/>
          </ac:spMkLst>
        </pc:spChg>
        <pc:spChg chg="add mod">
          <ac:chgData name="#CUI SHUAIWEN#" userId="35a196ea-bcb8-475e-86cf-0b9eaca8a48f" providerId="ADAL" clId="{5D1F03F3-F5A1-4542-B337-566AFE5AB931}" dt="2024-12-08T07:08:43.609" v="5271" actId="1076"/>
          <ac:spMkLst>
            <pc:docMk/>
            <pc:sldMk cId="3978678910" sldId="312"/>
            <ac:spMk id="160" creationId="{7CB660A1-11D9-8926-740C-9A971440A13A}"/>
          </ac:spMkLst>
        </pc:spChg>
        <pc:spChg chg="add mod">
          <ac:chgData name="#CUI SHUAIWEN#" userId="35a196ea-bcb8-475e-86cf-0b9eaca8a48f" providerId="ADAL" clId="{5D1F03F3-F5A1-4542-B337-566AFE5AB931}" dt="2024-12-08T07:08:47.642" v="5272" actId="1076"/>
          <ac:spMkLst>
            <pc:docMk/>
            <pc:sldMk cId="3978678910" sldId="312"/>
            <ac:spMk id="161" creationId="{0CC89092-650E-B8D5-B65F-C10950628D56}"/>
          </ac:spMkLst>
        </pc:spChg>
        <pc:spChg chg="add mod">
          <ac:chgData name="#CUI SHUAIWEN#" userId="35a196ea-bcb8-475e-86cf-0b9eaca8a48f" providerId="ADAL" clId="{5D1F03F3-F5A1-4542-B337-566AFE5AB931}" dt="2024-12-08T07:07:28.080" v="5251" actId="1076"/>
          <ac:spMkLst>
            <pc:docMk/>
            <pc:sldMk cId="3978678910" sldId="312"/>
            <ac:spMk id="162" creationId="{8C85C350-A62E-2695-5CD9-3E329703F43D}"/>
          </ac:spMkLst>
        </pc:spChg>
        <pc:spChg chg="add mod">
          <ac:chgData name="#CUI SHUAIWEN#" userId="35a196ea-bcb8-475e-86cf-0b9eaca8a48f" providerId="ADAL" clId="{5D1F03F3-F5A1-4542-B337-566AFE5AB931}" dt="2024-12-08T07:07:28.080" v="5251" actId="1076"/>
          <ac:spMkLst>
            <pc:docMk/>
            <pc:sldMk cId="3978678910" sldId="312"/>
            <ac:spMk id="163" creationId="{FCDEFFE1-076D-8495-E548-EEB6D2A509C2}"/>
          </ac:spMkLst>
        </pc:spChg>
        <pc:spChg chg="add mod">
          <ac:chgData name="#CUI SHUAIWEN#" userId="35a196ea-bcb8-475e-86cf-0b9eaca8a48f" providerId="ADAL" clId="{5D1F03F3-F5A1-4542-B337-566AFE5AB931}" dt="2024-12-08T07:07:28.080" v="5251" actId="1076"/>
          <ac:spMkLst>
            <pc:docMk/>
            <pc:sldMk cId="3978678910" sldId="312"/>
            <ac:spMk id="164" creationId="{2EC6E387-B4F7-82A7-D797-1C27BF33153C}"/>
          </ac:spMkLst>
        </pc:spChg>
        <pc:spChg chg="add mod">
          <ac:chgData name="#CUI SHUAIWEN#" userId="35a196ea-bcb8-475e-86cf-0b9eaca8a48f" providerId="ADAL" clId="{5D1F03F3-F5A1-4542-B337-566AFE5AB931}" dt="2024-12-08T07:07:28.080" v="5251" actId="1076"/>
          <ac:spMkLst>
            <pc:docMk/>
            <pc:sldMk cId="3978678910" sldId="312"/>
            <ac:spMk id="165" creationId="{964251E8-7B90-1E77-80CA-17EDFD43231B}"/>
          </ac:spMkLst>
        </pc:spChg>
        <pc:spChg chg="del">
          <ac:chgData name="#CUI SHUAIWEN#" userId="35a196ea-bcb8-475e-86cf-0b9eaca8a48f" providerId="ADAL" clId="{5D1F03F3-F5A1-4542-B337-566AFE5AB931}" dt="2024-12-08T06:06:47.885" v="4785" actId="478"/>
          <ac:spMkLst>
            <pc:docMk/>
            <pc:sldMk cId="3978678910" sldId="312"/>
            <ac:spMk id="166" creationId="{323E693D-17B7-96E7-6486-2EED7426B565}"/>
          </ac:spMkLst>
        </pc:spChg>
        <pc:spChg chg="del">
          <ac:chgData name="#CUI SHUAIWEN#" userId="35a196ea-bcb8-475e-86cf-0b9eaca8a48f" providerId="ADAL" clId="{5D1F03F3-F5A1-4542-B337-566AFE5AB931}" dt="2024-12-08T06:06:47.885" v="4785" actId="478"/>
          <ac:spMkLst>
            <pc:docMk/>
            <pc:sldMk cId="3978678910" sldId="312"/>
            <ac:spMk id="167" creationId="{D9E786B3-9BC7-A52F-6A76-F358B3EBA5FD}"/>
          </ac:spMkLst>
        </pc:spChg>
        <pc:spChg chg="add mod">
          <ac:chgData name="#CUI SHUAIWEN#" userId="35a196ea-bcb8-475e-86cf-0b9eaca8a48f" providerId="ADAL" clId="{5D1F03F3-F5A1-4542-B337-566AFE5AB931}" dt="2024-12-08T07:07:28.080" v="5251" actId="1076"/>
          <ac:spMkLst>
            <pc:docMk/>
            <pc:sldMk cId="3978678910" sldId="312"/>
            <ac:spMk id="168" creationId="{23FFDE9F-E526-7D04-8E8F-1AB3E2154E60}"/>
          </ac:spMkLst>
        </pc:spChg>
        <pc:spChg chg="add mod">
          <ac:chgData name="#CUI SHUAIWEN#" userId="35a196ea-bcb8-475e-86cf-0b9eaca8a48f" providerId="ADAL" clId="{5D1F03F3-F5A1-4542-B337-566AFE5AB931}" dt="2024-12-08T07:07:28.080" v="5251" actId="1076"/>
          <ac:spMkLst>
            <pc:docMk/>
            <pc:sldMk cId="3978678910" sldId="312"/>
            <ac:spMk id="169" creationId="{0666D871-1A6B-796C-2191-827E5CB5F313}"/>
          </ac:spMkLst>
        </pc:spChg>
        <pc:spChg chg="add mod">
          <ac:chgData name="#CUI SHUAIWEN#" userId="35a196ea-bcb8-475e-86cf-0b9eaca8a48f" providerId="ADAL" clId="{5D1F03F3-F5A1-4542-B337-566AFE5AB931}" dt="2024-12-08T07:07:28.080" v="5251" actId="1076"/>
          <ac:spMkLst>
            <pc:docMk/>
            <pc:sldMk cId="3978678910" sldId="312"/>
            <ac:spMk id="174" creationId="{B120551E-6A8A-3916-1C07-E1AC3F8B08D6}"/>
          </ac:spMkLst>
        </pc:spChg>
        <pc:spChg chg="add mod">
          <ac:chgData name="#CUI SHUAIWEN#" userId="35a196ea-bcb8-475e-86cf-0b9eaca8a48f" providerId="ADAL" clId="{5D1F03F3-F5A1-4542-B337-566AFE5AB931}" dt="2024-12-08T07:07:28.080" v="5251" actId="1076"/>
          <ac:spMkLst>
            <pc:docMk/>
            <pc:sldMk cId="3978678910" sldId="312"/>
            <ac:spMk id="179" creationId="{8E962AF2-24CF-C1F8-7DFF-1C27ED9ABE02}"/>
          </ac:spMkLst>
        </pc:spChg>
        <pc:spChg chg="mod">
          <ac:chgData name="#CUI SHUAIWEN#" userId="35a196ea-bcb8-475e-86cf-0b9eaca8a48f" providerId="ADAL" clId="{5D1F03F3-F5A1-4542-B337-566AFE5AB931}" dt="2024-12-08T07:08:52.981" v="5273"/>
          <ac:spMkLst>
            <pc:docMk/>
            <pc:sldMk cId="3978678910" sldId="312"/>
            <ac:spMk id="181" creationId="{7F08CEB6-EB06-22FD-96FD-E6A612BA7A24}"/>
          </ac:spMkLst>
        </pc:spChg>
        <pc:spChg chg="mod">
          <ac:chgData name="#CUI SHUAIWEN#" userId="35a196ea-bcb8-475e-86cf-0b9eaca8a48f" providerId="ADAL" clId="{5D1F03F3-F5A1-4542-B337-566AFE5AB931}" dt="2024-12-08T07:08:52.981" v="5273"/>
          <ac:spMkLst>
            <pc:docMk/>
            <pc:sldMk cId="3978678910" sldId="312"/>
            <ac:spMk id="182" creationId="{899CE54D-D123-B544-5897-2A2B85097380}"/>
          </ac:spMkLst>
        </pc:spChg>
        <pc:spChg chg="mod">
          <ac:chgData name="#CUI SHUAIWEN#" userId="35a196ea-bcb8-475e-86cf-0b9eaca8a48f" providerId="ADAL" clId="{5D1F03F3-F5A1-4542-B337-566AFE5AB931}" dt="2024-12-08T07:09:06.072" v="5302" actId="20577"/>
          <ac:spMkLst>
            <pc:docMk/>
            <pc:sldMk cId="3978678910" sldId="312"/>
            <ac:spMk id="184" creationId="{CD299275-53AE-B293-92C1-F29E13A62784}"/>
          </ac:spMkLst>
        </pc:spChg>
        <pc:spChg chg="add mod">
          <ac:chgData name="#CUI SHUAIWEN#" userId="35a196ea-bcb8-475e-86cf-0b9eaca8a48f" providerId="ADAL" clId="{5D1F03F3-F5A1-4542-B337-566AFE5AB931}" dt="2024-12-08T07:10:00.630" v="5363" actId="1076"/>
          <ac:spMkLst>
            <pc:docMk/>
            <pc:sldMk cId="3978678910" sldId="312"/>
            <ac:spMk id="185" creationId="{65AB2E73-F5DC-2C52-31D3-F7F63EBD376C}"/>
          </ac:spMkLst>
        </pc:spChg>
        <pc:grpChg chg="add mod">
          <ac:chgData name="#CUI SHUAIWEN#" userId="35a196ea-bcb8-475e-86cf-0b9eaca8a48f" providerId="ADAL" clId="{5D1F03F3-F5A1-4542-B337-566AFE5AB931}" dt="2024-12-08T06:06:48.017" v="4786"/>
          <ac:grpSpMkLst>
            <pc:docMk/>
            <pc:sldMk cId="3978678910" sldId="312"/>
            <ac:grpSpMk id="3" creationId="{6A35D242-1BE9-B622-6369-DEF9E0CD58FE}"/>
          </ac:grpSpMkLst>
        </pc:grpChg>
        <pc:grpChg chg="add del mod">
          <ac:chgData name="#CUI SHUAIWEN#" userId="35a196ea-bcb8-475e-86cf-0b9eaca8a48f" providerId="ADAL" clId="{5D1F03F3-F5A1-4542-B337-566AFE5AB931}" dt="2024-12-08T06:07:03.761" v="4788" actId="478"/>
          <ac:grpSpMkLst>
            <pc:docMk/>
            <pc:sldMk cId="3978678910" sldId="312"/>
            <ac:grpSpMk id="25" creationId="{0C20A7D1-1932-FA3E-7781-3B8C1DA3B527}"/>
          </ac:grpSpMkLst>
        </pc:grpChg>
        <pc:grpChg chg="mod">
          <ac:chgData name="#CUI SHUAIWEN#" userId="35a196ea-bcb8-475e-86cf-0b9eaca8a48f" providerId="ADAL" clId="{5D1F03F3-F5A1-4542-B337-566AFE5AB931}" dt="2024-12-08T06:06:48.017" v="4786"/>
          <ac:grpSpMkLst>
            <pc:docMk/>
            <pc:sldMk cId="3978678910" sldId="312"/>
            <ac:grpSpMk id="27" creationId="{C18CC1FA-8D64-D76B-9291-1F7DE81A7524}"/>
          </ac:grpSpMkLst>
        </pc:grpChg>
        <pc:grpChg chg="mod">
          <ac:chgData name="#CUI SHUAIWEN#" userId="35a196ea-bcb8-475e-86cf-0b9eaca8a48f" providerId="ADAL" clId="{5D1F03F3-F5A1-4542-B337-566AFE5AB931}" dt="2024-12-08T06:06:48.017" v="4786"/>
          <ac:grpSpMkLst>
            <pc:docMk/>
            <pc:sldMk cId="3978678910" sldId="312"/>
            <ac:grpSpMk id="28" creationId="{AC5C0949-4499-22A2-0CED-9EAC75C44851}"/>
          </ac:grpSpMkLst>
        </pc:grpChg>
        <pc:grpChg chg="mod">
          <ac:chgData name="#CUI SHUAIWEN#" userId="35a196ea-bcb8-475e-86cf-0b9eaca8a48f" providerId="ADAL" clId="{5D1F03F3-F5A1-4542-B337-566AFE5AB931}" dt="2024-12-08T06:06:48.017" v="4786"/>
          <ac:grpSpMkLst>
            <pc:docMk/>
            <pc:sldMk cId="3978678910" sldId="312"/>
            <ac:grpSpMk id="29" creationId="{84188FDF-EA6B-F4C1-6EC0-34EBDF94B261}"/>
          </ac:grpSpMkLst>
        </pc:grpChg>
        <pc:grpChg chg="mod">
          <ac:chgData name="#CUI SHUAIWEN#" userId="35a196ea-bcb8-475e-86cf-0b9eaca8a48f" providerId="ADAL" clId="{5D1F03F3-F5A1-4542-B337-566AFE5AB931}" dt="2024-12-08T06:06:48.017" v="4786"/>
          <ac:grpSpMkLst>
            <pc:docMk/>
            <pc:sldMk cId="3978678910" sldId="312"/>
            <ac:grpSpMk id="30" creationId="{20838A91-6743-27DF-B33F-95AA400E9CCE}"/>
          </ac:grpSpMkLst>
        </pc:grpChg>
        <pc:grpChg chg="del">
          <ac:chgData name="#CUI SHUAIWEN#" userId="35a196ea-bcb8-475e-86cf-0b9eaca8a48f" providerId="ADAL" clId="{5D1F03F3-F5A1-4542-B337-566AFE5AB931}" dt="2024-12-08T06:06:47.885" v="4785" actId="478"/>
          <ac:grpSpMkLst>
            <pc:docMk/>
            <pc:sldMk cId="3978678910" sldId="312"/>
            <ac:grpSpMk id="40" creationId="{F4F613C6-18AF-AE71-EF0B-77349868A6CB}"/>
          </ac:grpSpMkLst>
        </pc:grpChg>
        <pc:grpChg chg="add del mod">
          <ac:chgData name="#CUI SHUAIWEN#" userId="35a196ea-bcb8-475e-86cf-0b9eaca8a48f" providerId="ADAL" clId="{5D1F03F3-F5A1-4542-B337-566AFE5AB931}" dt="2024-12-08T06:50:37.535" v="4825" actId="478"/>
          <ac:grpSpMkLst>
            <pc:docMk/>
            <pc:sldMk cId="3978678910" sldId="312"/>
            <ac:grpSpMk id="134" creationId="{1B06F969-7751-37EB-675E-DB303EE76518}"/>
          </ac:grpSpMkLst>
        </pc:grpChg>
        <pc:grpChg chg="add mod">
          <ac:chgData name="#CUI SHUAIWEN#" userId="35a196ea-bcb8-475e-86cf-0b9eaca8a48f" providerId="ADAL" clId="{5D1F03F3-F5A1-4542-B337-566AFE5AB931}" dt="2024-12-08T07:09:57.802" v="5362" actId="1076"/>
          <ac:grpSpMkLst>
            <pc:docMk/>
            <pc:sldMk cId="3978678910" sldId="312"/>
            <ac:grpSpMk id="180" creationId="{706CCB97-5ED0-9919-F86F-389A6FC7A046}"/>
          </ac:grpSpMkLst>
        </pc:grpChg>
        <pc:picChg chg="add del mod">
          <ac:chgData name="#CUI SHUAIWEN#" userId="35a196ea-bcb8-475e-86cf-0b9eaca8a48f" providerId="ADAL" clId="{5D1F03F3-F5A1-4542-B337-566AFE5AB931}" dt="2024-12-08T06:07:03.761" v="4788" actId="478"/>
          <ac:picMkLst>
            <pc:docMk/>
            <pc:sldMk cId="3978678910" sldId="312"/>
            <ac:picMk id="19" creationId="{70FC0D2C-56C0-45A4-E877-B5816F04D6B1}"/>
          </ac:picMkLst>
        </pc:picChg>
        <pc:picChg chg="mod">
          <ac:chgData name="#CUI SHUAIWEN#" userId="35a196ea-bcb8-475e-86cf-0b9eaca8a48f" providerId="ADAL" clId="{5D1F03F3-F5A1-4542-B337-566AFE5AB931}" dt="2024-12-08T06:06:48.017" v="4786"/>
          <ac:picMkLst>
            <pc:docMk/>
            <pc:sldMk cId="3978678910" sldId="312"/>
            <ac:picMk id="26" creationId="{4E53146C-03A1-0C68-3604-19BC77C781A0}"/>
          </ac:picMkLst>
        </pc:picChg>
        <pc:picChg chg="add mod">
          <ac:chgData name="#CUI SHUAIWEN#" userId="35a196ea-bcb8-475e-86cf-0b9eaca8a48f" providerId="ADAL" clId="{5D1F03F3-F5A1-4542-B337-566AFE5AB931}" dt="2024-12-08T06:59:19.219" v="5046" actId="1076"/>
          <ac:picMkLst>
            <pc:docMk/>
            <pc:sldMk cId="3978678910" sldId="312"/>
            <ac:picMk id="130" creationId="{89752D64-3516-13F5-061C-90676BCFD878}"/>
          </ac:picMkLst>
        </pc:picChg>
        <pc:picChg chg="add mod">
          <ac:chgData name="#CUI SHUAIWEN#" userId="35a196ea-bcb8-475e-86cf-0b9eaca8a48f" providerId="ADAL" clId="{5D1F03F3-F5A1-4542-B337-566AFE5AB931}" dt="2024-12-08T06:59:19.219" v="5046" actId="1076"/>
          <ac:picMkLst>
            <pc:docMk/>
            <pc:sldMk cId="3978678910" sldId="312"/>
            <ac:picMk id="131" creationId="{8EA4E955-D9DA-723A-663A-DC784F9B633A}"/>
          </ac:picMkLst>
        </pc:picChg>
        <pc:picChg chg="mod">
          <ac:chgData name="#CUI SHUAIWEN#" userId="35a196ea-bcb8-475e-86cf-0b9eaca8a48f" providerId="ADAL" clId="{5D1F03F3-F5A1-4542-B337-566AFE5AB931}" dt="2024-12-08T06:50:19.709" v="4823"/>
          <ac:picMkLst>
            <pc:docMk/>
            <pc:sldMk cId="3978678910" sldId="312"/>
            <ac:picMk id="137" creationId="{FEAAA4F4-22D1-0329-350C-6FFCE78F013E}"/>
          </ac:picMkLst>
        </pc:picChg>
        <pc:picChg chg="add mod">
          <ac:chgData name="#CUI SHUAIWEN#" userId="35a196ea-bcb8-475e-86cf-0b9eaca8a48f" providerId="ADAL" clId="{5D1F03F3-F5A1-4542-B337-566AFE5AB931}" dt="2024-12-08T06:59:19.219" v="5046" actId="1076"/>
          <ac:picMkLst>
            <pc:docMk/>
            <pc:sldMk cId="3978678910" sldId="312"/>
            <ac:picMk id="141" creationId="{C8C8A06A-AC68-807D-B774-23DA591AD504}"/>
          </ac:picMkLst>
        </pc:picChg>
        <pc:picChg chg="add mod">
          <ac:chgData name="#CUI SHUAIWEN#" userId="35a196ea-bcb8-475e-86cf-0b9eaca8a48f" providerId="ADAL" clId="{5D1F03F3-F5A1-4542-B337-566AFE5AB931}" dt="2024-12-08T06:59:19.219" v="5046" actId="1076"/>
          <ac:picMkLst>
            <pc:docMk/>
            <pc:sldMk cId="3978678910" sldId="312"/>
            <ac:picMk id="142" creationId="{EABC6BA3-5842-801B-1E07-EC70253C7F93}"/>
          </ac:picMkLst>
        </pc:picChg>
        <pc:picChg chg="add mod">
          <ac:chgData name="#CUI SHUAIWEN#" userId="35a196ea-bcb8-475e-86cf-0b9eaca8a48f" providerId="ADAL" clId="{5D1F03F3-F5A1-4542-B337-566AFE5AB931}" dt="2024-12-08T06:59:19.219" v="5046" actId="1076"/>
          <ac:picMkLst>
            <pc:docMk/>
            <pc:sldMk cId="3978678910" sldId="312"/>
            <ac:picMk id="144" creationId="{9C4E56B3-7E64-C963-74C0-57099F2CA36E}"/>
          </ac:picMkLst>
        </pc:picChg>
        <pc:picChg chg="mod">
          <ac:chgData name="#CUI SHUAIWEN#" userId="35a196ea-bcb8-475e-86cf-0b9eaca8a48f" providerId="ADAL" clId="{5D1F03F3-F5A1-4542-B337-566AFE5AB931}" dt="2024-12-08T07:08:52.981" v="5273"/>
          <ac:picMkLst>
            <pc:docMk/>
            <pc:sldMk cId="3978678910" sldId="312"/>
            <ac:picMk id="183" creationId="{6EF2EF48-8686-01B5-689E-D7789210E07C}"/>
          </ac:picMkLst>
        </pc:picChg>
        <pc:cxnChg chg="add del mod">
          <ac:chgData name="#CUI SHUAIWEN#" userId="35a196ea-bcb8-475e-86cf-0b9eaca8a48f" providerId="ADAL" clId="{5D1F03F3-F5A1-4542-B337-566AFE5AB931}" dt="2024-12-08T06:07:03.761" v="4788" actId="478"/>
          <ac:cxnSpMkLst>
            <pc:docMk/>
            <pc:sldMk cId="3978678910" sldId="312"/>
            <ac:cxnSpMk id="20" creationId="{41906C80-8154-06B5-7E41-F2A6E80CDBEB}"/>
          </ac:cxnSpMkLst>
        </pc:cxnChg>
        <pc:cxnChg chg="add del mod">
          <ac:chgData name="#CUI SHUAIWEN#" userId="35a196ea-bcb8-475e-86cf-0b9eaca8a48f" providerId="ADAL" clId="{5D1F03F3-F5A1-4542-B337-566AFE5AB931}" dt="2024-12-08T06:07:03.761" v="4788" actId="478"/>
          <ac:cxnSpMkLst>
            <pc:docMk/>
            <pc:sldMk cId="3978678910" sldId="312"/>
            <ac:cxnSpMk id="21" creationId="{EDAC8DF7-B66D-2824-CF4F-F7128DA62FD3}"/>
          </ac:cxnSpMkLst>
        </pc:cxnChg>
        <pc:cxnChg chg="add del mod">
          <ac:chgData name="#CUI SHUAIWEN#" userId="35a196ea-bcb8-475e-86cf-0b9eaca8a48f" providerId="ADAL" clId="{5D1F03F3-F5A1-4542-B337-566AFE5AB931}" dt="2024-12-08T06:07:03.761" v="4788" actId="478"/>
          <ac:cxnSpMkLst>
            <pc:docMk/>
            <pc:sldMk cId="3978678910" sldId="312"/>
            <ac:cxnSpMk id="22" creationId="{3AAC3A75-FB71-5045-CA96-489A85A9D1C1}"/>
          </ac:cxnSpMkLst>
        </pc:cxnChg>
        <pc:cxnChg chg="mod">
          <ac:chgData name="#CUI SHUAIWEN#" userId="35a196ea-bcb8-475e-86cf-0b9eaca8a48f" providerId="ADAL" clId="{5D1F03F3-F5A1-4542-B337-566AFE5AB931}" dt="2024-12-08T06:06:48.017" v="4786"/>
          <ac:cxnSpMkLst>
            <pc:docMk/>
            <pc:sldMk cId="3978678910" sldId="312"/>
            <ac:cxnSpMk id="36" creationId="{F55707AC-F077-F192-DD1F-7AD78622D89B}"/>
          </ac:cxnSpMkLst>
        </pc:cxnChg>
        <pc:cxnChg chg="mod">
          <ac:chgData name="#CUI SHUAIWEN#" userId="35a196ea-bcb8-475e-86cf-0b9eaca8a48f" providerId="ADAL" clId="{5D1F03F3-F5A1-4542-B337-566AFE5AB931}" dt="2024-12-08T06:06:48.017" v="4786"/>
          <ac:cxnSpMkLst>
            <pc:docMk/>
            <pc:sldMk cId="3978678910" sldId="312"/>
            <ac:cxnSpMk id="41" creationId="{45C81B11-DB59-5CFF-22BD-8946C5F29B04}"/>
          </ac:cxnSpMkLst>
        </pc:cxnChg>
        <pc:cxnChg chg="mod">
          <ac:chgData name="#CUI SHUAIWEN#" userId="35a196ea-bcb8-475e-86cf-0b9eaca8a48f" providerId="ADAL" clId="{5D1F03F3-F5A1-4542-B337-566AFE5AB931}" dt="2024-12-08T06:06:48.017" v="4786"/>
          <ac:cxnSpMkLst>
            <pc:docMk/>
            <pc:sldMk cId="3978678910" sldId="312"/>
            <ac:cxnSpMk id="42" creationId="{DF0EFB38-F821-1707-2BE4-5F2EC126E6BB}"/>
          </ac:cxnSpMkLst>
        </pc:cxnChg>
        <pc:cxnChg chg="mod">
          <ac:chgData name="#CUI SHUAIWEN#" userId="35a196ea-bcb8-475e-86cf-0b9eaca8a48f" providerId="ADAL" clId="{5D1F03F3-F5A1-4542-B337-566AFE5AB931}" dt="2024-12-08T06:06:48.017" v="4786"/>
          <ac:cxnSpMkLst>
            <pc:docMk/>
            <pc:sldMk cId="3978678910" sldId="312"/>
            <ac:cxnSpMk id="43" creationId="{C61B403C-3ED0-E296-7FEB-47C337840884}"/>
          </ac:cxnSpMkLst>
        </pc:cxnChg>
        <pc:cxnChg chg="mod">
          <ac:chgData name="#CUI SHUAIWEN#" userId="35a196ea-bcb8-475e-86cf-0b9eaca8a48f" providerId="ADAL" clId="{5D1F03F3-F5A1-4542-B337-566AFE5AB931}" dt="2024-12-08T06:06:48.017" v="4786"/>
          <ac:cxnSpMkLst>
            <pc:docMk/>
            <pc:sldMk cId="3978678910" sldId="312"/>
            <ac:cxnSpMk id="44" creationId="{F69B4765-C835-34E2-9782-40FC2F520353}"/>
          </ac:cxnSpMkLst>
        </pc:cxnChg>
        <pc:cxnChg chg="mod">
          <ac:chgData name="#CUI SHUAIWEN#" userId="35a196ea-bcb8-475e-86cf-0b9eaca8a48f" providerId="ADAL" clId="{5D1F03F3-F5A1-4542-B337-566AFE5AB931}" dt="2024-12-08T06:06:48.017" v="4786"/>
          <ac:cxnSpMkLst>
            <pc:docMk/>
            <pc:sldMk cId="3978678910" sldId="312"/>
            <ac:cxnSpMk id="45" creationId="{7DFE0788-F059-DC64-5DCB-64A93E832EC7}"/>
          </ac:cxnSpMkLst>
        </pc:cxnChg>
        <pc:cxnChg chg="mod">
          <ac:chgData name="#CUI SHUAIWEN#" userId="35a196ea-bcb8-475e-86cf-0b9eaca8a48f" providerId="ADAL" clId="{5D1F03F3-F5A1-4542-B337-566AFE5AB931}" dt="2024-12-08T06:06:48.017" v="4786"/>
          <ac:cxnSpMkLst>
            <pc:docMk/>
            <pc:sldMk cId="3978678910" sldId="312"/>
            <ac:cxnSpMk id="46" creationId="{069139F4-4862-3C69-02BB-73BCC2F075EB}"/>
          </ac:cxnSpMkLst>
        </pc:cxnChg>
        <pc:cxnChg chg="mod">
          <ac:chgData name="#CUI SHUAIWEN#" userId="35a196ea-bcb8-475e-86cf-0b9eaca8a48f" providerId="ADAL" clId="{5D1F03F3-F5A1-4542-B337-566AFE5AB931}" dt="2024-12-08T06:06:48.017" v="4786"/>
          <ac:cxnSpMkLst>
            <pc:docMk/>
            <pc:sldMk cId="3978678910" sldId="312"/>
            <ac:cxnSpMk id="47" creationId="{A7233BB1-1903-BF18-1B9E-AA0A126E5741}"/>
          </ac:cxnSpMkLst>
        </pc:cxnChg>
        <pc:cxnChg chg="mod">
          <ac:chgData name="#CUI SHUAIWEN#" userId="35a196ea-bcb8-475e-86cf-0b9eaca8a48f" providerId="ADAL" clId="{5D1F03F3-F5A1-4542-B337-566AFE5AB931}" dt="2024-12-08T06:06:48.017" v="4786"/>
          <ac:cxnSpMkLst>
            <pc:docMk/>
            <pc:sldMk cId="3978678910" sldId="312"/>
            <ac:cxnSpMk id="48" creationId="{CE4C1028-1FD4-D2FC-CF8C-036E3676F861}"/>
          </ac:cxnSpMkLst>
        </pc:cxnChg>
        <pc:cxnChg chg="mod">
          <ac:chgData name="#CUI SHUAIWEN#" userId="35a196ea-bcb8-475e-86cf-0b9eaca8a48f" providerId="ADAL" clId="{5D1F03F3-F5A1-4542-B337-566AFE5AB931}" dt="2024-12-08T06:06:48.017" v="4786"/>
          <ac:cxnSpMkLst>
            <pc:docMk/>
            <pc:sldMk cId="3978678910" sldId="312"/>
            <ac:cxnSpMk id="49" creationId="{AD6F3F25-CC5A-B546-B528-D6C97C1B60A3}"/>
          </ac:cxnSpMkLst>
        </pc:cxnChg>
        <pc:cxnChg chg="mod">
          <ac:chgData name="#CUI SHUAIWEN#" userId="35a196ea-bcb8-475e-86cf-0b9eaca8a48f" providerId="ADAL" clId="{5D1F03F3-F5A1-4542-B337-566AFE5AB931}" dt="2024-12-08T06:06:48.017" v="4786"/>
          <ac:cxnSpMkLst>
            <pc:docMk/>
            <pc:sldMk cId="3978678910" sldId="312"/>
            <ac:cxnSpMk id="51" creationId="{07DC1C85-F9C0-CEF4-42E4-4BE98922333A}"/>
          </ac:cxnSpMkLst>
        </pc:cxnChg>
        <pc:cxnChg chg="mod">
          <ac:chgData name="#CUI SHUAIWEN#" userId="35a196ea-bcb8-475e-86cf-0b9eaca8a48f" providerId="ADAL" clId="{5D1F03F3-F5A1-4542-B337-566AFE5AB931}" dt="2024-12-08T06:06:48.017" v="4786"/>
          <ac:cxnSpMkLst>
            <pc:docMk/>
            <pc:sldMk cId="3978678910" sldId="312"/>
            <ac:cxnSpMk id="52" creationId="{A5FE2E72-0238-CF0A-B242-73C810B5C295}"/>
          </ac:cxnSpMkLst>
        </pc:cxnChg>
        <pc:cxnChg chg="mod">
          <ac:chgData name="#CUI SHUAIWEN#" userId="35a196ea-bcb8-475e-86cf-0b9eaca8a48f" providerId="ADAL" clId="{5D1F03F3-F5A1-4542-B337-566AFE5AB931}" dt="2024-12-08T06:06:48.017" v="4786"/>
          <ac:cxnSpMkLst>
            <pc:docMk/>
            <pc:sldMk cId="3978678910" sldId="312"/>
            <ac:cxnSpMk id="53" creationId="{386A8407-087C-D2E8-B437-C63852D4C557}"/>
          </ac:cxnSpMkLst>
        </pc:cxnChg>
        <pc:cxnChg chg="mod">
          <ac:chgData name="#CUI SHUAIWEN#" userId="35a196ea-bcb8-475e-86cf-0b9eaca8a48f" providerId="ADAL" clId="{5D1F03F3-F5A1-4542-B337-566AFE5AB931}" dt="2024-12-08T06:06:48.017" v="4786"/>
          <ac:cxnSpMkLst>
            <pc:docMk/>
            <pc:sldMk cId="3978678910" sldId="312"/>
            <ac:cxnSpMk id="54" creationId="{E9608349-7942-71FA-E03A-38FFCF502AC6}"/>
          </ac:cxnSpMkLst>
        </pc:cxnChg>
        <pc:cxnChg chg="mod">
          <ac:chgData name="#CUI SHUAIWEN#" userId="35a196ea-bcb8-475e-86cf-0b9eaca8a48f" providerId="ADAL" clId="{5D1F03F3-F5A1-4542-B337-566AFE5AB931}" dt="2024-12-08T06:06:48.017" v="4786"/>
          <ac:cxnSpMkLst>
            <pc:docMk/>
            <pc:sldMk cId="3978678910" sldId="312"/>
            <ac:cxnSpMk id="55" creationId="{3C1D2B86-EF7A-D0FC-8925-A7F653DD815D}"/>
          </ac:cxnSpMkLst>
        </pc:cxnChg>
        <pc:cxnChg chg="mod">
          <ac:chgData name="#CUI SHUAIWEN#" userId="35a196ea-bcb8-475e-86cf-0b9eaca8a48f" providerId="ADAL" clId="{5D1F03F3-F5A1-4542-B337-566AFE5AB931}" dt="2024-12-08T06:06:48.017" v="4786"/>
          <ac:cxnSpMkLst>
            <pc:docMk/>
            <pc:sldMk cId="3978678910" sldId="312"/>
            <ac:cxnSpMk id="56" creationId="{DF43112C-DDE2-B18E-9856-8C662CBA4251}"/>
          </ac:cxnSpMkLst>
        </pc:cxnChg>
        <pc:cxnChg chg="mod">
          <ac:chgData name="#CUI SHUAIWEN#" userId="35a196ea-bcb8-475e-86cf-0b9eaca8a48f" providerId="ADAL" clId="{5D1F03F3-F5A1-4542-B337-566AFE5AB931}" dt="2024-12-08T06:06:48.017" v="4786"/>
          <ac:cxnSpMkLst>
            <pc:docMk/>
            <pc:sldMk cId="3978678910" sldId="312"/>
            <ac:cxnSpMk id="57" creationId="{27F08883-FBD5-C27B-412B-8CA427AB7D35}"/>
          </ac:cxnSpMkLst>
        </pc:cxnChg>
        <pc:cxnChg chg="mod">
          <ac:chgData name="#CUI SHUAIWEN#" userId="35a196ea-bcb8-475e-86cf-0b9eaca8a48f" providerId="ADAL" clId="{5D1F03F3-F5A1-4542-B337-566AFE5AB931}" dt="2024-12-08T06:06:48.017" v="4786"/>
          <ac:cxnSpMkLst>
            <pc:docMk/>
            <pc:sldMk cId="3978678910" sldId="312"/>
            <ac:cxnSpMk id="58" creationId="{2B4FBCE7-1DF8-8C35-E31B-B5A55B8A4CE0}"/>
          </ac:cxnSpMkLst>
        </pc:cxnChg>
        <pc:cxnChg chg="mod">
          <ac:chgData name="#CUI SHUAIWEN#" userId="35a196ea-bcb8-475e-86cf-0b9eaca8a48f" providerId="ADAL" clId="{5D1F03F3-F5A1-4542-B337-566AFE5AB931}" dt="2024-12-08T06:06:48.017" v="4786"/>
          <ac:cxnSpMkLst>
            <pc:docMk/>
            <pc:sldMk cId="3978678910" sldId="312"/>
            <ac:cxnSpMk id="59" creationId="{63C251B6-D637-9328-0155-3E74CB5F3B51}"/>
          </ac:cxnSpMkLst>
        </pc:cxnChg>
        <pc:cxnChg chg="mod">
          <ac:chgData name="#CUI SHUAIWEN#" userId="35a196ea-bcb8-475e-86cf-0b9eaca8a48f" providerId="ADAL" clId="{5D1F03F3-F5A1-4542-B337-566AFE5AB931}" dt="2024-12-08T06:06:48.017" v="4786"/>
          <ac:cxnSpMkLst>
            <pc:docMk/>
            <pc:sldMk cId="3978678910" sldId="312"/>
            <ac:cxnSpMk id="60" creationId="{B931E365-9032-1E20-C58A-709A90119C0A}"/>
          </ac:cxnSpMkLst>
        </pc:cxnChg>
        <pc:cxnChg chg="add mod">
          <ac:chgData name="#CUI SHUAIWEN#" userId="35a196ea-bcb8-475e-86cf-0b9eaca8a48f" providerId="ADAL" clId="{5D1F03F3-F5A1-4542-B337-566AFE5AB931}" dt="2024-12-08T07:08:43.609" v="5271" actId="1076"/>
          <ac:cxnSpMkLst>
            <pc:docMk/>
            <pc:sldMk cId="3978678910" sldId="312"/>
            <ac:cxnSpMk id="157" creationId="{36D5EE50-DE20-AACA-DF1E-7E262E421F67}"/>
          </ac:cxnSpMkLst>
        </pc:cxnChg>
        <pc:cxnChg chg="add mod">
          <ac:chgData name="#CUI SHUAIWEN#" userId="35a196ea-bcb8-475e-86cf-0b9eaca8a48f" providerId="ADAL" clId="{5D1F03F3-F5A1-4542-B337-566AFE5AB931}" dt="2024-12-08T07:07:28.080" v="5251" actId="1076"/>
          <ac:cxnSpMkLst>
            <pc:docMk/>
            <pc:sldMk cId="3978678910" sldId="312"/>
            <ac:cxnSpMk id="170" creationId="{DDA87DFC-0F8A-B584-3B00-0D4C8D1481DA}"/>
          </ac:cxnSpMkLst>
        </pc:cxnChg>
        <pc:cxnChg chg="add mod">
          <ac:chgData name="#CUI SHUAIWEN#" userId="35a196ea-bcb8-475e-86cf-0b9eaca8a48f" providerId="ADAL" clId="{5D1F03F3-F5A1-4542-B337-566AFE5AB931}" dt="2024-12-08T07:07:28.080" v="5251" actId="1076"/>
          <ac:cxnSpMkLst>
            <pc:docMk/>
            <pc:sldMk cId="3978678910" sldId="312"/>
            <ac:cxnSpMk id="171" creationId="{24282F46-762B-3D00-D7BA-D28A7E446D06}"/>
          </ac:cxnSpMkLst>
        </pc:cxnChg>
        <pc:cxnChg chg="add mod">
          <ac:chgData name="#CUI SHUAIWEN#" userId="35a196ea-bcb8-475e-86cf-0b9eaca8a48f" providerId="ADAL" clId="{5D1F03F3-F5A1-4542-B337-566AFE5AB931}" dt="2024-12-08T07:07:28.080" v="5251" actId="1076"/>
          <ac:cxnSpMkLst>
            <pc:docMk/>
            <pc:sldMk cId="3978678910" sldId="312"/>
            <ac:cxnSpMk id="172" creationId="{90146B20-EBD7-DF5F-57FE-21114A3B24A3}"/>
          </ac:cxnSpMkLst>
        </pc:cxnChg>
        <pc:cxnChg chg="add mod">
          <ac:chgData name="#CUI SHUAIWEN#" userId="35a196ea-bcb8-475e-86cf-0b9eaca8a48f" providerId="ADAL" clId="{5D1F03F3-F5A1-4542-B337-566AFE5AB931}" dt="2024-12-08T07:07:28.080" v="5251" actId="1076"/>
          <ac:cxnSpMkLst>
            <pc:docMk/>
            <pc:sldMk cId="3978678910" sldId="312"/>
            <ac:cxnSpMk id="173" creationId="{C8D050BC-D870-D175-E61D-9185201A8F0E}"/>
          </ac:cxnSpMkLst>
        </pc:cxnChg>
        <pc:cxnChg chg="add mod">
          <ac:chgData name="#CUI SHUAIWEN#" userId="35a196ea-bcb8-475e-86cf-0b9eaca8a48f" providerId="ADAL" clId="{5D1F03F3-F5A1-4542-B337-566AFE5AB931}" dt="2024-12-08T07:07:28.080" v="5251" actId="1076"/>
          <ac:cxnSpMkLst>
            <pc:docMk/>
            <pc:sldMk cId="3978678910" sldId="312"/>
            <ac:cxnSpMk id="175" creationId="{4AB90A51-DE0C-7503-7FF0-55E96AE8D4DA}"/>
          </ac:cxnSpMkLst>
        </pc:cxnChg>
        <pc:cxnChg chg="add mod">
          <ac:chgData name="#CUI SHUAIWEN#" userId="35a196ea-bcb8-475e-86cf-0b9eaca8a48f" providerId="ADAL" clId="{5D1F03F3-F5A1-4542-B337-566AFE5AB931}" dt="2024-12-08T07:07:28.080" v="5251" actId="1076"/>
          <ac:cxnSpMkLst>
            <pc:docMk/>
            <pc:sldMk cId="3978678910" sldId="312"/>
            <ac:cxnSpMk id="176" creationId="{D591A8ED-A9BB-4799-FE43-17A50F430880}"/>
          </ac:cxnSpMkLst>
        </pc:cxnChg>
        <pc:cxnChg chg="add mod">
          <ac:chgData name="#CUI SHUAIWEN#" userId="35a196ea-bcb8-475e-86cf-0b9eaca8a48f" providerId="ADAL" clId="{5D1F03F3-F5A1-4542-B337-566AFE5AB931}" dt="2024-12-08T07:07:28.080" v="5251" actId="1076"/>
          <ac:cxnSpMkLst>
            <pc:docMk/>
            <pc:sldMk cId="3978678910" sldId="312"/>
            <ac:cxnSpMk id="177" creationId="{55B9A263-EE6D-0ACB-7A67-686C73046E7B}"/>
          </ac:cxnSpMkLst>
        </pc:cxnChg>
        <pc:cxnChg chg="add mod">
          <ac:chgData name="#CUI SHUAIWEN#" userId="35a196ea-bcb8-475e-86cf-0b9eaca8a48f" providerId="ADAL" clId="{5D1F03F3-F5A1-4542-B337-566AFE5AB931}" dt="2024-12-08T07:07:28.080" v="5251" actId="1076"/>
          <ac:cxnSpMkLst>
            <pc:docMk/>
            <pc:sldMk cId="3978678910" sldId="312"/>
            <ac:cxnSpMk id="178" creationId="{A14A87EB-7196-0452-A50D-D40B2FB2376C}"/>
          </ac:cxnSpMkLst>
        </pc:cxnChg>
      </pc:sldChg>
      <pc:sldChg chg="addSp delSp modSp add del mod delAnim modAnim">
        <pc:chgData name="#CUI SHUAIWEN#" userId="35a196ea-bcb8-475e-86cf-0b9eaca8a48f" providerId="ADAL" clId="{5D1F03F3-F5A1-4542-B337-566AFE5AB931}" dt="2024-12-08T03:17:27.159" v="3609" actId="47"/>
        <pc:sldMkLst>
          <pc:docMk/>
          <pc:sldMk cId="2599556475" sldId="313"/>
        </pc:sldMkLst>
        <pc:spChg chg="add mod ord">
          <ac:chgData name="#CUI SHUAIWEN#" userId="35a196ea-bcb8-475e-86cf-0b9eaca8a48f" providerId="ADAL" clId="{5D1F03F3-F5A1-4542-B337-566AFE5AB931}" dt="2024-12-08T02:31:48.802" v="3246" actId="2711"/>
          <ac:spMkLst>
            <pc:docMk/>
            <pc:sldMk cId="2599556475" sldId="313"/>
            <ac:spMk id="2" creationId="{87E8BCF7-A527-63FD-9290-1D17DF9A03DE}"/>
          </ac:spMkLst>
        </pc:spChg>
        <pc:spChg chg="add mod">
          <ac:chgData name="#CUI SHUAIWEN#" userId="35a196ea-bcb8-475e-86cf-0b9eaca8a48f" providerId="ADAL" clId="{5D1F03F3-F5A1-4542-B337-566AFE5AB931}" dt="2024-12-08T02:31:48.802" v="3246" actId="2711"/>
          <ac:spMkLst>
            <pc:docMk/>
            <pc:sldMk cId="2599556475" sldId="313"/>
            <ac:spMk id="11" creationId="{E2D34C10-2E85-F6DB-756F-13C6DA2413CA}"/>
          </ac:spMkLst>
        </pc:spChg>
        <pc:spChg chg="add mod">
          <ac:chgData name="#CUI SHUAIWEN#" userId="35a196ea-bcb8-475e-86cf-0b9eaca8a48f" providerId="ADAL" clId="{5D1F03F3-F5A1-4542-B337-566AFE5AB931}" dt="2024-12-08T02:31:48.802" v="3246" actId="2711"/>
          <ac:spMkLst>
            <pc:docMk/>
            <pc:sldMk cId="2599556475" sldId="313"/>
            <ac:spMk id="14" creationId="{7EC88BB7-2C9E-6664-9DDC-4307F3F44FD1}"/>
          </ac:spMkLst>
        </pc:spChg>
        <pc:spChg chg="add mod">
          <ac:chgData name="#CUI SHUAIWEN#" userId="35a196ea-bcb8-475e-86cf-0b9eaca8a48f" providerId="ADAL" clId="{5D1F03F3-F5A1-4542-B337-566AFE5AB931}" dt="2024-12-08T02:31:48.802" v="3246" actId="2711"/>
          <ac:spMkLst>
            <pc:docMk/>
            <pc:sldMk cId="2599556475" sldId="313"/>
            <ac:spMk id="19" creationId="{619D92F4-3C7E-EA28-D2B9-7D480B2F5852}"/>
          </ac:spMkLst>
        </pc:spChg>
        <pc:spChg chg="add mod">
          <ac:chgData name="#CUI SHUAIWEN#" userId="35a196ea-bcb8-475e-86cf-0b9eaca8a48f" providerId="ADAL" clId="{5D1F03F3-F5A1-4542-B337-566AFE5AB931}" dt="2024-12-08T02:31:48.802" v="3246" actId="2711"/>
          <ac:spMkLst>
            <pc:docMk/>
            <pc:sldMk cId="2599556475" sldId="313"/>
            <ac:spMk id="20" creationId="{E7E30FDB-8A00-6881-93EF-D3C86354E455}"/>
          </ac:spMkLst>
        </pc:spChg>
        <pc:spChg chg="del">
          <ac:chgData name="#CUI SHUAIWEN#" userId="35a196ea-bcb8-475e-86cf-0b9eaca8a48f" providerId="ADAL" clId="{5D1F03F3-F5A1-4542-B337-566AFE5AB931}" dt="2024-12-07T14:04:42.408" v="1897" actId="478"/>
          <ac:spMkLst>
            <pc:docMk/>
            <pc:sldMk cId="2599556475" sldId="313"/>
            <ac:spMk id="21" creationId="{C5B9F7B2-908C-0A01-4979-B6ED73B91620}"/>
          </ac:spMkLst>
        </pc:spChg>
        <pc:spChg chg="del">
          <ac:chgData name="#CUI SHUAIWEN#" userId="35a196ea-bcb8-475e-86cf-0b9eaca8a48f" providerId="ADAL" clId="{5D1F03F3-F5A1-4542-B337-566AFE5AB931}" dt="2024-12-07T14:04:42.408" v="1897" actId="478"/>
          <ac:spMkLst>
            <pc:docMk/>
            <pc:sldMk cId="2599556475" sldId="313"/>
            <ac:spMk id="22" creationId="{7A5635A0-77F1-B828-3B84-B62754BD18F5}"/>
          </ac:spMkLst>
        </pc:spChg>
        <pc:spChg chg="del">
          <ac:chgData name="#CUI SHUAIWEN#" userId="35a196ea-bcb8-475e-86cf-0b9eaca8a48f" providerId="ADAL" clId="{5D1F03F3-F5A1-4542-B337-566AFE5AB931}" dt="2024-12-07T14:04:42.408" v="1897" actId="478"/>
          <ac:spMkLst>
            <pc:docMk/>
            <pc:sldMk cId="2599556475" sldId="313"/>
            <ac:spMk id="23" creationId="{BE629007-7962-6916-C658-881EE9A6039D}"/>
          </ac:spMkLst>
        </pc:spChg>
        <pc:spChg chg="del">
          <ac:chgData name="#CUI SHUAIWEN#" userId="35a196ea-bcb8-475e-86cf-0b9eaca8a48f" providerId="ADAL" clId="{5D1F03F3-F5A1-4542-B337-566AFE5AB931}" dt="2024-12-07T14:04:42.408" v="1897" actId="478"/>
          <ac:spMkLst>
            <pc:docMk/>
            <pc:sldMk cId="2599556475" sldId="313"/>
            <ac:spMk id="24" creationId="{3273F290-F5F0-E87A-CE8F-41BE37413BCB}"/>
          </ac:spMkLst>
        </pc:spChg>
        <pc:spChg chg="del">
          <ac:chgData name="#CUI SHUAIWEN#" userId="35a196ea-bcb8-475e-86cf-0b9eaca8a48f" providerId="ADAL" clId="{5D1F03F3-F5A1-4542-B337-566AFE5AB931}" dt="2024-12-07T14:04:42.408" v="1897" actId="478"/>
          <ac:spMkLst>
            <pc:docMk/>
            <pc:sldMk cId="2599556475" sldId="313"/>
            <ac:spMk id="25" creationId="{16C754A0-99CD-BD87-A347-002F7EA9B231}"/>
          </ac:spMkLst>
        </pc:spChg>
        <pc:spChg chg="del">
          <ac:chgData name="#CUI SHUAIWEN#" userId="35a196ea-bcb8-475e-86cf-0b9eaca8a48f" providerId="ADAL" clId="{5D1F03F3-F5A1-4542-B337-566AFE5AB931}" dt="2024-12-07T14:04:42.408" v="1897" actId="478"/>
          <ac:spMkLst>
            <pc:docMk/>
            <pc:sldMk cId="2599556475" sldId="313"/>
            <ac:spMk id="26" creationId="{4859A679-1F8B-763D-0521-56F20C47CA63}"/>
          </ac:spMkLst>
        </pc:spChg>
        <pc:spChg chg="del">
          <ac:chgData name="#CUI SHUAIWEN#" userId="35a196ea-bcb8-475e-86cf-0b9eaca8a48f" providerId="ADAL" clId="{5D1F03F3-F5A1-4542-B337-566AFE5AB931}" dt="2024-12-07T14:04:42.408" v="1897" actId="478"/>
          <ac:spMkLst>
            <pc:docMk/>
            <pc:sldMk cId="2599556475" sldId="313"/>
            <ac:spMk id="27" creationId="{6599026E-A34B-D960-E82A-38D10EB2F37C}"/>
          </ac:spMkLst>
        </pc:spChg>
        <pc:spChg chg="del">
          <ac:chgData name="#CUI SHUAIWEN#" userId="35a196ea-bcb8-475e-86cf-0b9eaca8a48f" providerId="ADAL" clId="{5D1F03F3-F5A1-4542-B337-566AFE5AB931}" dt="2024-12-07T14:04:42.408" v="1897" actId="478"/>
          <ac:spMkLst>
            <pc:docMk/>
            <pc:sldMk cId="2599556475" sldId="313"/>
            <ac:spMk id="28" creationId="{8D6FF164-A98D-3F10-BE51-734EDD2F8D3C}"/>
          </ac:spMkLst>
        </pc:spChg>
        <pc:spChg chg="del">
          <ac:chgData name="#CUI SHUAIWEN#" userId="35a196ea-bcb8-475e-86cf-0b9eaca8a48f" providerId="ADAL" clId="{5D1F03F3-F5A1-4542-B337-566AFE5AB931}" dt="2024-12-07T14:04:42.408" v="1897" actId="478"/>
          <ac:spMkLst>
            <pc:docMk/>
            <pc:sldMk cId="2599556475" sldId="313"/>
            <ac:spMk id="29" creationId="{0423D7CC-A680-A38F-1A06-CE8701BA004A}"/>
          </ac:spMkLst>
        </pc:spChg>
        <pc:spChg chg="del">
          <ac:chgData name="#CUI SHUAIWEN#" userId="35a196ea-bcb8-475e-86cf-0b9eaca8a48f" providerId="ADAL" clId="{5D1F03F3-F5A1-4542-B337-566AFE5AB931}" dt="2024-12-07T14:04:42.408" v="1897" actId="478"/>
          <ac:spMkLst>
            <pc:docMk/>
            <pc:sldMk cId="2599556475" sldId="313"/>
            <ac:spMk id="30" creationId="{4C4A56AA-E3DF-AF76-0B10-A24608E6302B}"/>
          </ac:spMkLst>
        </pc:spChg>
        <pc:spChg chg="del">
          <ac:chgData name="#CUI SHUAIWEN#" userId="35a196ea-bcb8-475e-86cf-0b9eaca8a48f" providerId="ADAL" clId="{5D1F03F3-F5A1-4542-B337-566AFE5AB931}" dt="2024-12-07T14:04:42.408" v="1897" actId="478"/>
          <ac:spMkLst>
            <pc:docMk/>
            <pc:sldMk cId="2599556475" sldId="313"/>
            <ac:spMk id="31" creationId="{FC2CB4C1-AD6B-28AF-ED4B-96380ACDFA1C}"/>
          </ac:spMkLst>
        </pc:spChg>
        <pc:spChg chg="mod">
          <ac:chgData name="#CUI SHUAIWEN#" userId="35a196ea-bcb8-475e-86cf-0b9eaca8a48f" providerId="ADAL" clId="{5D1F03F3-F5A1-4542-B337-566AFE5AB931}" dt="2024-12-07T14:05:11.008" v="1911"/>
          <ac:spMkLst>
            <pc:docMk/>
            <pc:sldMk cId="2599556475" sldId="313"/>
            <ac:spMk id="32" creationId="{C642F5DC-42A1-1908-9095-276C04558294}"/>
          </ac:spMkLst>
        </pc:spChg>
        <pc:spChg chg="mod">
          <ac:chgData name="#CUI SHUAIWEN#" userId="35a196ea-bcb8-475e-86cf-0b9eaca8a48f" providerId="ADAL" clId="{5D1F03F3-F5A1-4542-B337-566AFE5AB931}" dt="2024-12-08T02:31:48.802" v="3246" actId="2711"/>
          <ac:spMkLst>
            <pc:docMk/>
            <pc:sldMk cId="2599556475" sldId="313"/>
            <ac:spMk id="37" creationId="{11BF5187-5ECF-E26A-C0C5-83DDFD389D5A}"/>
          </ac:spMkLst>
        </pc:spChg>
        <pc:spChg chg="mod">
          <ac:chgData name="#CUI SHUAIWEN#" userId="35a196ea-bcb8-475e-86cf-0b9eaca8a48f" providerId="ADAL" clId="{5D1F03F3-F5A1-4542-B337-566AFE5AB931}" dt="2024-12-08T02:31:48.802" v="3246" actId="2711"/>
          <ac:spMkLst>
            <pc:docMk/>
            <pc:sldMk cId="2599556475" sldId="313"/>
            <ac:spMk id="38" creationId="{EF8B5579-21F2-2FD9-ECC7-A41B6F8A8137}"/>
          </ac:spMkLst>
        </pc:spChg>
        <pc:spChg chg="mod">
          <ac:chgData name="#CUI SHUAIWEN#" userId="35a196ea-bcb8-475e-86cf-0b9eaca8a48f" providerId="ADAL" clId="{5D1F03F3-F5A1-4542-B337-566AFE5AB931}" dt="2024-12-08T02:31:48.802" v="3246" actId="2711"/>
          <ac:spMkLst>
            <pc:docMk/>
            <pc:sldMk cId="2599556475" sldId="313"/>
            <ac:spMk id="39" creationId="{939A2B66-EE32-2EE3-FFBF-7C6F01A36D3B}"/>
          </ac:spMkLst>
        </pc:spChg>
        <pc:spChg chg="add mod ord">
          <ac:chgData name="#CUI SHUAIWEN#" userId="35a196ea-bcb8-475e-86cf-0b9eaca8a48f" providerId="ADAL" clId="{5D1F03F3-F5A1-4542-B337-566AFE5AB931}" dt="2024-12-08T02:31:48.802" v="3246" actId="2711"/>
          <ac:spMkLst>
            <pc:docMk/>
            <pc:sldMk cId="2599556475" sldId="313"/>
            <ac:spMk id="42" creationId="{2BDAC18D-6DA7-AC77-AE69-DACD638A66CB}"/>
          </ac:spMkLst>
        </pc:spChg>
        <pc:spChg chg="add mod ord">
          <ac:chgData name="#CUI SHUAIWEN#" userId="35a196ea-bcb8-475e-86cf-0b9eaca8a48f" providerId="ADAL" clId="{5D1F03F3-F5A1-4542-B337-566AFE5AB931}" dt="2024-12-08T02:31:48.802" v="3246" actId="2711"/>
          <ac:spMkLst>
            <pc:docMk/>
            <pc:sldMk cId="2599556475" sldId="313"/>
            <ac:spMk id="43" creationId="{D093DEC8-F18D-D864-B07F-3ACAF98FB900}"/>
          </ac:spMkLst>
        </pc:spChg>
        <pc:spChg chg="add mod">
          <ac:chgData name="#CUI SHUAIWEN#" userId="35a196ea-bcb8-475e-86cf-0b9eaca8a48f" providerId="ADAL" clId="{5D1F03F3-F5A1-4542-B337-566AFE5AB931}" dt="2024-12-08T02:31:48.802" v="3246" actId="2711"/>
          <ac:spMkLst>
            <pc:docMk/>
            <pc:sldMk cId="2599556475" sldId="313"/>
            <ac:spMk id="44" creationId="{F1213D14-6442-27A0-1C36-EF385F821E5B}"/>
          </ac:spMkLst>
        </pc:spChg>
        <pc:spChg chg="add mod">
          <ac:chgData name="#CUI SHUAIWEN#" userId="35a196ea-bcb8-475e-86cf-0b9eaca8a48f" providerId="ADAL" clId="{5D1F03F3-F5A1-4542-B337-566AFE5AB931}" dt="2024-12-08T02:31:48.802" v="3246" actId="2711"/>
          <ac:spMkLst>
            <pc:docMk/>
            <pc:sldMk cId="2599556475" sldId="313"/>
            <ac:spMk id="63" creationId="{6211F3E7-9867-136B-74F9-D53CB2C2B17D}"/>
          </ac:spMkLst>
        </pc:spChg>
        <pc:spChg chg="add mod">
          <ac:chgData name="#CUI SHUAIWEN#" userId="35a196ea-bcb8-475e-86cf-0b9eaca8a48f" providerId="ADAL" clId="{5D1F03F3-F5A1-4542-B337-566AFE5AB931}" dt="2024-12-08T02:31:48.802" v="3246" actId="2711"/>
          <ac:spMkLst>
            <pc:docMk/>
            <pc:sldMk cId="2599556475" sldId="313"/>
            <ac:spMk id="129" creationId="{752507F8-22B3-956A-C847-51200FF663F9}"/>
          </ac:spMkLst>
        </pc:spChg>
        <pc:spChg chg="add del mod">
          <ac:chgData name="#CUI SHUAIWEN#" userId="35a196ea-bcb8-475e-86cf-0b9eaca8a48f" providerId="ADAL" clId="{5D1F03F3-F5A1-4542-B337-566AFE5AB931}" dt="2024-12-07T14:12:51.358" v="2101" actId="478"/>
          <ac:spMkLst>
            <pc:docMk/>
            <pc:sldMk cId="2599556475" sldId="313"/>
            <ac:spMk id="132" creationId="{7F65ADC9-91B4-D999-21DD-A58EB593A710}"/>
          </ac:spMkLst>
        </pc:spChg>
        <pc:spChg chg="add mod">
          <ac:chgData name="#CUI SHUAIWEN#" userId="35a196ea-bcb8-475e-86cf-0b9eaca8a48f" providerId="ADAL" clId="{5D1F03F3-F5A1-4542-B337-566AFE5AB931}" dt="2024-12-08T02:31:48.802" v="3246" actId="2711"/>
          <ac:spMkLst>
            <pc:docMk/>
            <pc:sldMk cId="2599556475" sldId="313"/>
            <ac:spMk id="133" creationId="{B74BB0E0-69BF-1DFB-D75A-01C7C36B2BB6}"/>
          </ac:spMkLst>
        </pc:spChg>
        <pc:spChg chg="add mod topLvl">
          <ac:chgData name="#CUI SHUAIWEN#" userId="35a196ea-bcb8-475e-86cf-0b9eaca8a48f" providerId="ADAL" clId="{5D1F03F3-F5A1-4542-B337-566AFE5AB931}" dt="2024-12-08T02:31:48.802" v="3246" actId="2711"/>
          <ac:spMkLst>
            <pc:docMk/>
            <pc:sldMk cId="2599556475" sldId="313"/>
            <ac:spMk id="144" creationId="{A592ABFA-5DCE-27FD-6EB9-67F245287C8D}"/>
          </ac:spMkLst>
        </pc:spChg>
        <pc:spChg chg="add mod topLvl">
          <ac:chgData name="#CUI SHUAIWEN#" userId="35a196ea-bcb8-475e-86cf-0b9eaca8a48f" providerId="ADAL" clId="{5D1F03F3-F5A1-4542-B337-566AFE5AB931}" dt="2024-12-08T02:31:48.802" v="3246" actId="2711"/>
          <ac:spMkLst>
            <pc:docMk/>
            <pc:sldMk cId="2599556475" sldId="313"/>
            <ac:spMk id="145" creationId="{3927636B-86B2-2058-DE03-241ECA4336F5}"/>
          </ac:spMkLst>
        </pc:spChg>
        <pc:spChg chg="add mod topLvl">
          <ac:chgData name="#CUI SHUAIWEN#" userId="35a196ea-bcb8-475e-86cf-0b9eaca8a48f" providerId="ADAL" clId="{5D1F03F3-F5A1-4542-B337-566AFE5AB931}" dt="2024-12-08T02:31:48.802" v="3246" actId="2711"/>
          <ac:spMkLst>
            <pc:docMk/>
            <pc:sldMk cId="2599556475" sldId="313"/>
            <ac:spMk id="146" creationId="{642765E6-085F-DB7C-E41C-7D32266710FE}"/>
          </ac:spMkLst>
        </pc:spChg>
        <pc:spChg chg="add mod">
          <ac:chgData name="#CUI SHUAIWEN#" userId="35a196ea-bcb8-475e-86cf-0b9eaca8a48f" providerId="ADAL" clId="{5D1F03F3-F5A1-4542-B337-566AFE5AB931}" dt="2024-12-07T14:17:21.481" v="2195" actId="1076"/>
          <ac:spMkLst>
            <pc:docMk/>
            <pc:sldMk cId="2599556475" sldId="313"/>
            <ac:spMk id="156" creationId="{1F4F1BC2-141F-A86A-8F06-E6C060B94085}"/>
          </ac:spMkLst>
        </pc:spChg>
        <pc:spChg chg="add mod">
          <ac:chgData name="#CUI SHUAIWEN#" userId="35a196ea-bcb8-475e-86cf-0b9eaca8a48f" providerId="ADAL" clId="{5D1F03F3-F5A1-4542-B337-566AFE5AB931}" dt="2024-12-07T14:17:21.481" v="2195" actId="1076"/>
          <ac:spMkLst>
            <pc:docMk/>
            <pc:sldMk cId="2599556475" sldId="313"/>
            <ac:spMk id="157" creationId="{1928B31D-A620-E0E4-FE92-925D897BC259}"/>
          </ac:spMkLst>
        </pc:spChg>
        <pc:spChg chg="add mod">
          <ac:chgData name="#CUI SHUAIWEN#" userId="35a196ea-bcb8-475e-86cf-0b9eaca8a48f" providerId="ADAL" clId="{5D1F03F3-F5A1-4542-B337-566AFE5AB931}" dt="2024-12-07T14:17:21.481" v="2195" actId="1076"/>
          <ac:spMkLst>
            <pc:docMk/>
            <pc:sldMk cId="2599556475" sldId="313"/>
            <ac:spMk id="158" creationId="{0485BB57-F072-7305-2E32-89E0BFB6D291}"/>
          </ac:spMkLst>
        </pc:spChg>
        <pc:spChg chg="add mod">
          <ac:chgData name="#CUI SHUAIWEN#" userId="35a196ea-bcb8-475e-86cf-0b9eaca8a48f" providerId="ADAL" clId="{5D1F03F3-F5A1-4542-B337-566AFE5AB931}" dt="2024-12-07T14:17:21.481" v="2195" actId="1076"/>
          <ac:spMkLst>
            <pc:docMk/>
            <pc:sldMk cId="2599556475" sldId="313"/>
            <ac:spMk id="159" creationId="{EA558BC7-CAB5-F60E-2273-2F828383E334}"/>
          </ac:spMkLst>
        </pc:spChg>
        <pc:spChg chg="add mod">
          <ac:chgData name="#CUI SHUAIWEN#" userId="35a196ea-bcb8-475e-86cf-0b9eaca8a48f" providerId="ADAL" clId="{5D1F03F3-F5A1-4542-B337-566AFE5AB931}" dt="2024-12-07T14:17:21.481" v="2195" actId="1076"/>
          <ac:spMkLst>
            <pc:docMk/>
            <pc:sldMk cId="2599556475" sldId="313"/>
            <ac:spMk id="160" creationId="{3495F1CA-A4B2-6CB5-65AD-064A8BA27FC1}"/>
          </ac:spMkLst>
        </pc:spChg>
        <pc:spChg chg="add mod">
          <ac:chgData name="#CUI SHUAIWEN#" userId="35a196ea-bcb8-475e-86cf-0b9eaca8a48f" providerId="ADAL" clId="{5D1F03F3-F5A1-4542-B337-566AFE5AB931}" dt="2024-12-07T14:17:21.481" v="2195" actId="1076"/>
          <ac:spMkLst>
            <pc:docMk/>
            <pc:sldMk cId="2599556475" sldId="313"/>
            <ac:spMk id="165" creationId="{3332F41F-39CD-AB1F-B2A4-CDF8ECEFBB65}"/>
          </ac:spMkLst>
        </pc:spChg>
        <pc:spChg chg="del">
          <ac:chgData name="#CUI SHUAIWEN#" userId="35a196ea-bcb8-475e-86cf-0b9eaca8a48f" providerId="ADAL" clId="{5D1F03F3-F5A1-4542-B337-566AFE5AB931}" dt="2024-12-07T14:05:45.233" v="1912" actId="478"/>
          <ac:spMkLst>
            <pc:docMk/>
            <pc:sldMk cId="2599556475" sldId="313"/>
            <ac:spMk id="166" creationId="{323E693D-17B7-96E7-6486-2EED7426B565}"/>
          </ac:spMkLst>
        </pc:spChg>
        <pc:spChg chg="mod">
          <ac:chgData name="#CUI SHUAIWEN#" userId="35a196ea-bcb8-475e-86cf-0b9eaca8a48f" providerId="ADAL" clId="{5D1F03F3-F5A1-4542-B337-566AFE5AB931}" dt="2024-12-08T02:31:48.802" v="3246" actId="2711"/>
          <ac:spMkLst>
            <pc:docMk/>
            <pc:sldMk cId="2599556475" sldId="313"/>
            <ac:spMk id="167" creationId="{D9E786B3-9BC7-A52F-6A76-F358B3EBA5FD}"/>
          </ac:spMkLst>
        </pc:spChg>
        <pc:spChg chg="add mod">
          <ac:chgData name="#CUI SHUAIWEN#" userId="35a196ea-bcb8-475e-86cf-0b9eaca8a48f" providerId="ADAL" clId="{5D1F03F3-F5A1-4542-B337-566AFE5AB931}" dt="2024-12-07T14:17:21.481" v="2195" actId="1076"/>
          <ac:spMkLst>
            <pc:docMk/>
            <pc:sldMk cId="2599556475" sldId="313"/>
            <ac:spMk id="168" creationId="{9C0C287D-BE24-623A-81C0-FDAF3E1A0C1D}"/>
          </ac:spMkLst>
        </pc:spChg>
        <pc:spChg chg="add mod">
          <ac:chgData name="#CUI SHUAIWEN#" userId="35a196ea-bcb8-475e-86cf-0b9eaca8a48f" providerId="ADAL" clId="{5D1F03F3-F5A1-4542-B337-566AFE5AB931}" dt="2024-12-07T14:17:21.481" v="2195" actId="1076"/>
          <ac:spMkLst>
            <pc:docMk/>
            <pc:sldMk cId="2599556475" sldId="313"/>
            <ac:spMk id="169" creationId="{F89C4CCD-03A3-6136-6A45-9B340A34F20E}"/>
          </ac:spMkLst>
        </pc:spChg>
        <pc:spChg chg="add mod">
          <ac:chgData name="#CUI SHUAIWEN#" userId="35a196ea-bcb8-475e-86cf-0b9eaca8a48f" providerId="ADAL" clId="{5D1F03F3-F5A1-4542-B337-566AFE5AB931}" dt="2024-12-07T14:17:21.481" v="2195" actId="1076"/>
          <ac:spMkLst>
            <pc:docMk/>
            <pc:sldMk cId="2599556475" sldId="313"/>
            <ac:spMk id="170" creationId="{05EDD6B6-29F1-AE0C-9EE8-BCFCEABB451A}"/>
          </ac:spMkLst>
        </pc:spChg>
        <pc:spChg chg="add mod">
          <ac:chgData name="#CUI SHUAIWEN#" userId="35a196ea-bcb8-475e-86cf-0b9eaca8a48f" providerId="ADAL" clId="{5D1F03F3-F5A1-4542-B337-566AFE5AB931}" dt="2024-12-07T14:17:21.481" v="2195" actId="1076"/>
          <ac:spMkLst>
            <pc:docMk/>
            <pc:sldMk cId="2599556475" sldId="313"/>
            <ac:spMk id="171" creationId="{3CA75822-3D05-07AE-F029-6AD011D3F3FC}"/>
          </ac:spMkLst>
        </pc:spChg>
        <pc:spChg chg="add mod">
          <ac:chgData name="#CUI SHUAIWEN#" userId="35a196ea-bcb8-475e-86cf-0b9eaca8a48f" providerId="ADAL" clId="{5D1F03F3-F5A1-4542-B337-566AFE5AB931}" dt="2024-12-07T14:17:21.481" v="2195" actId="1076"/>
          <ac:spMkLst>
            <pc:docMk/>
            <pc:sldMk cId="2599556475" sldId="313"/>
            <ac:spMk id="172" creationId="{CABE39F5-8CD6-5AAF-950F-F8C542A97C84}"/>
          </ac:spMkLst>
        </pc:spChg>
        <pc:spChg chg="add mod">
          <ac:chgData name="#CUI SHUAIWEN#" userId="35a196ea-bcb8-475e-86cf-0b9eaca8a48f" providerId="ADAL" clId="{5D1F03F3-F5A1-4542-B337-566AFE5AB931}" dt="2024-12-07T14:17:21.481" v="2195" actId="1076"/>
          <ac:spMkLst>
            <pc:docMk/>
            <pc:sldMk cId="2599556475" sldId="313"/>
            <ac:spMk id="174" creationId="{779ADFF1-C49C-2057-B9BF-43B6265B858B}"/>
          </ac:spMkLst>
        </pc:spChg>
        <pc:spChg chg="add mod">
          <ac:chgData name="#CUI SHUAIWEN#" userId="35a196ea-bcb8-475e-86cf-0b9eaca8a48f" providerId="ADAL" clId="{5D1F03F3-F5A1-4542-B337-566AFE5AB931}" dt="2024-12-07T14:17:21.481" v="2195" actId="1076"/>
          <ac:spMkLst>
            <pc:docMk/>
            <pc:sldMk cId="2599556475" sldId="313"/>
            <ac:spMk id="175" creationId="{46F24B08-96ED-8ADC-D8AE-93DCAE9BD230}"/>
          </ac:spMkLst>
        </pc:spChg>
        <pc:spChg chg="add mod">
          <ac:chgData name="#CUI SHUAIWEN#" userId="35a196ea-bcb8-475e-86cf-0b9eaca8a48f" providerId="ADAL" clId="{5D1F03F3-F5A1-4542-B337-566AFE5AB931}" dt="2024-12-07T14:17:21.481" v="2195" actId="1076"/>
          <ac:spMkLst>
            <pc:docMk/>
            <pc:sldMk cId="2599556475" sldId="313"/>
            <ac:spMk id="176" creationId="{DB3AD69E-A52A-4890-E545-38CEEDC7E71F}"/>
          </ac:spMkLst>
        </pc:spChg>
        <pc:spChg chg="add mod">
          <ac:chgData name="#CUI SHUAIWEN#" userId="35a196ea-bcb8-475e-86cf-0b9eaca8a48f" providerId="ADAL" clId="{5D1F03F3-F5A1-4542-B337-566AFE5AB931}" dt="2024-12-07T14:17:21.481" v="2195" actId="1076"/>
          <ac:spMkLst>
            <pc:docMk/>
            <pc:sldMk cId="2599556475" sldId="313"/>
            <ac:spMk id="177" creationId="{5DC391DF-4E37-8DCC-BBC1-A72F84EDF9B0}"/>
          </ac:spMkLst>
        </pc:spChg>
        <pc:spChg chg="add mod">
          <ac:chgData name="#CUI SHUAIWEN#" userId="35a196ea-bcb8-475e-86cf-0b9eaca8a48f" providerId="ADAL" clId="{5D1F03F3-F5A1-4542-B337-566AFE5AB931}" dt="2024-12-07T14:17:21.481" v="2195" actId="1076"/>
          <ac:spMkLst>
            <pc:docMk/>
            <pc:sldMk cId="2599556475" sldId="313"/>
            <ac:spMk id="180" creationId="{3939BD5A-D6C7-C477-62A4-107F18D91938}"/>
          </ac:spMkLst>
        </pc:spChg>
        <pc:spChg chg="add mod">
          <ac:chgData name="#CUI SHUAIWEN#" userId="35a196ea-bcb8-475e-86cf-0b9eaca8a48f" providerId="ADAL" clId="{5D1F03F3-F5A1-4542-B337-566AFE5AB931}" dt="2024-12-07T14:17:21.481" v="2195" actId="1076"/>
          <ac:spMkLst>
            <pc:docMk/>
            <pc:sldMk cId="2599556475" sldId="313"/>
            <ac:spMk id="182" creationId="{7FADE47C-A5D8-F237-5BDC-51C07BA71B11}"/>
          </ac:spMkLst>
        </pc:spChg>
        <pc:spChg chg="add mod">
          <ac:chgData name="#CUI SHUAIWEN#" userId="35a196ea-bcb8-475e-86cf-0b9eaca8a48f" providerId="ADAL" clId="{5D1F03F3-F5A1-4542-B337-566AFE5AB931}" dt="2024-12-07T14:17:21.481" v="2195" actId="1076"/>
          <ac:spMkLst>
            <pc:docMk/>
            <pc:sldMk cId="2599556475" sldId="313"/>
            <ac:spMk id="187" creationId="{4186E50C-668F-F8EC-E7D0-F857ED144243}"/>
          </ac:spMkLst>
        </pc:spChg>
        <pc:spChg chg="add mod">
          <ac:chgData name="#CUI SHUAIWEN#" userId="35a196ea-bcb8-475e-86cf-0b9eaca8a48f" providerId="ADAL" clId="{5D1F03F3-F5A1-4542-B337-566AFE5AB931}" dt="2024-12-07T14:17:21.481" v="2195" actId="1076"/>
          <ac:spMkLst>
            <pc:docMk/>
            <pc:sldMk cId="2599556475" sldId="313"/>
            <ac:spMk id="189" creationId="{DC0CF402-DE84-4BA5-0B8B-F1CF19977303}"/>
          </ac:spMkLst>
        </pc:spChg>
        <pc:spChg chg="add mod">
          <ac:chgData name="#CUI SHUAIWEN#" userId="35a196ea-bcb8-475e-86cf-0b9eaca8a48f" providerId="ADAL" clId="{5D1F03F3-F5A1-4542-B337-566AFE5AB931}" dt="2024-12-07T14:17:21.481" v="2195" actId="1076"/>
          <ac:spMkLst>
            <pc:docMk/>
            <pc:sldMk cId="2599556475" sldId="313"/>
            <ac:spMk id="190" creationId="{1EFA33F6-1AA8-5B22-16F6-E1FF3FECA961}"/>
          </ac:spMkLst>
        </pc:spChg>
        <pc:spChg chg="add mod">
          <ac:chgData name="#CUI SHUAIWEN#" userId="35a196ea-bcb8-475e-86cf-0b9eaca8a48f" providerId="ADAL" clId="{5D1F03F3-F5A1-4542-B337-566AFE5AB931}" dt="2024-12-07T14:17:21.481" v="2195" actId="1076"/>
          <ac:spMkLst>
            <pc:docMk/>
            <pc:sldMk cId="2599556475" sldId="313"/>
            <ac:spMk id="191" creationId="{249AF299-AB0F-1CA4-DF39-AC0E6E11D3C0}"/>
          </ac:spMkLst>
        </pc:spChg>
        <pc:spChg chg="add mod">
          <ac:chgData name="#CUI SHUAIWEN#" userId="35a196ea-bcb8-475e-86cf-0b9eaca8a48f" providerId="ADAL" clId="{5D1F03F3-F5A1-4542-B337-566AFE5AB931}" dt="2024-12-07T14:17:21.481" v="2195" actId="1076"/>
          <ac:spMkLst>
            <pc:docMk/>
            <pc:sldMk cId="2599556475" sldId="313"/>
            <ac:spMk id="192" creationId="{9A7B0EF8-D7BF-E919-64DA-E6D9EC36CD87}"/>
          </ac:spMkLst>
        </pc:spChg>
        <pc:spChg chg="add mod">
          <ac:chgData name="#CUI SHUAIWEN#" userId="35a196ea-bcb8-475e-86cf-0b9eaca8a48f" providerId="ADAL" clId="{5D1F03F3-F5A1-4542-B337-566AFE5AB931}" dt="2024-12-07T14:17:21.481" v="2195" actId="1076"/>
          <ac:spMkLst>
            <pc:docMk/>
            <pc:sldMk cId="2599556475" sldId="313"/>
            <ac:spMk id="193" creationId="{683CFC2E-4A9B-D548-2463-EFBEC65FD37C}"/>
          </ac:spMkLst>
        </pc:spChg>
        <pc:spChg chg="add mod">
          <ac:chgData name="#CUI SHUAIWEN#" userId="35a196ea-bcb8-475e-86cf-0b9eaca8a48f" providerId="ADAL" clId="{5D1F03F3-F5A1-4542-B337-566AFE5AB931}" dt="2024-12-07T14:17:21.481" v="2195" actId="1076"/>
          <ac:spMkLst>
            <pc:docMk/>
            <pc:sldMk cId="2599556475" sldId="313"/>
            <ac:spMk id="194" creationId="{84007441-7E89-D37D-F1DF-3C1669A85319}"/>
          </ac:spMkLst>
        </pc:spChg>
        <pc:spChg chg="add mod">
          <ac:chgData name="#CUI SHUAIWEN#" userId="35a196ea-bcb8-475e-86cf-0b9eaca8a48f" providerId="ADAL" clId="{5D1F03F3-F5A1-4542-B337-566AFE5AB931}" dt="2024-12-07T14:17:21.481" v="2195" actId="1076"/>
          <ac:spMkLst>
            <pc:docMk/>
            <pc:sldMk cId="2599556475" sldId="313"/>
            <ac:spMk id="195" creationId="{C51EAC24-8505-A864-C543-839969BA52C0}"/>
          </ac:spMkLst>
        </pc:spChg>
        <pc:spChg chg="add mod">
          <ac:chgData name="#CUI SHUAIWEN#" userId="35a196ea-bcb8-475e-86cf-0b9eaca8a48f" providerId="ADAL" clId="{5D1F03F3-F5A1-4542-B337-566AFE5AB931}" dt="2024-12-07T14:17:21.481" v="2195" actId="1076"/>
          <ac:spMkLst>
            <pc:docMk/>
            <pc:sldMk cId="2599556475" sldId="313"/>
            <ac:spMk id="196" creationId="{05C220B5-4AF0-11F8-182E-2A61F5555050}"/>
          </ac:spMkLst>
        </pc:spChg>
        <pc:spChg chg="add mod">
          <ac:chgData name="#CUI SHUAIWEN#" userId="35a196ea-bcb8-475e-86cf-0b9eaca8a48f" providerId="ADAL" clId="{5D1F03F3-F5A1-4542-B337-566AFE5AB931}" dt="2024-12-07T14:17:21.481" v="2195" actId="1076"/>
          <ac:spMkLst>
            <pc:docMk/>
            <pc:sldMk cId="2599556475" sldId="313"/>
            <ac:spMk id="197" creationId="{08C2E59F-5315-4A8C-A512-4472B88C0D04}"/>
          </ac:spMkLst>
        </pc:spChg>
        <pc:spChg chg="add mod">
          <ac:chgData name="#CUI SHUAIWEN#" userId="35a196ea-bcb8-475e-86cf-0b9eaca8a48f" providerId="ADAL" clId="{5D1F03F3-F5A1-4542-B337-566AFE5AB931}" dt="2024-12-07T14:17:21.481" v="2195" actId="1076"/>
          <ac:spMkLst>
            <pc:docMk/>
            <pc:sldMk cId="2599556475" sldId="313"/>
            <ac:spMk id="198" creationId="{7FB1C7CE-2D7E-6DA3-913E-FB933F4B875C}"/>
          </ac:spMkLst>
        </pc:spChg>
        <pc:spChg chg="add mod">
          <ac:chgData name="#CUI SHUAIWEN#" userId="35a196ea-bcb8-475e-86cf-0b9eaca8a48f" providerId="ADAL" clId="{5D1F03F3-F5A1-4542-B337-566AFE5AB931}" dt="2024-12-07T14:17:21.481" v="2195" actId="1076"/>
          <ac:spMkLst>
            <pc:docMk/>
            <pc:sldMk cId="2599556475" sldId="313"/>
            <ac:spMk id="200" creationId="{E776D0F0-63B1-50FE-0B6A-50162238AF2A}"/>
          </ac:spMkLst>
        </pc:spChg>
        <pc:spChg chg="add mod">
          <ac:chgData name="#CUI SHUAIWEN#" userId="35a196ea-bcb8-475e-86cf-0b9eaca8a48f" providerId="ADAL" clId="{5D1F03F3-F5A1-4542-B337-566AFE5AB931}" dt="2024-12-07T14:17:21.481" v="2195" actId="1076"/>
          <ac:spMkLst>
            <pc:docMk/>
            <pc:sldMk cId="2599556475" sldId="313"/>
            <ac:spMk id="201" creationId="{D58E8A81-A21B-E1EA-92D3-F5183C42B9A0}"/>
          </ac:spMkLst>
        </pc:spChg>
        <pc:spChg chg="add mod">
          <ac:chgData name="#CUI SHUAIWEN#" userId="35a196ea-bcb8-475e-86cf-0b9eaca8a48f" providerId="ADAL" clId="{5D1F03F3-F5A1-4542-B337-566AFE5AB931}" dt="2024-12-07T14:17:21.481" v="2195" actId="1076"/>
          <ac:spMkLst>
            <pc:docMk/>
            <pc:sldMk cId="2599556475" sldId="313"/>
            <ac:spMk id="202" creationId="{F1115B0F-D761-6D3B-B08F-77E00866B1E8}"/>
          </ac:spMkLst>
        </pc:spChg>
        <pc:spChg chg="add mod">
          <ac:chgData name="#CUI SHUAIWEN#" userId="35a196ea-bcb8-475e-86cf-0b9eaca8a48f" providerId="ADAL" clId="{5D1F03F3-F5A1-4542-B337-566AFE5AB931}" dt="2024-12-07T14:17:21.481" v="2195" actId="1076"/>
          <ac:spMkLst>
            <pc:docMk/>
            <pc:sldMk cId="2599556475" sldId="313"/>
            <ac:spMk id="203" creationId="{9CF707EA-51EB-C59A-DBE8-D8913EB1A0C8}"/>
          </ac:spMkLst>
        </pc:spChg>
        <pc:spChg chg="add mod">
          <ac:chgData name="#CUI SHUAIWEN#" userId="35a196ea-bcb8-475e-86cf-0b9eaca8a48f" providerId="ADAL" clId="{5D1F03F3-F5A1-4542-B337-566AFE5AB931}" dt="2024-12-07T14:17:21.481" v="2195" actId="1076"/>
          <ac:spMkLst>
            <pc:docMk/>
            <pc:sldMk cId="2599556475" sldId="313"/>
            <ac:spMk id="204" creationId="{E424AC53-0346-046D-5E2F-06B0AB3CE079}"/>
          </ac:spMkLst>
        </pc:spChg>
        <pc:spChg chg="add mod">
          <ac:chgData name="#CUI SHUAIWEN#" userId="35a196ea-bcb8-475e-86cf-0b9eaca8a48f" providerId="ADAL" clId="{5D1F03F3-F5A1-4542-B337-566AFE5AB931}" dt="2024-12-07T14:17:21.481" v="2195" actId="1076"/>
          <ac:spMkLst>
            <pc:docMk/>
            <pc:sldMk cId="2599556475" sldId="313"/>
            <ac:spMk id="205" creationId="{566FAFEF-D676-5C06-932A-91CD97EA1C37}"/>
          </ac:spMkLst>
        </pc:spChg>
        <pc:spChg chg="add mod">
          <ac:chgData name="#CUI SHUAIWEN#" userId="35a196ea-bcb8-475e-86cf-0b9eaca8a48f" providerId="ADAL" clId="{5D1F03F3-F5A1-4542-B337-566AFE5AB931}" dt="2024-12-07T14:17:21.481" v="2195" actId="1076"/>
          <ac:spMkLst>
            <pc:docMk/>
            <pc:sldMk cId="2599556475" sldId="313"/>
            <ac:spMk id="206" creationId="{0883D07D-09F9-2220-61AD-CD025262DD06}"/>
          </ac:spMkLst>
        </pc:spChg>
        <pc:spChg chg="add mod">
          <ac:chgData name="#CUI SHUAIWEN#" userId="35a196ea-bcb8-475e-86cf-0b9eaca8a48f" providerId="ADAL" clId="{5D1F03F3-F5A1-4542-B337-566AFE5AB931}" dt="2024-12-07T14:17:21.481" v="2195" actId="1076"/>
          <ac:spMkLst>
            <pc:docMk/>
            <pc:sldMk cId="2599556475" sldId="313"/>
            <ac:spMk id="208" creationId="{6A10D93B-5950-5E79-D00E-F9094DE5F814}"/>
          </ac:spMkLst>
        </pc:spChg>
        <pc:spChg chg="add mod">
          <ac:chgData name="#CUI SHUAIWEN#" userId="35a196ea-bcb8-475e-86cf-0b9eaca8a48f" providerId="ADAL" clId="{5D1F03F3-F5A1-4542-B337-566AFE5AB931}" dt="2024-12-07T14:17:21.481" v="2195" actId="1076"/>
          <ac:spMkLst>
            <pc:docMk/>
            <pc:sldMk cId="2599556475" sldId="313"/>
            <ac:spMk id="209" creationId="{B174CEE1-9205-A473-EA18-FB6138D70FD9}"/>
          </ac:spMkLst>
        </pc:spChg>
        <pc:spChg chg="add mod">
          <ac:chgData name="#CUI SHUAIWEN#" userId="35a196ea-bcb8-475e-86cf-0b9eaca8a48f" providerId="ADAL" clId="{5D1F03F3-F5A1-4542-B337-566AFE5AB931}" dt="2024-12-07T14:17:21.481" v="2195" actId="1076"/>
          <ac:spMkLst>
            <pc:docMk/>
            <pc:sldMk cId="2599556475" sldId="313"/>
            <ac:spMk id="210" creationId="{37944E0F-91C7-015D-AABA-277D085892A4}"/>
          </ac:spMkLst>
        </pc:spChg>
        <pc:spChg chg="add mod">
          <ac:chgData name="#CUI SHUAIWEN#" userId="35a196ea-bcb8-475e-86cf-0b9eaca8a48f" providerId="ADAL" clId="{5D1F03F3-F5A1-4542-B337-566AFE5AB931}" dt="2024-12-07T14:17:21.481" v="2195" actId="1076"/>
          <ac:spMkLst>
            <pc:docMk/>
            <pc:sldMk cId="2599556475" sldId="313"/>
            <ac:spMk id="211" creationId="{B7B087BB-A146-1309-5595-19E6B2C8C061}"/>
          </ac:spMkLst>
        </pc:spChg>
        <pc:spChg chg="add mod">
          <ac:chgData name="#CUI SHUAIWEN#" userId="35a196ea-bcb8-475e-86cf-0b9eaca8a48f" providerId="ADAL" clId="{5D1F03F3-F5A1-4542-B337-566AFE5AB931}" dt="2024-12-07T14:17:21.481" v="2195" actId="1076"/>
          <ac:spMkLst>
            <pc:docMk/>
            <pc:sldMk cId="2599556475" sldId="313"/>
            <ac:spMk id="212" creationId="{16430047-7E20-F01E-BFEA-F8A037673DB0}"/>
          </ac:spMkLst>
        </pc:spChg>
        <pc:spChg chg="add mod">
          <ac:chgData name="#CUI SHUAIWEN#" userId="35a196ea-bcb8-475e-86cf-0b9eaca8a48f" providerId="ADAL" clId="{5D1F03F3-F5A1-4542-B337-566AFE5AB931}" dt="2024-12-07T14:17:21.481" v="2195" actId="1076"/>
          <ac:spMkLst>
            <pc:docMk/>
            <pc:sldMk cId="2599556475" sldId="313"/>
            <ac:spMk id="213" creationId="{25BC72E7-7FAC-2B80-8EC1-BDBD31CC38DF}"/>
          </ac:spMkLst>
        </pc:spChg>
        <pc:spChg chg="add mod">
          <ac:chgData name="#CUI SHUAIWEN#" userId="35a196ea-bcb8-475e-86cf-0b9eaca8a48f" providerId="ADAL" clId="{5D1F03F3-F5A1-4542-B337-566AFE5AB931}" dt="2024-12-07T14:17:21.481" v="2195" actId="1076"/>
          <ac:spMkLst>
            <pc:docMk/>
            <pc:sldMk cId="2599556475" sldId="313"/>
            <ac:spMk id="214" creationId="{548A5F99-D3C3-D67F-AA39-272ECCAB3833}"/>
          </ac:spMkLst>
        </pc:spChg>
        <pc:spChg chg="add mod">
          <ac:chgData name="#CUI SHUAIWEN#" userId="35a196ea-bcb8-475e-86cf-0b9eaca8a48f" providerId="ADAL" clId="{5D1F03F3-F5A1-4542-B337-566AFE5AB931}" dt="2024-12-07T14:17:21.481" v="2195" actId="1076"/>
          <ac:spMkLst>
            <pc:docMk/>
            <pc:sldMk cId="2599556475" sldId="313"/>
            <ac:spMk id="215" creationId="{4A13415B-A0B4-E905-AE5B-A9BAE465D6FF}"/>
          </ac:spMkLst>
        </pc:spChg>
        <pc:spChg chg="add mod">
          <ac:chgData name="#CUI SHUAIWEN#" userId="35a196ea-bcb8-475e-86cf-0b9eaca8a48f" providerId="ADAL" clId="{5D1F03F3-F5A1-4542-B337-566AFE5AB931}" dt="2024-12-07T14:17:21.481" v="2195" actId="1076"/>
          <ac:spMkLst>
            <pc:docMk/>
            <pc:sldMk cId="2599556475" sldId="313"/>
            <ac:spMk id="216" creationId="{3E2B3489-C84B-A965-7DA7-A63A6C175EAA}"/>
          </ac:spMkLst>
        </pc:spChg>
        <pc:spChg chg="add mod">
          <ac:chgData name="#CUI SHUAIWEN#" userId="35a196ea-bcb8-475e-86cf-0b9eaca8a48f" providerId="ADAL" clId="{5D1F03F3-F5A1-4542-B337-566AFE5AB931}" dt="2024-12-07T14:17:21.481" v="2195" actId="1076"/>
          <ac:spMkLst>
            <pc:docMk/>
            <pc:sldMk cId="2599556475" sldId="313"/>
            <ac:spMk id="217" creationId="{DEE8D9D9-EAA5-1E8F-768B-8D31AE33829E}"/>
          </ac:spMkLst>
        </pc:spChg>
        <pc:spChg chg="add mod">
          <ac:chgData name="#CUI SHUAIWEN#" userId="35a196ea-bcb8-475e-86cf-0b9eaca8a48f" providerId="ADAL" clId="{5D1F03F3-F5A1-4542-B337-566AFE5AB931}" dt="2024-12-07T14:17:21.481" v="2195" actId="1076"/>
          <ac:spMkLst>
            <pc:docMk/>
            <pc:sldMk cId="2599556475" sldId="313"/>
            <ac:spMk id="218" creationId="{476CD9B7-A3AC-B217-0539-E873286D8E57}"/>
          </ac:spMkLst>
        </pc:spChg>
        <pc:spChg chg="add mod">
          <ac:chgData name="#CUI SHUAIWEN#" userId="35a196ea-bcb8-475e-86cf-0b9eaca8a48f" providerId="ADAL" clId="{5D1F03F3-F5A1-4542-B337-566AFE5AB931}" dt="2024-12-07T14:17:21.481" v="2195" actId="1076"/>
          <ac:spMkLst>
            <pc:docMk/>
            <pc:sldMk cId="2599556475" sldId="313"/>
            <ac:spMk id="219" creationId="{6E0A79CF-3196-95E0-E3E2-23061746CD94}"/>
          </ac:spMkLst>
        </pc:spChg>
        <pc:spChg chg="add mod">
          <ac:chgData name="#CUI SHUAIWEN#" userId="35a196ea-bcb8-475e-86cf-0b9eaca8a48f" providerId="ADAL" clId="{5D1F03F3-F5A1-4542-B337-566AFE5AB931}" dt="2024-12-07T14:17:21.481" v="2195" actId="1076"/>
          <ac:spMkLst>
            <pc:docMk/>
            <pc:sldMk cId="2599556475" sldId="313"/>
            <ac:spMk id="221" creationId="{51354F11-2262-78BB-B0FF-893F6DAD4BF6}"/>
          </ac:spMkLst>
        </pc:spChg>
        <pc:spChg chg="add mod">
          <ac:chgData name="#CUI SHUAIWEN#" userId="35a196ea-bcb8-475e-86cf-0b9eaca8a48f" providerId="ADAL" clId="{5D1F03F3-F5A1-4542-B337-566AFE5AB931}" dt="2024-12-07T14:17:21.481" v="2195" actId="1076"/>
          <ac:spMkLst>
            <pc:docMk/>
            <pc:sldMk cId="2599556475" sldId="313"/>
            <ac:spMk id="224" creationId="{E76F38BA-AFC1-6DE9-2BEB-A4D5CF5ED8B2}"/>
          </ac:spMkLst>
        </pc:spChg>
        <pc:spChg chg="add mod">
          <ac:chgData name="#CUI SHUAIWEN#" userId="35a196ea-bcb8-475e-86cf-0b9eaca8a48f" providerId="ADAL" clId="{5D1F03F3-F5A1-4542-B337-566AFE5AB931}" dt="2024-12-07T14:17:21.481" v="2195" actId="1076"/>
          <ac:spMkLst>
            <pc:docMk/>
            <pc:sldMk cId="2599556475" sldId="313"/>
            <ac:spMk id="225" creationId="{CEFF6B54-559B-B8C4-EF57-15028E2C074B}"/>
          </ac:spMkLst>
        </pc:spChg>
        <pc:spChg chg="add mod">
          <ac:chgData name="#CUI SHUAIWEN#" userId="35a196ea-bcb8-475e-86cf-0b9eaca8a48f" providerId="ADAL" clId="{5D1F03F3-F5A1-4542-B337-566AFE5AB931}" dt="2024-12-07T14:17:21.481" v="2195" actId="1076"/>
          <ac:spMkLst>
            <pc:docMk/>
            <pc:sldMk cId="2599556475" sldId="313"/>
            <ac:spMk id="227" creationId="{4546D628-1355-A4F1-28F0-759A0FF79589}"/>
          </ac:spMkLst>
        </pc:spChg>
        <pc:spChg chg="add mod">
          <ac:chgData name="#CUI SHUAIWEN#" userId="35a196ea-bcb8-475e-86cf-0b9eaca8a48f" providerId="ADAL" clId="{5D1F03F3-F5A1-4542-B337-566AFE5AB931}" dt="2024-12-07T14:17:21.481" v="2195" actId="1076"/>
          <ac:spMkLst>
            <pc:docMk/>
            <pc:sldMk cId="2599556475" sldId="313"/>
            <ac:spMk id="230" creationId="{ED256F07-5493-C3D1-B0FE-E2A22CF17A86}"/>
          </ac:spMkLst>
        </pc:spChg>
        <pc:spChg chg="add mod">
          <ac:chgData name="#CUI SHUAIWEN#" userId="35a196ea-bcb8-475e-86cf-0b9eaca8a48f" providerId="ADAL" clId="{5D1F03F3-F5A1-4542-B337-566AFE5AB931}" dt="2024-12-07T14:17:21.481" v="2195" actId="1076"/>
          <ac:spMkLst>
            <pc:docMk/>
            <pc:sldMk cId="2599556475" sldId="313"/>
            <ac:spMk id="232" creationId="{53A62B5A-3FDD-40DB-744D-27375DD397B2}"/>
          </ac:spMkLst>
        </pc:spChg>
        <pc:spChg chg="add mod">
          <ac:chgData name="#CUI SHUAIWEN#" userId="35a196ea-bcb8-475e-86cf-0b9eaca8a48f" providerId="ADAL" clId="{5D1F03F3-F5A1-4542-B337-566AFE5AB931}" dt="2024-12-07T14:17:21.481" v="2195" actId="1076"/>
          <ac:spMkLst>
            <pc:docMk/>
            <pc:sldMk cId="2599556475" sldId="313"/>
            <ac:spMk id="233" creationId="{8CD2C4CC-98BC-EC6A-86DA-9D23376FB111}"/>
          </ac:spMkLst>
        </pc:spChg>
        <pc:spChg chg="add mod">
          <ac:chgData name="#CUI SHUAIWEN#" userId="35a196ea-bcb8-475e-86cf-0b9eaca8a48f" providerId="ADAL" clId="{5D1F03F3-F5A1-4542-B337-566AFE5AB931}" dt="2024-12-07T14:17:21.481" v="2195" actId="1076"/>
          <ac:spMkLst>
            <pc:docMk/>
            <pc:sldMk cId="2599556475" sldId="313"/>
            <ac:spMk id="234" creationId="{6E12381E-733E-B9D0-5AAA-B72B2C191D51}"/>
          </ac:spMkLst>
        </pc:spChg>
        <pc:spChg chg="add mod">
          <ac:chgData name="#CUI SHUAIWEN#" userId="35a196ea-bcb8-475e-86cf-0b9eaca8a48f" providerId="ADAL" clId="{5D1F03F3-F5A1-4542-B337-566AFE5AB931}" dt="2024-12-08T02:31:48.802" v="3246" actId="2711"/>
          <ac:spMkLst>
            <pc:docMk/>
            <pc:sldMk cId="2599556475" sldId="313"/>
            <ac:spMk id="235" creationId="{6B1A706F-142D-F5A3-FB06-9BE032551276}"/>
          </ac:spMkLst>
        </pc:spChg>
        <pc:spChg chg="add mod">
          <ac:chgData name="#CUI SHUAIWEN#" userId="35a196ea-bcb8-475e-86cf-0b9eaca8a48f" providerId="ADAL" clId="{5D1F03F3-F5A1-4542-B337-566AFE5AB931}" dt="2024-12-08T02:31:48.802" v="3246" actId="2711"/>
          <ac:spMkLst>
            <pc:docMk/>
            <pc:sldMk cId="2599556475" sldId="313"/>
            <ac:spMk id="236" creationId="{2F1EB8E7-AE72-50AC-CDE6-645300B510F0}"/>
          </ac:spMkLst>
        </pc:spChg>
        <pc:spChg chg="add mod">
          <ac:chgData name="#CUI SHUAIWEN#" userId="35a196ea-bcb8-475e-86cf-0b9eaca8a48f" providerId="ADAL" clId="{5D1F03F3-F5A1-4542-B337-566AFE5AB931}" dt="2024-12-08T02:31:48.802" v="3246" actId="2711"/>
          <ac:spMkLst>
            <pc:docMk/>
            <pc:sldMk cId="2599556475" sldId="313"/>
            <ac:spMk id="240" creationId="{60AA5175-D347-DB82-C3A3-B8DB2E0115E2}"/>
          </ac:spMkLst>
        </pc:spChg>
        <pc:spChg chg="add mod">
          <ac:chgData name="#CUI SHUAIWEN#" userId="35a196ea-bcb8-475e-86cf-0b9eaca8a48f" providerId="ADAL" clId="{5D1F03F3-F5A1-4542-B337-566AFE5AB931}" dt="2024-12-08T02:31:48.802" v="3246" actId="2711"/>
          <ac:spMkLst>
            <pc:docMk/>
            <pc:sldMk cId="2599556475" sldId="313"/>
            <ac:spMk id="241" creationId="{AB35CCFA-C65D-74FD-99F7-5F208FB0B958}"/>
          </ac:spMkLst>
        </pc:spChg>
        <pc:spChg chg="add mod">
          <ac:chgData name="#CUI SHUAIWEN#" userId="35a196ea-bcb8-475e-86cf-0b9eaca8a48f" providerId="ADAL" clId="{5D1F03F3-F5A1-4542-B337-566AFE5AB931}" dt="2024-12-08T02:31:48.802" v="3246" actId="2711"/>
          <ac:spMkLst>
            <pc:docMk/>
            <pc:sldMk cId="2599556475" sldId="313"/>
            <ac:spMk id="242" creationId="{4B02CF22-FF30-7D56-2355-ED0DC61018E4}"/>
          </ac:spMkLst>
        </pc:spChg>
        <pc:spChg chg="add mod">
          <ac:chgData name="#CUI SHUAIWEN#" userId="35a196ea-bcb8-475e-86cf-0b9eaca8a48f" providerId="ADAL" clId="{5D1F03F3-F5A1-4542-B337-566AFE5AB931}" dt="2024-12-08T02:31:48.802" v="3246" actId="2711"/>
          <ac:spMkLst>
            <pc:docMk/>
            <pc:sldMk cId="2599556475" sldId="313"/>
            <ac:spMk id="243" creationId="{94F0FC90-855B-4F36-9044-31624FFBDE9F}"/>
          </ac:spMkLst>
        </pc:spChg>
        <pc:spChg chg="add mod">
          <ac:chgData name="#CUI SHUAIWEN#" userId="35a196ea-bcb8-475e-86cf-0b9eaca8a48f" providerId="ADAL" clId="{5D1F03F3-F5A1-4542-B337-566AFE5AB931}" dt="2024-12-08T02:31:48.802" v="3246" actId="2711"/>
          <ac:spMkLst>
            <pc:docMk/>
            <pc:sldMk cId="2599556475" sldId="313"/>
            <ac:spMk id="246" creationId="{FEEE5D44-D720-A02F-899D-E85282E32C4B}"/>
          </ac:spMkLst>
        </pc:spChg>
        <pc:spChg chg="add mod ord">
          <ac:chgData name="#CUI SHUAIWEN#" userId="35a196ea-bcb8-475e-86cf-0b9eaca8a48f" providerId="ADAL" clId="{5D1F03F3-F5A1-4542-B337-566AFE5AB931}" dt="2024-12-08T02:31:48.802" v="3246" actId="2711"/>
          <ac:spMkLst>
            <pc:docMk/>
            <pc:sldMk cId="2599556475" sldId="313"/>
            <ac:spMk id="268" creationId="{D98AAD66-69C1-D6AA-4A2A-0F2DB97ECFD4}"/>
          </ac:spMkLst>
        </pc:spChg>
        <pc:grpChg chg="add mod">
          <ac:chgData name="#CUI SHUAIWEN#" userId="35a196ea-bcb8-475e-86cf-0b9eaca8a48f" providerId="ADAL" clId="{5D1F03F3-F5A1-4542-B337-566AFE5AB931}" dt="2024-12-07T14:26:16.393" v="2407" actId="1076"/>
          <ac:grpSpMkLst>
            <pc:docMk/>
            <pc:sldMk cId="2599556475" sldId="313"/>
            <ac:grpSpMk id="269" creationId="{BD953D36-AA6B-80CA-E8AA-81A9802A85DF}"/>
          </ac:grpSpMkLst>
        </pc:grpChg>
        <pc:grpChg chg="add del mod">
          <ac:chgData name="#CUI SHUAIWEN#" userId="35a196ea-bcb8-475e-86cf-0b9eaca8a48f" providerId="ADAL" clId="{5D1F03F3-F5A1-4542-B337-566AFE5AB931}" dt="2024-12-07T14:23:01.689" v="2333" actId="165"/>
          <ac:grpSpMkLst>
            <pc:docMk/>
            <pc:sldMk cId="2599556475" sldId="313"/>
            <ac:grpSpMk id="279" creationId="{4D7A6989-3BA0-5C22-5843-7B02C11E4B2C}"/>
          </ac:grpSpMkLst>
        </pc:grpChg>
        <pc:grpChg chg="add mod">
          <ac:chgData name="#CUI SHUAIWEN#" userId="35a196ea-bcb8-475e-86cf-0b9eaca8a48f" providerId="ADAL" clId="{5D1F03F3-F5A1-4542-B337-566AFE5AB931}" dt="2024-12-07T14:25:32.820" v="2399" actId="164"/>
          <ac:grpSpMkLst>
            <pc:docMk/>
            <pc:sldMk cId="2599556475" sldId="313"/>
            <ac:grpSpMk id="282" creationId="{4E506A56-350F-82AE-464A-D9AEFB6F50FB}"/>
          </ac:grpSpMkLst>
        </pc:grpChg>
        <pc:grpChg chg="add mod">
          <ac:chgData name="#CUI SHUAIWEN#" userId="35a196ea-bcb8-475e-86cf-0b9eaca8a48f" providerId="ADAL" clId="{5D1F03F3-F5A1-4542-B337-566AFE5AB931}" dt="2024-12-07T14:27:09.904" v="2413" actId="164"/>
          <ac:grpSpMkLst>
            <pc:docMk/>
            <pc:sldMk cId="2599556475" sldId="313"/>
            <ac:grpSpMk id="290" creationId="{7DFEE205-DFAD-8262-1B0B-C399F068A15E}"/>
          </ac:grpSpMkLst>
        </pc:grpChg>
        <pc:picChg chg="add mod">
          <ac:chgData name="#CUI SHUAIWEN#" userId="35a196ea-bcb8-475e-86cf-0b9eaca8a48f" providerId="ADAL" clId="{5D1F03F3-F5A1-4542-B337-566AFE5AB931}" dt="2024-12-08T01:40:58.687" v="2565" actId="1076"/>
          <ac:picMkLst>
            <pc:docMk/>
            <pc:sldMk cId="2599556475" sldId="313"/>
            <ac:picMk id="3" creationId="{4D98CB56-EA0C-96F0-D5DB-FADFB336BB00}"/>
          </ac:picMkLst>
        </pc:picChg>
        <pc:picChg chg="del">
          <ac:chgData name="#CUI SHUAIWEN#" userId="35a196ea-bcb8-475e-86cf-0b9eaca8a48f" providerId="ADAL" clId="{5D1F03F3-F5A1-4542-B337-566AFE5AB931}" dt="2024-12-07T14:04:42.408" v="1897" actId="478"/>
          <ac:picMkLst>
            <pc:docMk/>
            <pc:sldMk cId="2599556475" sldId="313"/>
            <ac:picMk id="3" creationId="{FEFC3524-4FD7-293A-E0AE-D0DD941E6D23}"/>
          </ac:picMkLst>
        </pc:picChg>
        <pc:picChg chg="del">
          <ac:chgData name="#CUI SHUAIWEN#" userId="35a196ea-bcb8-475e-86cf-0b9eaca8a48f" providerId="ADAL" clId="{5D1F03F3-F5A1-4542-B337-566AFE5AB931}" dt="2024-12-07T14:04:42.408" v="1897" actId="478"/>
          <ac:picMkLst>
            <pc:docMk/>
            <pc:sldMk cId="2599556475" sldId="313"/>
            <ac:picMk id="13" creationId="{DBE4C4F8-D4B3-43CF-6FA1-D060CB90AFD0}"/>
          </ac:picMkLst>
        </pc:picChg>
        <pc:picChg chg="add mod">
          <ac:chgData name="#CUI SHUAIWEN#" userId="35a196ea-bcb8-475e-86cf-0b9eaca8a48f" providerId="ADAL" clId="{5D1F03F3-F5A1-4542-B337-566AFE5AB931}" dt="2024-12-08T01:40:57.034" v="2564" actId="1076"/>
          <ac:picMkLst>
            <pc:docMk/>
            <pc:sldMk cId="2599556475" sldId="313"/>
            <ac:picMk id="13" creationId="{F379D33A-77A9-F1C8-102E-6AAA53EB60EC}"/>
          </ac:picMkLst>
        </pc:picChg>
        <pc:picChg chg="add mod">
          <ac:chgData name="#CUI SHUAIWEN#" userId="35a196ea-bcb8-475e-86cf-0b9eaca8a48f" providerId="ADAL" clId="{5D1F03F3-F5A1-4542-B337-566AFE5AB931}" dt="2024-12-08T01:40:15.156" v="2555" actId="1076"/>
          <ac:picMkLst>
            <pc:docMk/>
            <pc:sldMk cId="2599556475" sldId="313"/>
            <ac:picMk id="18" creationId="{6A4D8150-2C75-9C18-133E-0397567C16C1}"/>
          </ac:picMkLst>
        </pc:picChg>
        <pc:picChg chg="del">
          <ac:chgData name="#CUI SHUAIWEN#" userId="35a196ea-bcb8-475e-86cf-0b9eaca8a48f" providerId="ADAL" clId="{5D1F03F3-F5A1-4542-B337-566AFE5AB931}" dt="2024-12-07T14:04:42.408" v="1897" actId="478"/>
          <ac:picMkLst>
            <pc:docMk/>
            <pc:sldMk cId="2599556475" sldId="313"/>
            <ac:picMk id="18" creationId="{A445675C-6A5C-5EA9-2893-2B279DD74A70}"/>
          </ac:picMkLst>
        </pc:picChg>
        <pc:picChg chg="add mod">
          <ac:chgData name="#CUI SHUAIWEN#" userId="35a196ea-bcb8-475e-86cf-0b9eaca8a48f" providerId="ADAL" clId="{5D1F03F3-F5A1-4542-B337-566AFE5AB931}" dt="2024-12-08T01:40:32.875" v="2558" actId="1076"/>
          <ac:picMkLst>
            <pc:docMk/>
            <pc:sldMk cId="2599556475" sldId="313"/>
            <ac:picMk id="21" creationId="{2963CCBD-DC5E-A812-9568-FC8247A8536D}"/>
          </ac:picMkLst>
        </pc:picChg>
        <pc:picChg chg="add mod">
          <ac:chgData name="#CUI SHUAIWEN#" userId="35a196ea-bcb8-475e-86cf-0b9eaca8a48f" providerId="ADAL" clId="{5D1F03F3-F5A1-4542-B337-566AFE5AB931}" dt="2024-12-08T01:40:52.038" v="2563" actId="1076"/>
          <ac:picMkLst>
            <pc:docMk/>
            <pc:sldMk cId="2599556475" sldId="313"/>
            <ac:picMk id="22" creationId="{F64C4128-1DC1-CB4E-4A36-74069427DC3A}"/>
          </ac:picMkLst>
        </pc:picChg>
        <pc:picChg chg="del">
          <ac:chgData name="#CUI SHUAIWEN#" userId="35a196ea-bcb8-475e-86cf-0b9eaca8a48f" providerId="ADAL" clId="{5D1F03F3-F5A1-4542-B337-566AFE5AB931}" dt="2024-12-07T14:04:42.408" v="1897" actId="478"/>
          <ac:picMkLst>
            <pc:docMk/>
            <pc:sldMk cId="2599556475" sldId="313"/>
            <ac:picMk id="33" creationId="{56EFA57F-4A7A-2E3D-FA9F-F535D4A53EAC}"/>
          </ac:picMkLst>
        </pc:picChg>
        <pc:picChg chg="del">
          <ac:chgData name="#CUI SHUAIWEN#" userId="35a196ea-bcb8-475e-86cf-0b9eaca8a48f" providerId="ADAL" clId="{5D1F03F3-F5A1-4542-B337-566AFE5AB931}" dt="2024-12-07T14:04:42.408" v="1897" actId="478"/>
          <ac:picMkLst>
            <pc:docMk/>
            <pc:sldMk cId="2599556475" sldId="313"/>
            <ac:picMk id="34" creationId="{E6630341-7C76-FF2A-93FE-9FC48D6A514F}"/>
          </ac:picMkLst>
        </pc:picChg>
        <pc:picChg chg="del">
          <ac:chgData name="#CUI SHUAIWEN#" userId="35a196ea-bcb8-475e-86cf-0b9eaca8a48f" providerId="ADAL" clId="{5D1F03F3-F5A1-4542-B337-566AFE5AB931}" dt="2024-12-07T14:04:42.408" v="1897" actId="478"/>
          <ac:picMkLst>
            <pc:docMk/>
            <pc:sldMk cId="2599556475" sldId="313"/>
            <ac:picMk id="35" creationId="{A733E2A8-3F9D-7103-98CC-15751EA879DD}"/>
          </ac:picMkLst>
        </pc:picChg>
        <pc:picChg chg="del">
          <ac:chgData name="#CUI SHUAIWEN#" userId="35a196ea-bcb8-475e-86cf-0b9eaca8a48f" providerId="ADAL" clId="{5D1F03F3-F5A1-4542-B337-566AFE5AB931}" dt="2024-12-07T14:04:42.408" v="1897" actId="478"/>
          <ac:picMkLst>
            <pc:docMk/>
            <pc:sldMk cId="2599556475" sldId="313"/>
            <ac:picMk id="36" creationId="{7F1BF0D2-15C8-50DC-3D8A-44907204BF78}"/>
          </ac:picMkLst>
        </pc:picChg>
        <pc:picChg chg="del">
          <ac:chgData name="#CUI SHUAIWEN#" userId="35a196ea-bcb8-475e-86cf-0b9eaca8a48f" providerId="ADAL" clId="{5D1F03F3-F5A1-4542-B337-566AFE5AB931}" dt="2024-12-07T14:04:42.408" v="1897" actId="478"/>
          <ac:picMkLst>
            <pc:docMk/>
            <pc:sldMk cId="2599556475" sldId="313"/>
            <ac:picMk id="41" creationId="{FFC3C8E7-DE8E-C938-898B-0DA70814ECE4}"/>
          </ac:picMkLst>
        </pc:picChg>
        <pc:picChg chg="add mod">
          <ac:chgData name="#CUI SHUAIWEN#" userId="35a196ea-bcb8-475e-86cf-0b9eaca8a48f" providerId="ADAL" clId="{5D1F03F3-F5A1-4542-B337-566AFE5AB931}" dt="2024-12-07T14:17:21.481" v="2195" actId="1076"/>
          <ac:picMkLst>
            <pc:docMk/>
            <pc:sldMk cId="2599556475" sldId="313"/>
            <ac:picMk id="161" creationId="{52E1AD2D-03A6-CA40-121B-7B6EA7550F60}"/>
          </ac:picMkLst>
        </pc:picChg>
        <pc:picChg chg="add mod">
          <ac:chgData name="#CUI SHUAIWEN#" userId="35a196ea-bcb8-475e-86cf-0b9eaca8a48f" providerId="ADAL" clId="{5D1F03F3-F5A1-4542-B337-566AFE5AB931}" dt="2024-12-07T14:17:21.481" v="2195" actId="1076"/>
          <ac:picMkLst>
            <pc:docMk/>
            <pc:sldMk cId="2599556475" sldId="313"/>
            <ac:picMk id="162" creationId="{951BB635-B86B-341D-4D28-55902FDCD509}"/>
          </ac:picMkLst>
        </pc:picChg>
        <pc:picChg chg="add mod">
          <ac:chgData name="#CUI SHUAIWEN#" userId="35a196ea-bcb8-475e-86cf-0b9eaca8a48f" providerId="ADAL" clId="{5D1F03F3-F5A1-4542-B337-566AFE5AB931}" dt="2024-12-07T14:17:21.481" v="2195" actId="1076"/>
          <ac:picMkLst>
            <pc:docMk/>
            <pc:sldMk cId="2599556475" sldId="313"/>
            <ac:picMk id="163" creationId="{57797D16-CFE7-95C9-4C06-FFF5088AFB12}"/>
          </ac:picMkLst>
        </pc:picChg>
        <pc:picChg chg="add mod">
          <ac:chgData name="#CUI SHUAIWEN#" userId="35a196ea-bcb8-475e-86cf-0b9eaca8a48f" providerId="ADAL" clId="{5D1F03F3-F5A1-4542-B337-566AFE5AB931}" dt="2024-12-07T14:17:21.481" v="2195" actId="1076"/>
          <ac:picMkLst>
            <pc:docMk/>
            <pc:sldMk cId="2599556475" sldId="313"/>
            <ac:picMk id="164" creationId="{1844E598-8916-A5C1-CE25-ABFC4903E5B3}"/>
          </ac:picMkLst>
        </pc:picChg>
        <pc:picChg chg="add mod">
          <ac:chgData name="#CUI SHUAIWEN#" userId="35a196ea-bcb8-475e-86cf-0b9eaca8a48f" providerId="ADAL" clId="{5D1F03F3-F5A1-4542-B337-566AFE5AB931}" dt="2024-12-07T14:17:21.481" v="2195" actId="1076"/>
          <ac:picMkLst>
            <pc:docMk/>
            <pc:sldMk cId="2599556475" sldId="313"/>
            <ac:picMk id="173" creationId="{6D2FA567-F1AD-A470-6D6D-49A502406793}"/>
          </ac:picMkLst>
        </pc:picChg>
        <pc:picChg chg="add mod">
          <ac:chgData name="#CUI SHUAIWEN#" userId="35a196ea-bcb8-475e-86cf-0b9eaca8a48f" providerId="ADAL" clId="{5D1F03F3-F5A1-4542-B337-566AFE5AB931}" dt="2024-12-07T14:17:21.481" v="2195" actId="1076"/>
          <ac:picMkLst>
            <pc:docMk/>
            <pc:sldMk cId="2599556475" sldId="313"/>
            <ac:picMk id="178" creationId="{8A466A77-4D58-C444-A740-4E5C7193EF01}"/>
          </ac:picMkLst>
        </pc:picChg>
        <pc:picChg chg="add mod">
          <ac:chgData name="#CUI SHUAIWEN#" userId="35a196ea-bcb8-475e-86cf-0b9eaca8a48f" providerId="ADAL" clId="{5D1F03F3-F5A1-4542-B337-566AFE5AB931}" dt="2024-12-07T14:17:21.481" v="2195" actId="1076"/>
          <ac:picMkLst>
            <pc:docMk/>
            <pc:sldMk cId="2599556475" sldId="313"/>
            <ac:picMk id="220" creationId="{CCA5223B-DEFF-1812-1043-4051350E4D59}"/>
          </ac:picMkLst>
        </pc:picChg>
        <pc:picChg chg="add mod">
          <ac:chgData name="#CUI SHUAIWEN#" userId="35a196ea-bcb8-475e-86cf-0b9eaca8a48f" providerId="ADAL" clId="{5D1F03F3-F5A1-4542-B337-566AFE5AB931}" dt="2024-12-07T14:17:21.481" v="2195" actId="1076"/>
          <ac:picMkLst>
            <pc:docMk/>
            <pc:sldMk cId="2599556475" sldId="313"/>
            <ac:picMk id="231" creationId="{785943E8-7197-30CE-F745-2D8404556E3F}"/>
          </ac:picMkLst>
        </pc:picChg>
        <pc:picChg chg="add mod">
          <ac:chgData name="#CUI SHUAIWEN#" userId="35a196ea-bcb8-475e-86cf-0b9eaca8a48f" providerId="ADAL" clId="{5D1F03F3-F5A1-4542-B337-566AFE5AB931}" dt="2024-12-07T14:27:09.904" v="2413" actId="164"/>
          <ac:picMkLst>
            <pc:docMk/>
            <pc:sldMk cId="2599556475" sldId="313"/>
            <ac:picMk id="280" creationId="{9C433234-2BA6-CFEB-1EFF-E32D3B226F00}"/>
          </ac:picMkLst>
        </pc:picChg>
        <pc:picChg chg="add mod">
          <ac:chgData name="#CUI SHUAIWEN#" userId="35a196ea-bcb8-475e-86cf-0b9eaca8a48f" providerId="ADAL" clId="{5D1F03F3-F5A1-4542-B337-566AFE5AB931}" dt="2024-12-07T14:27:09.904" v="2413" actId="164"/>
          <ac:picMkLst>
            <pc:docMk/>
            <pc:sldMk cId="2599556475" sldId="313"/>
            <ac:picMk id="281" creationId="{5A0C16FC-1724-92D2-8AFF-59C6692C78D5}"/>
          </ac:picMkLst>
        </pc:picChg>
        <pc:cxnChg chg="add del mod">
          <ac:chgData name="#CUI SHUAIWEN#" userId="35a196ea-bcb8-475e-86cf-0b9eaca8a48f" providerId="ADAL" clId="{5D1F03F3-F5A1-4542-B337-566AFE5AB931}" dt="2024-12-07T14:09:56.080" v="2069" actId="11529"/>
          <ac:cxnSpMkLst>
            <pc:docMk/>
            <pc:sldMk cId="2599556475" sldId="313"/>
            <ac:cxnSpMk id="46" creationId="{0C1287A7-A423-8887-3F92-722A15FEBDF4}"/>
          </ac:cxnSpMkLst>
        </pc:cxnChg>
        <pc:cxnChg chg="add mod">
          <ac:chgData name="#CUI SHUAIWEN#" userId="35a196ea-bcb8-475e-86cf-0b9eaca8a48f" providerId="ADAL" clId="{5D1F03F3-F5A1-4542-B337-566AFE5AB931}" dt="2024-12-07T14:25:32.820" v="2399" actId="164"/>
          <ac:cxnSpMkLst>
            <pc:docMk/>
            <pc:sldMk cId="2599556475" sldId="313"/>
            <ac:cxnSpMk id="48" creationId="{52E6DFEC-B9DE-C5A6-0DE5-674F2D46E489}"/>
          </ac:cxnSpMkLst>
        </pc:cxnChg>
        <pc:cxnChg chg="add mod">
          <ac:chgData name="#CUI SHUAIWEN#" userId="35a196ea-bcb8-475e-86cf-0b9eaca8a48f" providerId="ADAL" clId="{5D1F03F3-F5A1-4542-B337-566AFE5AB931}" dt="2024-12-07T14:25:32.820" v="2399" actId="164"/>
          <ac:cxnSpMkLst>
            <pc:docMk/>
            <pc:sldMk cId="2599556475" sldId="313"/>
            <ac:cxnSpMk id="49" creationId="{A764D7E3-6FE9-B2C6-61DD-F05C274EB846}"/>
          </ac:cxnSpMkLst>
        </pc:cxnChg>
        <pc:cxnChg chg="add mod">
          <ac:chgData name="#CUI SHUAIWEN#" userId="35a196ea-bcb8-475e-86cf-0b9eaca8a48f" providerId="ADAL" clId="{5D1F03F3-F5A1-4542-B337-566AFE5AB931}" dt="2024-12-07T14:25:32.820" v="2399" actId="164"/>
          <ac:cxnSpMkLst>
            <pc:docMk/>
            <pc:sldMk cId="2599556475" sldId="313"/>
            <ac:cxnSpMk id="57" creationId="{A54688A2-F9FA-2586-1165-376081D1A4E1}"/>
          </ac:cxnSpMkLst>
        </pc:cxnChg>
        <pc:cxnChg chg="add del mod">
          <ac:chgData name="#CUI SHUAIWEN#" userId="35a196ea-bcb8-475e-86cf-0b9eaca8a48f" providerId="ADAL" clId="{5D1F03F3-F5A1-4542-B337-566AFE5AB931}" dt="2024-12-07T14:13:06.091" v="2104" actId="478"/>
          <ac:cxnSpMkLst>
            <pc:docMk/>
            <pc:sldMk cId="2599556475" sldId="313"/>
            <ac:cxnSpMk id="134" creationId="{9019090B-8BC1-86B8-BCAD-7B6C3791BD3D}"/>
          </ac:cxnSpMkLst>
        </pc:cxnChg>
        <pc:cxnChg chg="add mod">
          <ac:chgData name="#CUI SHUAIWEN#" userId="35a196ea-bcb8-475e-86cf-0b9eaca8a48f" providerId="ADAL" clId="{5D1F03F3-F5A1-4542-B337-566AFE5AB931}" dt="2024-12-07T14:25:32.820" v="2399" actId="164"/>
          <ac:cxnSpMkLst>
            <pc:docMk/>
            <pc:sldMk cId="2599556475" sldId="313"/>
            <ac:cxnSpMk id="139" creationId="{FB382D39-1EFE-5767-57D9-FE964DFA89E1}"/>
          </ac:cxnSpMkLst>
        </pc:cxnChg>
        <pc:cxnChg chg="add mod">
          <ac:chgData name="#CUI SHUAIWEN#" userId="35a196ea-bcb8-475e-86cf-0b9eaca8a48f" providerId="ADAL" clId="{5D1F03F3-F5A1-4542-B337-566AFE5AB931}" dt="2024-12-07T14:25:32.820" v="2399" actId="164"/>
          <ac:cxnSpMkLst>
            <pc:docMk/>
            <pc:sldMk cId="2599556475" sldId="313"/>
            <ac:cxnSpMk id="140" creationId="{7D714512-707A-39BA-909E-EC616E73CAEF}"/>
          </ac:cxnSpMkLst>
        </pc:cxnChg>
        <pc:cxnChg chg="add del mod topLvl">
          <ac:chgData name="#CUI SHUAIWEN#" userId="35a196ea-bcb8-475e-86cf-0b9eaca8a48f" providerId="ADAL" clId="{5D1F03F3-F5A1-4542-B337-566AFE5AB931}" dt="2024-12-07T14:23:04.359" v="2335" actId="478"/>
          <ac:cxnSpMkLst>
            <pc:docMk/>
            <pc:sldMk cId="2599556475" sldId="313"/>
            <ac:cxnSpMk id="147" creationId="{FB382D39-1EFE-5767-57D9-FE964DFA89E1}"/>
          </ac:cxnSpMkLst>
        </pc:cxnChg>
        <pc:cxnChg chg="add del mod topLvl">
          <ac:chgData name="#CUI SHUAIWEN#" userId="35a196ea-bcb8-475e-86cf-0b9eaca8a48f" providerId="ADAL" clId="{5D1F03F3-F5A1-4542-B337-566AFE5AB931}" dt="2024-12-07T14:23:03.422" v="2334" actId="478"/>
          <ac:cxnSpMkLst>
            <pc:docMk/>
            <pc:sldMk cId="2599556475" sldId="313"/>
            <ac:cxnSpMk id="150" creationId="{7FFDE0DB-E078-093C-0277-1FABC14A1755}"/>
          </ac:cxnSpMkLst>
        </pc:cxnChg>
        <pc:cxnChg chg="add mod">
          <ac:chgData name="#CUI SHUAIWEN#" userId="35a196ea-bcb8-475e-86cf-0b9eaca8a48f" providerId="ADAL" clId="{5D1F03F3-F5A1-4542-B337-566AFE5AB931}" dt="2024-12-07T14:17:21.481" v="2195" actId="1076"/>
          <ac:cxnSpMkLst>
            <pc:docMk/>
            <pc:sldMk cId="2599556475" sldId="313"/>
            <ac:cxnSpMk id="179" creationId="{0A1CCC26-F331-A151-4F1D-5965AF73166D}"/>
          </ac:cxnSpMkLst>
        </pc:cxnChg>
        <pc:cxnChg chg="add mod">
          <ac:chgData name="#CUI SHUAIWEN#" userId="35a196ea-bcb8-475e-86cf-0b9eaca8a48f" providerId="ADAL" clId="{5D1F03F3-F5A1-4542-B337-566AFE5AB931}" dt="2024-12-07T14:17:21.481" v="2195" actId="1076"/>
          <ac:cxnSpMkLst>
            <pc:docMk/>
            <pc:sldMk cId="2599556475" sldId="313"/>
            <ac:cxnSpMk id="181" creationId="{AC04CEC8-6348-5953-DF04-975BF8B1AA17}"/>
          </ac:cxnSpMkLst>
        </pc:cxnChg>
        <pc:cxnChg chg="add mod">
          <ac:chgData name="#CUI SHUAIWEN#" userId="35a196ea-bcb8-475e-86cf-0b9eaca8a48f" providerId="ADAL" clId="{5D1F03F3-F5A1-4542-B337-566AFE5AB931}" dt="2024-12-07T14:17:21.481" v="2195" actId="1076"/>
          <ac:cxnSpMkLst>
            <pc:docMk/>
            <pc:sldMk cId="2599556475" sldId="313"/>
            <ac:cxnSpMk id="183" creationId="{415F3CFC-B462-A131-B742-4EE96F8C5396}"/>
          </ac:cxnSpMkLst>
        </pc:cxnChg>
        <pc:cxnChg chg="add mod">
          <ac:chgData name="#CUI SHUAIWEN#" userId="35a196ea-bcb8-475e-86cf-0b9eaca8a48f" providerId="ADAL" clId="{5D1F03F3-F5A1-4542-B337-566AFE5AB931}" dt="2024-12-07T14:17:21.481" v="2195" actId="1076"/>
          <ac:cxnSpMkLst>
            <pc:docMk/>
            <pc:sldMk cId="2599556475" sldId="313"/>
            <ac:cxnSpMk id="184" creationId="{9DE0BDB5-54F8-C56D-A48E-77B995A57740}"/>
          </ac:cxnSpMkLst>
        </pc:cxnChg>
        <pc:cxnChg chg="add mod">
          <ac:chgData name="#CUI SHUAIWEN#" userId="35a196ea-bcb8-475e-86cf-0b9eaca8a48f" providerId="ADAL" clId="{5D1F03F3-F5A1-4542-B337-566AFE5AB931}" dt="2024-12-07T14:17:21.481" v="2195" actId="1076"/>
          <ac:cxnSpMkLst>
            <pc:docMk/>
            <pc:sldMk cId="2599556475" sldId="313"/>
            <ac:cxnSpMk id="185" creationId="{55A03293-C306-7497-DC70-28C5A92724C1}"/>
          </ac:cxnSpMkLst>
        </pc:cxnChg>
        <pc:cxnChg chg="add mod">
          <ac:chgData name="#CUI SHUAIWEN#" userId="35a196ea-bcb8-475e-86cf-0b9eaca8a48f" providerId="ADAL" clId="{5D1F03F3-F5A1-4542-B337-566AFE5AB931}" dt="2024-12-07T14:17:21.481" v="2195" actId="1076"/>
          <ac:cxnSpMkLst>
            <pc:docMk/>
            <pc:sldMk cId="2599556475" sldId="313"/>
            <ac:cxnSpMk id="186" creationId="{A8EE865D-59FF-DCE1-43FD-8FDD826ED0A1}"/>
          </ac:cxnSpMkLst>
        </pc:cxnChg>
        <pc:cxnChg chg="add mod">
          <ac:chgData name="#CUI SHUAIWEN#" userId="35a196ea-bcb8-475e-86cf-0b9eaca8a48f" providerId="ADAL" clId="{5D1F03F3-F5A1-4542-B337-566AFE5AB931}" dt="2024-12-07T14:17:21.481" v="2195" actId="1076"/>
          <ac:cxnSpMkLst>
            <pc:docMk/>
            <pc:sldMk cId="2599556475" sldId="313"/>
            <ac:cxnSpMk id="188" creationId="{64FE61BA-812C-FA1C-215B-58A58E5843E5}"/>
          </ac:cxnSpMkLst>
        </pc:cxnChg>
        <pc:cxnChg chg="add mod">
          <ac:chgData name="#CUI SHUAIWEN#" userId="35a196ea-bcb8-475e-86cf-0b9eaca8a48f" providerId="ADAL" clId="{5D1F03F3-F5A1-4542-B337-566AFE5AB931}" dt="2024-12-07T14:17:21.481" v="2195" actId="1076"/>
          <ac:cxnSpMkLst>
            <pc:docMk/>
            <pc:sldMk cId="2599556475" sldId="313"/>
            <ac:cxnSpMk id="199" creationId="{960D0B9A-37C8-5B5D-CE9D-DB59EF02E1A2}"/>
          </ac:cxnSpMkLst>
        </pc:cxnChg>
        <pc:cxnChg chg="add mod">
          <ac:chgData name="#CUI SHUAIWEN#" userId="35a196ea-bcb8-475e-86cf-0b9eaca8a48f" providerId="ADAL" clId="{5D1F03F3-F5A1-4542-B337-566AFE5AB931}" dt="2024-12-07T14:17:21.481" v="2195" actId="1076"/>
          <ac:cxnSpMkLst>
            <pc:docMk/>
            <pc:sldMk cId="2599556475" sldId="313"/>
            <ac:cxnSpMk id="207" creationId="{608C9512-28E5-574D-9A4D-489A52DF34E4}"/>
          </ac:cxnSpMkLst>
        </pc:cxnChg>
        <pc:cxnChg chg="add mod">
          <ac:chgData name="#CUI SHUAIWEN#" userId="35a196ea-bcb8-475e-86cf-0b9eaca8a48f" providerId="ADAL" clId="{5D1F03F3-F5A1-4542-B337-566AFE5AB931}" dt="2024-12-07T14:17:21.481" v="2195" actId="1076"/>
          <ac:cxnSpMkLst>
            <pc:docMk/>
            <pc:sldMk cId="2599556475" sldId="313"/>
            <ac:cxnSpMk id="222" creationId="{5274047D-7BE0-BA27-BD4B-7F526372085F}"/>
          </ac:cxnSpMkLst>
        </pc:cxnChg>
        <pc:cxnChg chg="add mod">
          <ac:chgData name="#CUI SHUAIWEN#" userId="35a196ea-bcb8-475e-86cf-0b9eaca8a48f" providerId="ADAL" clId="{5D1F03F3-F5A1-4542-B337-566AFE5AB931}" dt="2024-12-07T14:17:21.481" v="2195" actId="1076"/>
          <ac:cxnSpMkLst>
            <pc:docMk/>
            <pc:sldMk cId="2599556475" sldId="313"/>
            <ac:cxnSpMk id="223" creationId="{E5609C26-A9AC-9089-28A7-65AEFDE0474E}"/>
          </ac:cxnSpMkLst>
        </pc:cxnChg>
        <pc:cxnChg chg="add mod">
          <ac:chgData name="#CUI SHUAIWEN#" userId="35a196ea-bcb8-475e-86cf-0b9eaca8a48f" providerId="ADAL" clId="{5D1F03F3-F5A1-4542-B337-566AFE5AB931}" dt="2024-12-07T14:17:21.481" v="2195" actId="1076"/>
          <ac:cxnSpMkLst>
            <pc:docMk/>
            <pc:sldMk cId="2599556475" sldId="313"/>
            <ac:cxnSpMk id="226" creationId="{FF3D7EE1-BD8D-286E-613D-D9C2BB36FB3F}"/>
          </ac:cxnSpMkLst>
        </pc:cxnChg>
        <pc:cxnChg chg="add mod">
          <ac:chgData name="#CUI SHUAIWEN#" userId="35a196ea-bcb8-475e-86cf-0b9eaca8a48f" providerId="ADAL" clId="{5D1F03F3-F5A1-4542-B337-566AFE5AB931}" dt="2024-12-07T14:17:21.481" v="2195" actId="1076"/>
          <ac:cxnSpMkLst>
            <pc:docMk/>
            <pc:sldMk cId="2599556475" sldId="313"/>
            <ac:cxnSpMk id="228" creationId="{BAEDB7D6-B12B-8B1D-F7CC-295A106F6DFA}"/>
          </ac:cxnSpMkLst>
        </pc:cxnChg>
        <pc:cxnChg chg="add mod">
          <ac:chgData name="#CUI SHUAIWEN#" userId="35a196ea-bcb8-475e-86cf-0b9eaca8a48f" providerId="ADAL" clId="{5D1F03F3-F5A1-4542-B337-566AFE5AB931}" dt="2024-12-07T14:17:21.481" v="2195" actId="1076"/>
          <ac:cxnSpMkLst>
            <pc:docMk/>
            <pc:sldMk cId="2599556475" sldId="313"/>
            <ac:cxnSpMk id="229" creationId="{0962BAF0-C534-0EB4-719A-8D4C5EE55B29}"/>
          </ac:cxnSpMkLst>
        </pc:cxnChg>
        <pc:cxnChg chg="add mod">
          <ac:chgData name="#CUI SHUAIWEN#" userId="35a196ea-bcb8-475e-86cf-0b9eaca8a48f" providerId="ADAL" clId="{5D1F03F3-F5A1-4542-B337-566AFE5AB931}" dt="2024-12-07T14:26:43.571" v="2411" actId="14100"/>
          <ac:cxnSpMkLst>
            <pc:docMk/>
            <pc:sldMk cId="2599556475" sldId="313"/>
            <ac:cxnSpMk id="237" creationId="{0A98BFBE-BEA9-D5B9-225D-73E505391052}"/>
          </ac:cxnSpMkLst>
        </pc:cxnChg>
        <pc:cxnChg chg="add mod">
          <ac:chgData name="#CUI SHUAIWEN#" userId="35a196ea-bcb8-475e-86cf-0b9eaca8a48f" providerId="ADAL" clId="{5D1F03F3-F5A1-4542-B337-566AFE5AB931}" dt="2024-12-07T14:26:43.571" v="2411" actId="14100"/>
          <ac:cxnSpMkLst>
            <pc:docMk/>
            <pc:sldMk cId="2599556475" sldId="313"/>
            <ac:cxnSpMk id="238" creationId="{225843AC-8892-2B78-B9B1-AD9C4138ADA8}"/>
          </ac:cxnSpMkLst>
        </pc:cxnChg>
        <pc:cxnChg chg="add mod">
          <ac:chgData name="#CUI SHUAIWEN#" userId="35a196ea-bcb8-475e-86cf-0b9eaca8a48f" providerId="ADAL" clId="{5D1F03F3-F5A1-4542-B337-566AFE5AB931}" dt="2024-12-07T14:26:32.136" v="2408" actId="14100"/>
          <ac:cxnSpMkLst>
            <pc:docMk/>
            <pc:sldMk cId="2599556475" sldId="313"/>
            <ac:cxnSpMk id="239" creationId="{489FCF46-2DEA-C6C3-3A6C-F18A1B08622D}"/>
          </ac:cxnSpMkLst>
        </pc:cxnChg>
        <pc:cxnChg chg="add mod">
          <ac:chgData name="#CUI SHUAIWEN#" userId="35a196ea-bcb8-475e-86cf-0b9eaca8a48f" providerId="ADAL" clId="{5D1F03F3-F5A1-4542-B337-566AFE5AB931}" dt="2024-12-07T14:26:36.229" v="2409" actId="14100"/>
          <ac:cxnSpMkLst>
            <pc:docMk/>
            <pc:sldMk cId="2599556475" sldId="313"/>
            <ac:cxnSpMk id="244" creationId="{C7BF97BB-7EBC-D647-09EC-66EEAC24CB8D}"/>
          </ac:cxnSpMkLst>
        </pc:cxnChg>
        <pc:cxnChg chg="add mod">
          <ac:chgData name="#CUI SHUAIWEN#" userId="35a196ea-bcb8-475e-86cf-0b9eaca8a48f" providerId="ADAL" clId="{5D1F03F3-F5A1-4542-B337-566AFE5AB931}" dt="2024-12-07T14:26:40.176" v="2410" actId="14100"/>
          <ac:cxnSpMkLst>
            <pc:docMk/>
            <pc:sldMk cId="2599556475" sldId="313"/>
            <ac:cxnSpMk id="245" creationId="{1134553E-2952-D44E-401B-DA4F889CDDDB}"/>
          </ac:cxnSpMkLst>
        </pc:cxnChg>
      </pc:sldChg>
      <pc:sldChg chg="add del">
        <pc:chgData name="#CUI SHUAIWEN#" userId="35a196ea-bcb8-475e-86cf-0b9eaca8a48f" providerId="ADAL" clId="{5D1F03F3-F5A1-4542-B337-566AFE5AB931}" dt="2024-12-08T03:04:40.594" v="3543" actId="47"/>
        <pc:sldMkLst>
          <pc:docMk/>
          <pc:sldMk cId="177238975" sldId="314"/>
        </pc:sldMkLst>
      </pc:sldChg>
      <pc:sldChg chg="delSp modSp add mod delAnim">
        <pc:chgData name="#CUI SHUAIWEN#" userId="35a196ea-bcb8-475e-86cf-0b9eaca8a48f" providerId="ADAL" clId="{5D1F03F3-F5A1-4542-B337-566AFE5AB931}" dt="2024-12-08T03:16:40.537" v="3608" actId="478"/>
        <pc:sldMkLst>
          <pc:docMk/>
          <pc:sldMk cId="397211321" sldId="314"/>
        </pc:sldMkLst>
        <pc:grpChg chg="del">
          <ac:chgData name="#CUI SHUAIWEN#" userId="35a196ea-bcb8-475e-86cf-0b9eaca8a48f" providerId="ADAL" clId="{5D1F03F3-F5A1-4542-B337-566AFE5AB931}" dt="2024-12-08T03:16:36.129" v="3603" actId="478"/>
          <ac:grpSpMkLst>
            <pc:docMk/>
            <pc:sldMk cId="397211321" sldId="314"/>
            <ac:grpSpMk id="269" creationId="{BD953D36-AA6B-80CA-E8AA-81A9802A85DF}"/>
          </ac:grpSpMkLst>
        </pc:grpChg>
        <pc:picChg chg="del">
          <ac:chgData name="#CUI SHUAIWEN#" userId="35a196ea-bcb8-475e-86cf-0b9eaca8a48f" providerId="ADAL" clId="{5D1F03F3-F5A1-4542-B337-566AFE5AB931}" dt="2024-12-08T03:16:39.225" v="3606" actId="478"/>
          <ac:picMkLst>
            <pc:docMk/>
            <pc:sldMk cId="397211321" sldId="314"/>
            <ac:picMk id="3" creationId="{4D98CB56-EA0C-96F0-D5DB-FADFB336BB00}"/>
          </ac:picMkLst>
        </pc:picChg>
        <pc:picChg chg="del">
          <ac:chgData name="#CUI SHUAIWEN#" userId="35a196ea-bcb8-475e-86cf-0b9eaca8a48f" providerId="ADAL" clId="{5D1F03F3-F5A1-4542-B337-566AFE5AB931}" dt="2024-12-08T03:16:38.576" v="3605" actId="478"/>
          <ac:picMkLst>
            <pc:docMk/>
            <pc:sldMk cId="397211321" sldId="314"/>
            <ac:picMk id="13" creationId="{F379D33A-77A9-F1C8-102E-6AAA53EB60EC}"/>
          </ac:picMkLst>
        </pc:picChg>
        <pc:picChg chg="del">
          <ac:chgData name="#CUI SHUAIWEN#" userId="35a196ea-bcb8-475e-86cf-0b9eaca8a48f" providerId="ADAL" clId="{5D1F03F3-F5A1-4542-B337-566AFE5AB931}" dt="2024-12-08T03:16:37.824" v="3604" actId="478"/>
          <ac:picMkLst>
            <pc:docMk/>
            <pc:sldMk cId="397211321" sldId="314"/>
            <ac:picMk id="18" creationId="{6A4D8150-2C75-9C18-133E-0397567C16C1}"/>
          </ac:picMkLst>
        </pc:picChg>
        <pc:picChg chg="del">
          <ac:chgData name="#CUI SHUAIWEN#" userId="35a196ea-bcb8-475e-86cf-0b9eaca8a48f" providerId="ADAL" clId="{5D1F03F3-F5A1-4542-B337-566AFE5AB931}" dt="2024-12-08T03:16:40.030" v="3607" actId="478"/>
          <ac:picMkLst>
            <pc:docMk/>
            <pc:sldMk cId="397211321" sldId="314"/>
            <ac:picMk id="21" creationId="{2963CCBD-DC5E-A812-9568-FC8247A8536D}"/>
          </ac:picMkLst>
        </pc:picChg>
        <pc:picChg chg="del">
          <ac:chgData name="#CUI SHUAIWEN#" userId="35a196ea-bcb8-475e-86cf-0b9eaca8a48f" providerId="ADAL" clId="{5D1F03F3-F5A1-4542-B337-566AFE5AB931}" dt="2024-12-08T03:16:40.537" v="3608" actId="478"/>
          <ac:picMkLst>
            <pc:docMk/>
            <pc:sldMk cId="397211321" sldId="314"/>
            <ac:picMk id="22" creationId="{F64C4128-1DC1-CB4E-4A36-74069427DC3A}"/>
          </ac:picMkLst>
        </pc:picChg>
        <pc:cxnChg chg="mod">
          <ac:chgData name="#CUI SHUAIWEN#" userId="35a196ea-bcb8-475e-86cf-0b9eaca8a48f" providerId="ADAL" clId="{5D1F03F3-F5A1-4542-B337-566AFE5AB931}" dt="2024-12-08T03:16:36.129" v="3603" actId="478"/>
          <ac:cxnSpMkLst>
            <pc:docMk/>
            <pc:sldMk cId="397211321" sldId="314"/>
            <ac:cxnSpMk id="237" creationId="{0A98BFBE-BEA9-D5B9-225D-73E505391052}"/>
          </ac:cxnSpMkLst>
        </pc:cxnChg>
        <pc:cxnChg chg="mod">
          <ac:chgData name="#CUI SHUAIWEN#" userId="35a196ea-bcb8-475e-86cf-0b9eaca8a48f" providerId="ADAL" clId="{5D1F03F3-F5A1-4542-B337-566AFE5AB931}" dt="2024-12-08T03:16:36.129" v="3603" actId="478"/>
          <ac:cxnSpMkLst>
            <pc:docMk/>
            <pc:sldMk cId="397211321" sldId="314"/>
            <ac:cxnSpMk id="238" creationId="{225843AC-8892-2B78-B9B1-AD9C4138ADA8}"/>
          </ac:cxnSpMkLst>
        </pc:cxnChg>
        <pc:cxnChg chg="mod">
          <ac:chgData name="#CUI SHUAIWEN#" userId="35a196ea-bcb8-475e-86cf-0b9eaca8a48f" providerId="ADAL" clId="{5D1F03F3-F5A1-4542-B337-566AFE5AB931}" dt="2024-12-08T03:16:36.129" v="3603" actId="478"/>
          <ac:cxnSpMkLst>
            <pc:docMk/>
            <pc:sldMk cId="397211321" sldId="314"/>
            <ac:cxnSpMk id="239" creationId="{489FCF46-2DEA-C6C3-3A6C-F18A1B08622D}"/>
          </ac:cxnSpMkLst>
        </pc:cxnChg>
        <pc:cxnChg chg="mod">
          <ac:chgData name="#CUI SHUAIWEN#" userId="35a196ea-bcb8-475e-86cf-0b9eaca8a48f" providerId="ADAL" clId="{5D1F03F3-F5A1-4542-B337-566AFE5AB931}" dt="2024-12-08T03:16:36.129" v="3603" actId="478"/>
          <ac:cxnSpMkLst>
            <pc:docMk/>
            <pc:sldMk cId="397211321" sldId="314"/>
            <ac:cxnSpMk id="244" creationId="{C7BF97BB-7EBC-D647-09EC-66EEAC24CB8D}"/>
          </ac:cxnSpMkLst>
        </pc:cxnChg>
        <pc:cxnChg chg="mod">
          <ac:chgData name="#CUI SHUAIWEN#" userId="35a196ea-bcb8-475e-86cf-0b9eaca8a48f" providerId="ADAL" clId="{5D1F03F3-F5A1-4542-B337-566AFE5AB931}" dt="2024-12-08T03:16:36.129" v="3603" actId="478"/>
          <ac:cxnSpMkLst>
            <pc:docMk/>
            <pc:sldMk cId="397211321" sldId="314"/>
            <ac:cxnSpMk id="245" creationId="{1134553E-2952-D44E-401B-DA4F889CDDDB}"/>
          </ac:cxnSpMkLst>
        </pc:cxnChg>
      </pc:sldChg>
      <pc:sldChg chg="addSp delSp modSp add del mod delAnim modAnim">
        <pc:chgData name="#CUI SHUAIWEN#" userId="35a196ea-bcb8-475e-86cf-0b9eaca8a48f" providerId="ADAL" clId="{5D1F03F3-F5A1-4542-B337-566AFE5AB931}" dt="2024-12-08T01:29:50.204" v="2531" actId="47"/>
        <pc:sldMkLst>
          <pc:docMk/>
          <pc:sldMk cId="1820021755" sldId="314"/>
        </pc:sldMkLst>
        <pc:spChg chg="add mod">
          <ac:chgData name="#CUI SHUAIWEN#" userId="35a196ea-bcb8-475e-86cf-0b9eaca8a48f" providerId="ADAL" clId="{5D1F03F3-F5A1-4542-B337-566AFE5AB931}" dt="2024-12-08T01:28:30.106" v="2513" actId="12788"/>
          <ac:spMkLst>
            <pc:docMk/>
            <pc:sldMk cId="1820021755" sldId="314"/>
            <ac:spMk id="11" creationId="{0C955913-C87A-35F2-ECDA-824BC6A6F432}"/>
          </ac:spMkLst>
        </pc:spChg>
        <pc:spChg chg="add mod">
          <ac:chgData name="#CUI SHUAIWEN#" userId="35a196ea-bcb8-475e-86cf-0b9eaca8a48f" providerId="ADAL" clId="{5D1F03F3-F5A1-4542-B337-566AFE5AB931}" dt="2024-12-08T01:28:30.106" v="2513" actId="12788"/>
          <ac:spMkLst>
            <pc:docMk/>
            <pc:sldMk cId="1820021755" sldId="314"/>
            <ac:spMk id="14" creationId="{7340C377-920C-5F9E-02AE-3EB33A220B11}"/>
          </ac:spMkLst>
        </pc:spChg>
        <pc:spChg chg="add del mod">
          <ac:chgData name="#CUI SHUAIWEN#" userId="35a196ea-bcb8-475e-86cf-0b9eaca8a48f" providerId="ADAL" clId="{5D1F03F3-F5A1-4542-B337-566AFE5AB931}" dt="2024-12-08T01:29:00.964" v="2516" actId="478"/>
          <ac:spMkLst>
            <pc:docMk/>
            <pc:sldMk cId="1820021755" sldId="314"/>
            <ac:spMk id="20" creationId="{6C5466D7-6176-C598-E8DD-8902AE2DD963}"/>
          </ac:spMkLst>
        </pc:spChg>
        <pc:spChg chg="mod">
          <ac:chgData name="#CUI SHUAIWEN#" userId="35a196ea-bcb8-475e-86cf-0b9eaca8a48f" providerId="ADAL" clId="{5D1F03F3-F5A1-4542-B337-566AFE5AB931}" dt="2024-12-08T01:26:39.187" v="2443" actId="1076"/>
          <ac:spMkLst>
            <pc:docMk/>
            <pc:sldMk cId="1820021755" sldId="314"/>
            <ac:spMk id="21" creationId="{C5B9F7B2-908C-0A01-4979-B6ED73B91620}"/>
          </ac:spMkLst>
        </pc:spChg>
        <pc:spChg chg="mod">
          <ac:chgData name="#CUI SHUAIWEN#" userId="35a196ea-bcb8-475e-86cf-0b9eaca8a48f" providerId="ADAL" clId="{5D1F03F3-F5A1-4542-B337-566AFE5AB931}" dt="2024-12-08T01:26:39.187" v="2443" actId="1076"/>
          <ac:spMkLst>
            <pc:docMk/>
            <pc:sldMk cId="1820021755" sldId="314"/>
            <ac:spMk id="22" creationId="{7A5635A0-77F1-B828-3B84-B62754BD18F5}"/>
          </ac:spMkLst>
        </pc:spChg>
        <pc:spChg chg="mod">
          <ac:chgData name="#CUI SHUAIWEN#" userId="35a196ea-bcb8-475e-86cf-0b9eaca8a48f" providerId="ADAL" clId="{5D1F03F3-F5A1-4542-B337-566AFE5AB931}" dt="2024-12-08T01:26:39.187" v="2443" actId="1076"/>
          <ac:spMkLst>
            <pc:docMk/>
            <pc:sldMk cId="1820021755" sldId="314"/>
            <ac:spMk id="23" creationId="{BE629007-7962-6916-C658-881EE9A6039D}"/>
          </ac:spMkLst>
        </pc:spChg>
        <pc:spChg chg="mod">
          <ac:chgData name="#CUI SHUAIWEN#" userId="35a196ea-bcb8-475e-86cf-0b9eaca8a48f" providerId="ADAL" clId="{5D1F03F3-F5A1-4542-B337-566AFE5AB931}" dt="2024-12-08T01:26:39.187" v="2443" actId="1076"/>
          <ac:spMkLst>
            <pc:docMk/>
            <pc:sldMk cId="1820021755" sldId="314"/>
            <ac:spMk id="24" creationId="{3273F290-F5F0-E87A-CE8F-41BE37413BCB}"/>
          </ac:spMkLst>
        </pc:spChg>
        <pc:spChg chg="mod">
          <ac:chgData name="#CUI SHUAIWEN#" userId="35a196ea-bcb8-475e-86cf-0b9eaca8a48f" providerId="ADAL" clId="{5D1F03F3-F5A1-4542-B337-566AFE5AB931}" dt="2024-12-08T01:26:39.187" v="2443" actId="1076"/>
          <ac:spMkLst>
            <pc:docMk/>
            <pc:sldMk cId="1820021755" sldId="314"/>
            <ac:spMk id="25" creationId="{16C754A0-99CD-BD87-A347-002F7EA9B231}"/>
          </ac:spMkLst>
        </pc:spChg>
        <pc:spChg chg="mod">
          <ac:chgData name="#CUI SHUAIWEN#" userId="35a196ea-bcb8-475e-86cf-0b9eaca8a48f" providerId="ADAL" clId="{5D1F03F3-F5A1-4542-B337-566AFE5AB931}" dt="2024-12-08T01:26:39.187" v="2443" actId="1076"/>
          <ac:spMkLst>
            <pc:docMk/>
            <pc:sldMk cId="1820021755" sldId="314"/>
            <ac:spMk id="26" creationId="{4859A679-1F8B-763D-0521-56F20C47CA63}"/>
          </ac:spMkLst>
        </pc:spChg>
        <pc:spChg chg="del">
          <ac:chgData name="#CUI SHUAIWEN#" userId="35a196ea-bcb8-475e-86cf-0b9eaca8a48f" providerId="ADAL" clId="{5D1F03F3-F5A1-4542-B337-566AFE5AB931}" dt="2024-12-08T01:25:32.128" v="2433" actId="478"/>
          <ac:spMkLst>
            <pc:docMk/>
            <pc:sldMk cId="1820021755" sldId="314"/>
            <ac:spMk id="27" creationId="{6599026E-A34B-D960-E82A-38D10EB2F37C}"/>
          </ac:spMkLst>
        </pc:spChg>
        <pc:spChg chg="del">
          <ac:chgData name="#CUI SHUAIWEN#" userId="35a196ea-bcb8-475e-86cf-0b9eaca8a48f" providerId="ADAL" clId="{5D1F03F3-F5A1-4542-B337-566AFE5AB931}" dt="2024-12-08T01:25:32.128" v="2433" actId="478"/>
          <ac:spMkLst>
            <pc:docMk/>
            <pc:sldMk cId="1820021755" sldId="314"/>
            <ac:spMk id="28" creationId="{8D6FF164-A98D-3F10-BE51-734EDD2F8D3C}"/>
          </ac:spMkLst>
        </pc:spChg>
        <pc:spChg chg="del">
          <ac:chgData name="#CUI SHUAIWEN#" userId="35a196ea-bcb8-475e-86cf-0b9eaca8a48f" providerId="ADAL" clId="{5D1F03F3-F5A1-4542-B337-566AFE5AB931}" dt="2024-12-08T01:25:32.128" v="2433" actId="478"/>
          <ac:spMkLst>
            <pc:docMk/>
            <pc:sldMk cId="1820021755" sldId="314"/>
            <ac:spMk id="29" creationId="{0423D7CC-A680-A38F-1A06-CE8701BA004A}"/>
          </ac:spMkLst>
        </pc:spChg>
        <pc:spChg chg="del">
          <ac:chgData name="#CUI SHUAIWEN#" userId="35a196ea-bcb8-475e-86cf-0b9eaca8a48f" providerId="ADAL" clId="{5D1F03F3-F5A1-4542-B337-566AFE5AB931}" dt="2024-12-08T01:25:32.128" v="2433" actId="478"/>
          <ac:spMkLst>
            <pc:docMk/>
            <pc:sldMk cId="1820021755" sldId="314"/>
            <ac:spMk id="30" creationId="{4C4A56AA-E3DF-AF76-0B10-A24608E6302B}"/>
          </ac:spMkLst>
        </pc:spChg>
        <pc:spChg chg="del">
          <ac:chgData name="#CUI SHUAIWEN#" userId="35a196ea-bcb8-475e-86cf-0b9eaca8a48f" providerId="ADAL" clId="{5D1F03F3-F5A1-4542-B337-566AFE5AB931}" dt="2024-12-08T01:25:32.128" v="2433" actId="478"/>
          <ac:spMkLst>
            <pc:docMk/>
            <pc:sldMk cId="1820021755" sldId="314"/>
            <ac:spMk id="31" creationId="{FC2CB4C1-AD6B-28AF-ED4B-96380ACDFA1C}"/>
          </ac:spMkLst>
        </pc:spChg>
        <pc:spChg chg="add mod">
          <ac:chgData name="#CUI SHUAIWEN#" userId="35a196ea-bcb8-475e-86cf-0b9eaca8a48f" providerId="ADAL" clId="{5D1F03F3-F5A1-4542-B337-566AFE5AB931}" dt="2024-12-08T01:29:40.637" v="2530" actId="14100"/>
          <ac:spMkLst>
            <pc:docMk/>
            <pc:sldMk cId="1820021755" sldId="314"/>
            <ac:spMk id="42" creationId="{E2B7BAAF-E8BE-1D2B-341B-19E40D04DD12}"/>
          </ac:spMkLst>
        </pc:spChg>
        <pc:spChg chg="add mod">
          <ac:chgData name="#CUI SHUAIWEN#" userId="35a196ea-bcb8-475e-86cf-0b9eaca8a48f" providerId="ADAL" clId="{5D1F03F3-F5A1-4542-B337-566AFE5AB931}" dt="2024-12-08T01:29:40.217" v="2529" actId="1076"/>
          <ac:spMkLst>
            <pc:docMk/>
            <pc:sldMk cId="1820021755" sldId="314"/>
            <ac:spMk id="43" creationId="{2CE45C2E-BA7C-0B85-6691-F872EE6509E0}"/>
          </ac:spMkLst>
        </pc:spChg>
        <pc:picChg chg="add mod">
          <ac:chgData name="#CUI SHUAIWEN#" userId="35a196ea-bcb8-475e-86cf-0b9eaca8a48f" providerId="ADAL" clId="{5D1F03F3-F5A1-4542-B337-566AFE5AB931}" dt="2024-12-08T01:28:30.106" v="2513" actId="12788"/>
          <ac:picMkLst>
            <pc:docMk/>
            <pc:sldMk cId="1820021755" sldId="314"/>
            <ac:picMk id="2" creationId="{A2F6A5C6-E6E7-A703-A937-B5A33214CD94}"/>
          </ac:picMkLst>
        </pc:picChg>
        <pc:picChg chg="mod">
          <ac:chgData name="#CUI SHUAIWEN#" userId="35a196ea-bcb8-475e-86cf-0b9eaca8a48f" providerId="ADAL" clId="{5D1F03F3-F5A1-4542-B337-566AFE5AB931}" dt="2024-12-08T01:26:39.187" v="2443" actId="1076"/>
          <ac:picMkLst>
            <pc:docMk/>
            <pc:sldMk cId="1820021755" sldId="314"/>
            <ac:picMk id="3" creationId="{FEFC3524-4FD7-293A-E0AE-D0DD941E6D23}"/>
          </ac:picMkLst>
        </pc:picChg>
        <pc:picChg chg="mod">
          <ac:chgData name="#CUI SHUAIWEN#" userId="35a196ea-bcb8-475e-86cf-0b9eaca8a48f" providerId="ADAL" clId="{5D1F03F3-F5A1-4542-B337-566AFE5AB931}" dt="2024-12-08T01:26:39.187" v="2443" actId="1076"/>
          <ac:picMkLst>
            <pc:docMk/>
            <pc:sldMk cId="1820021755" sldId="314"/>
            <ac:picMk id="13" creationId="{DBE4C4F8-D4B3-43CF-6FA1-D060CB90AFD0}"/>
          </ac:picMkLst>
        </pc:picChg>
        <pc:picChg chg="mod">
          <ac:chgData name="#CUI SHUAIWEN#" userId="35a196ea-bcb8-475e-86cf-0b9eaca8a48f" providerId="ADAL" clId="{5D1F03F3-F5A1-4542-B337-566AFE5AB931}" dt="2024-12-08T01:26:39.187" v="2443" actId="1076"/>
          <ac:picMkLst>
            <pc:docMk/>
            <pc:sldMk cId="1820021755" sldId="314"/>
            <ac:picMk id="18" creationId="{A445675C-6A5C-5EA9-2893-2B279DD74A70}"/>
          </ac:picMkLst>
        </pc:picChg>
        <pc:picChg chg="add mod">
          <ac:chgData name="#CUI SHUAIWEN#" userId="35a196ea-bcb8-475e-86cf-0b9eaca8a48f" providerId="ADAL" clId="{5D1F03F3-F5A1-4542-B337-566AFE5AB931}" dt="2024-12-08T01:28:30.106" v="2513" actId="12788"/>
          <ac:picMkLst>
            <pc:docMk/>
            <pc:sldMk cId="1820021755" sldId="314"/>
            <ac:picMk id="19" creationId="{71EA3DD8-4ABE-3DBC-FF29-F827B962D200}"/>
          </ac:picMkLst>
        </pc:picChg>
        <pc:picChg chg="del">
          <ac:chgData name="#CUI SHUAIWEN#" userId="35a196ea-bcb8-475e-86cf-0b9eaca8a48f" providerId="ADAL" clId="{5D1F03F3-F5A1-4542-B337-566AFE5AB931}" dt="2024-12-08T01:25:32.128" v="2433" actId="478"/>
          <ac:picMkLst>
            <pc:docMk/>
            <pc:sldMk cId="1820021755" sldId="314"/>
            <ac:picMk id="33" creationId="{56EFA57F-4A7A-2E3D-FA9F-F535D4A53EAC}"/>
          </ac:picMkLst>
        </pc:picChg>
        <pc:picChg chg="del">
          <ac:chgData name="#CUI SHUAIWEN#" userId="35a196ea-bcb8-475e-86cf-0b9eaca8a48f" providerId="ADAL" clId="{5D1F03F3-F5A1-4542-B337-566AFE5AB931}" dt="2024-12-08T01:25:32.128" v="2433" actId="478"/>
          <ac:picMkLst>
            <pc:docMk/>
            <pc:sldMk cId="1820021755" sldId="314"/>
            <ac:picMk id="34" creationId="{E6630341-7C76-FF2A-93FE-9FC48D6A514F}"/>
          </ac:picMkLst>
        </pc:picChg>
        <pc:picChg chg="del">
          <ac:chgData name="#CUI SHUAIWEN#" userId="35a196ea-bcb8-475e-86cf-0b9eaca8a48f" providerId="ADAL" clId="{5D1F03F3-F5A1-4542-B337-566AFE5AB931}" dt="2024-12-08T01:25:32.128" v="2433" actId="478"/>
          <ac:picMkLst>
            <pc:docMk/>
            <pc:sldMk cId="1820021755" sldId="314"/>
            <ac:picMk id="35" creationId="{A733E2A8-3F9D-7103-98CC-15751EA879DD}"/>
          </ac:picMkLst>
        </pc:picChg>
        <pc:picChg chg="del">
          <ac:chgData name="#CUI SHUAIWEN#" userId="35a196ea-bcb8-475e-86cf-0b9eaca8a48f" providerId="ADAL" clId="{5D1F03F3-F5A1-4542-B337-566AFE5AB931}" dt="2024-12-08T01:25:32.128" v="2433" actId="478"/>
          <ac:picMkLst>
            <pc:docMk/>
            <pc:sldMk cId="1820021755" sldId="314"/>
            <ac:picMk id="36" creationId="{7F1BF0D2-15C8-50DC-3D8A-44907204BF78}"/>
          </ac:picMkLst>
        </pc:picChg>
        <pc:picChg chg="del">
          <ac:chgData name="#CUI SHUAIWEN#" userId="35a196ea-bcb8-475e-86cf-0b9eaca8a48f" providerId="ADAL" clId="{5D1F03F3-F5A1-4542-B337-566AFE5AB931}" dt="2024-12-08T01:25:32.128" v="2433" actId="478"/>
          <ac:picMkLst>
            <pc:docMk/>
            <pc:sldMk cId="1820021755" sldId="314"/>
            <ac:picMk id="41" creationId="{FFC3C8E7-DE8E-C938-898B-0DA70814ECE4}"/>
          </ac:picMkLst>
        </pc:picChg>
      </pc:sldChg>
      <pc:sldChg chg="addSp delSp modSp add mod">
        <pc:chgData name="#CUI SHUAIWEN#" userId="35a196ea-bcb8-475e-86cf-0b9eaca8a48f" providerId="ADAL" clId="{5D1F03F3-F5A1-4542-B337-566AFE5AB931}" dt="2024-12-09T02:46:05.226" v="8016" actId="1076"/>
        <pc:sldMkLst>
          <pc:docMk/>
          <pc:sldMk cId="132789186" sldId="315"/>
        </pc:sldMkLst>
        <pc:spChg chg="add mod">
          <ac:chgData name="#CUI SHUAIWEN#" userId="35a196ea-bcb8-475e-86cf-0b9eaca8a48f" providerId="ADAL" clId="{5D1F03F3-F5A1-4542-B337-566AFE5AB931}" dt="2024-12-08T13:49:04.765" v="7193"/>
          <ac:spMkLst>
            <pc:docMk/>
            <pc:sldMk cId="132789186" sldId="315"/>
            <ac:spMk id="2" creationId="{1BA813DD-7BB8-45A2-F41B-B32D1E793566}"/>
          </ac:spMkLst>
        </pc:spChg>
        <pc:spChg chg="mod">
          <ac:chgData name="#CUI SHUAIWEN#" userId="35a196ea-bcb8-475e-86cf-0b9eaca8a48f" providerId="ADAL" clId="{5D1F03F3-F5A1-4542-B337-566AFE5AB931}" dt="2024-12-08T13:49:04.765" v="7193"/>
          <ac:spMkLst>
            <pc:docMk/>
            <pc:sldMk cId="132789186" sldId="315"/>
            <ac:spMk id="11" creationId="{DE234DE2-9EB1-6503-1A6C-274BEBDC3928}"/>
          </ac:spMkLst>
        </pc:spChg>
        <pc:spChg chg="mod">
          <ac:chgData name="#CUI SHUAIWEN#" userId="35a196ea-bcb8-475e-86cf-0b9eaca8a48f" providerId="ADAL" clId="{5D1F03F3-F5A1-4542-B337-566AFE5AB931}" dt="2024-12-08T13:49:04.765" v="7193"/>
          <ac:spMkLst>
            <pc:docMk/>
            <pc:sldMk cId="132789186" sldId="315"/>
            <ac:spMk id="13" creationId="{814A687E-B660-3F3C-C0E3-9F4F6C5A9B25}"/>
          </ac:spMkLst>
        </pc:spChg>
        <pc:spChg chg="add mod">
          <ac:chgData name="#CUI SHUAIWEN#" userId="35a196ea-bcb8-475e-86cf-0b9eaca8a48f" providerId="ADAL" clId="{5D1F03F3-F5A1-4542-B337-566AFE5AB931}" dt="2024-12-08T13:49:43.601" v="7257" actId="20577"/>
          <ac:spMkLst>
            <pc:docMk/>
            <pc:sldMk cId="132789186" sldId="315"/>
            <ac:spMk id="14" creationId="{75E0C869-24B3-8678-DB06-FDD867CF667D}"/>
          </ac:spMkLst>
        </pc:spChg>
        <pc:spChg chg="add mod topLvl">
          <ac:chgData name="#CUI SHUAIWEN#" userId="35a196ea-bcb8-475e-86cf-0b9eaca8a48f" providerId="ADAL" clId="{5D1F03F3-F5A1-4542-B337-566AFE5AB931}" dt="2024-12-08T13:53:04.007" v="7331" actId="14100"/>
          <ac:spMkLst>
            <pc:docMk/>
            <pc:sldMk cId="132789186" sldId="315"/>
            <ac:spMk id="19" creationId="{C31DB11A-EAAB-56C4-9D3B-3F2820213A29}"/>
          </ac:spMkLst>
        </pc:spChg>
        <pc:spChg chg="add mod topLvl">
          <ac:chgData name="#CUI SHUAIWEN#" userId="35a196ea-bcb8-475e-86cf-0b9eaca8a48f" providerId="ADAL" clId="{5D1F03F3-F5A1-4542-B337-566AFE5AB931}" dt="2024-12-08T13:52:59.510" v="7330" actId="14100"/>
          <ac:spMkLst>
            <pc:docMk/>
            <pc:sldMk cId="132789186" sldId="315"/>
            <ac:spMk id="20" creationId="{E17CE86C-F3AC-70A7-19AC-F04CF8CCB04B}"/>
          </ac:spMkLst>
        </pc:spChg>
        <pc:spChg chg="add mod topLvl">
          <ac:chgData name="#CUI SHUAIWEN#" userId="35a196ea-bcb8-475e-86cf-0b9eaca8a48f" providerId="ADAL" clId="{5D1F03F3-F5A1-4542-B337-566AFE5AB931}" dt="2024-12-08T13:57:15.623" v="7380" actId="1076"/>
          <ac:spMkLst>
            <pc:docMk/>
            <pc:sldMk cId="132789186" sldId="315"/>
            <ac:spMk id="21" creationId="{EF7FD27F-57F4-717B-78AF-C9BBFBEC59E5}"/>
          </ac:spMkLst>
        </pc:spChg>
        <pc:spChg chg="add mod topLvl">
          <ac:chgData name="#CUI SHUAIWEN#" userId="35a196ea-bcb8-475e-86cf-0b9eaca8a48f" providerId="ADAL" clId="{5D1F03F3-F5A1-4542-B337-566AFE5AB931}" dt="2024-12-08T13:54:02.907" v="7341" actId="1076"/>
          <ac:spMkLst>
            <pc:docMk/>
            <pc:sldMk cId="132789186" sldId="315"/>
            <ac:spMk id="22" creationId="{DB74DE13-5FAE-A67E-6F12-F599115FA561}"/>
          </ac:spMkLst>
        </pc:spChg>
        <pc:spChg chg="add mod topLvl">
          <ac:chgData name="#CUI SHUAIWEN#" userId="35a196ea-bcb8-475e-86cf-0b9eaca8a48f" providerId="ADAL" clId="{5D1F03F3-F5A1-4542-B337-566AFE5AB931}" dt="2024-12-08T13:54:02.907" v="7341" actId="1076"/>
          <ac:spMkLst>
            <pc:docMk/>
            <pc:sldMk cId="132789186" sldId="315"/>
            <ac:spMk id="23" creationId="{89A675C1-C27D-EDF9-827D-1B06ED45FB63}"/>
          </ac:spMkLst>
        </pc:spChg>
        <pc:spChg chg="add mod topLvl">
          <ac:chgData name="#CUI SHUAIWEN#" userId="35a196ea-bcb8-475e-86cf-0b9eaca8a48f" providerId="ADAL" clId="{5D1F03F3-F5A1-4542-B337-566AFE5AB931}" dt="2024-12-08T13:54:02.907" v="7341" actId="1076"/>
          <ac:spMkLst>
            <pc:docMk/>
            <pc:sldMk cId="132789186" sldId="315"/>
            <ac:spMk id="24" creationId="{0BB982BD-E9A3-2F35-4574-D37E4F347AE9}"/>
          </ac:spMkLst>
        </pc:spChg>
        <pc:spChg chg="add mod topLvl">
          <ac:chgData name="#CUI SHUAIWEN#" userId="35a196ea-bcb8-475e-86cf-0b9eaca8a48f" providerId="ADAL" clId="{5D1F03F3-F5A1-4542-B337-566AFE5AB931}" dt="2024-12-08T13:54:02.907" v="7341" actId="1076"/>
          <ac:spMkLst>
            <pc:docMk/>
            <pc:sldMk cId="132789186" sldId="315"/>
            <ac:spMk id="25" creationId="{FA37D3C4-082E-1913-7CDA-57AF468388E4}"/>
          </ac:spMkLst>
        </pc:spChg>
        <pc:spChg chg="mod">
          <ac:chgData name="#CUI SHUAIWEN#" userId="35a196ea-bcb8-475e-86cf-0b9eaca8a48f" providerId="ADAL" clId="{5D1F03F3-F5A1-4542-B337-566AFE5AB931}" dt="2024-12-08T13:58:47.909" v="7415" actId="20577"/>
          <ac:spMkLst>
            <pc:docMk/>
            <pc:sldMk cId="132789186" sldId="315"/>
            <ac:spMk id="32" creationId="{C642F5DC-42A1-1908-9095-276C04558294}"/>
          </ac:spMkLst>
        </pc:spChg>
        <pc:spChg chg="add mod topLvl">
          <ac:chgData name="#CUI SHUAIWEN#" userId="35a196ea-bcb8-475e-86cf-0b9eaca8a48f" providerId="ADAL" clId="{5D1F03F3-F5A1-4542-B337-566AFE5AB931}" dt="2024-12-08T13:54:18.745" v="7345" actId="14100"/>
          <ac:spMkLst>
            <pc:docMk/>
            <pc:sldMk cId="132789186" sldId="315"/>
            <ac:spMk id="35" creationId="{FF591CBA-E4A3-D94B-B83D-C99F1D666A2A}"/>
          </ac:spMkLst>
        </pc:spChg>
        <pc:spChg chg="add mod topLvl">
          <ac:chgData name="#CUI SHUAIWEN#" userId="35a196ea-bcb8-475e-86cf-0b9eaca8a48f" providerId="ADAL" clId="{5D1F03F3-F5A1-4542-B337-566AFE5AB931}" dt="2024-12-08T13:54:14.651" v="7344" actId="14100"/>
          <ac:spMkLst>
            <pc:docMk/>
            <pc:sldMk cId="132789186" sldId="315"/>
            <ac:spMk id="36" creationId="{CEBA3EA3-646F-9F57-B06B-B5C4722092D6}"/>
          </ac:spMkLst>
        </pc:spChg>
        <pc:spChg chg="del">
          <ac:chgData name="#CUI SHUAIWEN#" userId="35a196ea-bcb8-475e-86cf-0b9eaca8a48f" providerId="ADAL" clId="{5D1F03F3-F5A1-4542-B337-566AFE5AB931}" dt="2024-12-08T13:49:04.458" v="7192" actId="478"/>
          <ac:spMkLst>
            <pc:docMk/>
            <pc:sldMk cId="132789186" sldId="315"/>
            <ac:spMk id="37" creationId="{11BF5187-5ECF-E26A-C0C5-83DDFD389D5A}"/>
          </ac:spMkLst>
        </pc:spChg>
        <pc:spChg chg="mod">
          <ac:chgData name="#CUI SHUAIWEN#" userId="35a196ea-bcb8-475e-86cf-0b9eaca8a48f" providerId="ADAL" clId="{5D1F03F3-F5A1-4542-B337-566AFE5AB931}" dt="2024-12-08T13:48:38.908" v="7190" actId="14100"/>
          <ac:spMkLst>
            <pc:docMk/>
            <pc:sldMk cId="132789186" sldId="315"/>
            <ac:spMk id="38" creationId="{EF8B5579-21F2-2FD9-ECC7-A41B6F8A8137}"/>
          </ac:spMkLst>
        </pc:spChg>
        <pc:spChg chg="mod">
          <ac:chgData name="#CUI SHUAIWEN#" userId="35a196ea-bcb8-475e-86cf-0b9eaca8a48f" providerId="ADAL" clId="{5D1F03F3-F5A1-4542-B337-566AFE5AB931}" dt="2024-12-08T13:48:36.545" v="7189" actId="1076"/>
          <ac:spMkLst>
            <pc:docMk/>
            <pc:sldMk cId="132789186" sldId="315"/>
            <ac:spMk id="39" creationId="{939A2B66-EE32-2EE3-FFBF-7C6F01A36D3B}"/>
          </ac:spMkLst>
        </pc:spChg>
        <pc:spChg chg="add mod topLvl">
          <ac:chgData name="#CUI SHUAIWEN#" userId="35a196ea-bcb8-475e-86cf-0b9eaca8a48f" providerId="ADAL" clId="{5D1F03F3-F5A1-4542-B337-566AFE5AB931}" dt="2024-12-08T13:54:02.907" v="7341" actId="1076"/>
          <ac:spMkLst>
            <pc:docMk/>
            <pc:sldMk cId="132789186" sldId="315"/>
            <ac:spMk id="41" creationId="{7BCDEC96-1C3C-4203-500E-2E92227CF4FA}"/>
          </ac:spMkLst>
        </pc:spChg>
        <pc:spChg chg="add mod topLvl">
          <ac:chgData name="#CUI SHUAIWEN#" userId="35a196ea-bcb8-475e-86cf-0b9eaca8a48f" providerId="ADAL" clId="{5D1F03F3-F5A1-4542-B337-566AFE5AB931}" dt="2024-12-08T13:54:32.308" v="7349" actId="14100"/>
          <ac:spMkLst>
            <pc:docMk/>
            <pc:sldMk cId="132789186" sldId="315"/>
            <ac:spMk id="42" creationId="{2D126E0A-3BAF-81A5-A6E3-712B2B79C381}"/>
          </ac:spMkLst>
        </pc:spChg>
        <pc:spChg chg="add mod topLvl">
          <ac:chgData name="#CUI SHUAIWEN#" userId="35a196ea-bcb8-475e-86cf-0b9eaca8a48f" providerId="ADAL" clId="{5D1F03F3-F5A1-4542-B337-566AFE5AB931}" dt="2024-12-08T13:54:27.513" v="7348" actId="14100"/>
          <ac:spMkLst>
            <pc:docMk/>
            <pc:sldMk cId="132789186" sldId="315"/>
            <ac:spMk id="43" creationId="{BE52BD6D-0607-191A-B329-65BDF134D3B8}"/>
          </ac:spMkLst>
        </pc:spChg>
        <pc:spChg chg="add mod topLvl">
          <ac:chgData name="#CUI SHUAIWEN#" userId="35a196ea-bcb8-475e-86cf-0b9eaca8a48f" providerId="ADAL" clId="{5D1F03F3-F5A1-4542-B337-566AFE5AB931}" dt="2024-12-08T13:54:02.907" v="7341" actId="1076"/>
          <ac:spMkLst>
            <pc:docMk/>
            <pc:sldMk cId="132789186" sldId="315"/>
            <ac:spMk id="44" creationId="{BC0493A0-EE28-9582-0774-08CA1D35F96F}"/>
          </ac:spMkLst>
        </pc:spChg>
        <pc:spChg chg="add mod topLvl">
          <ac:chgData name="#CUI SHUAIWEN#" userId="35a196ea-bcb8-475e-86cf-0b9eaca8a48f" providerId="ADAL" clId="{5D1F03F3-F5A1-4542-B337-566AFE5AB931}" dt="2024-12-08T13:54:40.568" v="7351" actId="14100"/>
          <ac:spMkLst>
            <pc:docMk/>
            <pc:sldMk cId="132789186" sldId="315"/>
            <ac:spMk id="45" creationId="{02203AA2-114D-FD9F-0021-0BEE36E2BFB1}"/>
          </ac:spMkLst>
        </pc:spChg>
        <pc:spChg chg="add mod topLvl">
          <ac:chgData name="#CUI SHUAIWEN#" userId="35a196ea-bcb8-475e-86cf-0b9eaca8a48f" providerId="ADAL" clId="{5D1F03F3-F5A1-4542-B337-566AFE5AB931}" dt="2024-12-08T13:54:38.266" v="7350" actId="1076"/>
          <ac:spMkLst>
            <pc:docMk/>
            <pc:sldMk cId="132789186" sldId="315"/>
            <ac:spMk id="46" creationId="{C26D109F-E6BB-599D-4B28-3D3D9A770EB6}"/>
          </ac:spMkLst>
        </pc:spChg>
        <pc:spChg chg="add mod topLvl">
          <ac:chgData name="#CUI SHUAIWEN#" userId="35a196ea-bcb8-475e-86cf-0b9eaca8a48f" providerId="ADAL" clId="{5D1F03F3-F5A1-4542-B337-566AFE5AB931}" dt="2024-12-08T13:54:38.266" v="7350" actId="1076"/>
          <ac:spMkLst>
            <pc:docMk/>
            <pc:sldMk cId="132789186" sldId="315"/>
            <ac:spMk id="47" creationId="{89023F5B-7072-1775-18FE-F3992E38A26C}"/>
          </ac:spMkLst>
        </pc:spChg>
        <pc:spChg chg="add mod topLvl">
          <ac:chgData name="#CUI SHUAIWEN#" userId="35a196ea-bcb8-475e-86cf-0b9eaca8a48f" providerId="ADAL" clId="{5D1F03F3-F5A1-4542-B337-566AFE5AB931}" dt="2024-12-08T13:54:47.603" v="7353" actId="14100"/>
          <ac:spMkLst>
            <pc:docMk/>
            <pc:sldMk cId="132789186" sldId="315"/>
            <ac:spMk id="48" creationId="{F68D6B83-A3A8-439B-893E-5D21B059B0E3}"/>
          </ac:spMkLst>
        </pc:spChg>
        <pc:spChg chg="add mod topLvl">
          <ac:chgData name="#CUI SHUAIWEN#" userId="35a196ea-bcb8-475e-86cf-0b9eaca8a48f" providerId="ADAL" clId="{5D1F03F3-F5A1-4542-B337-566AFE5AB931}" dt="2024-12-08T13:54:44.051" v="7352" actId="14100"/>
          <ac:spMkLst>
            <pc:docMk/>
            <pc:sldMk cId="132789186" sldId="315"/>
            <ac:spMk id="49" creationId="{8B7FEB0D-BD29-CC80-A133-F0F790B4706C}"/>
          </ac:spMkLst>
        </pc:spChg>
        <pc:spChg chg="add mod topLvl">
          <ac:chgData name="#CUI SHUAIWEN#" userId="35a196ea-bcb8-475e-86cf-0b9eaca8a48f" providerId="ADAL" clId="{5D1F03F3-F5A1-4542-B337-566AFE5AB931}" dt="2024-12-08T13:51:16.693" v="7315" actId="165"/>
          <ac:spMkLst>
            <pc:docMk/>
            <pc:sldMk cId="132789186" sldId="315"/>
            <ac:spMk id="51" creationId="{8F68945D-47D6-40A1-03CC-1C2A6BFD97DF}"/>
          </ac:spMkLst>
        </pc:spChg>
        <pc:spChg chg="add mod topLvl">
          <ac:chgData name="#CUI SHUAIWEN#" userId="35a196ea-bcb8-475e-86cf-0b9eaca8a48f" providerId="ADAL" clId="{5D1F03F3-F5A1-4542-B337-566AFE5AB931}" dt="2024-12-08T13:51:16.693" v="7315" actId="165"/>
          <ac:spMkLst>
            <pc:docMk/>
            <pc:sldMk cId="132789186" sldId="315"/>
            <ac:spMk id="52" creationId="{B1AA16B1-6A29-C37C-DFD9-9E9B654D468E}"/>
          </ac:spMkLst>
        </pc:spChg>
        <pc:spChg chg="add mod topLvl">
          <ac:chgData name="#CUI SHUAIWEN#" userId="35a196ea-bcb8-475e-86cf-0b9eaca8a48f" providerId="ADAL" clId="{5D1F03F3-F5A1-4542-B337-566AFE5AB931}" dt="2024-12-08T13:54:56.660" v="7357" actId="14100"/>
          <ac:spMkLst>
            <pc:docMk/>
            <pc:sldMk cId="132789186" sldId="315"/>
            <ac:spMk id="53" creationId="{FE8BFB41-C00D-6A18-66EB-A4A63FBE55AA}"/>
          </ac:spMkLst>
        </pc:spChg>
        <pc:spChg chg="add mod topLvl">
          <ac:chgData name="#CUI SHUAIWEN#" userId="35a196ea-bcb8-475e-86cf-0b9eaca8a48f" providerId="ADAL" clId="{5D1F03F3-F5A1-4542-B337-566AFE5AB931}" dt="2024-12-08T13:54:49.861" v="7354" actId="14100"/>
          <ac:spMkLst>
            <pc:docMk/>
            <pc:sldMk cId="132789186" sldId="315"/>
            <ac:spMk id="54" creationId="{0AC0FFA7-ADBB-902B-4061-0597912A1865}"/>
          </ac:spMkLst>
        </pc:spChg>
        <pc:spChg chg="add mod topLvl">
          <ac:chgData name="#CUI SHUAIWEN#" userId="35a196ea-bcb8-475e-86cf-0b9eaca8a48f" providerId="ADAL" clId="{5D1F03F3-F5A1-4542-B337-566AFE5AB931}" dt="2024-12-08T13:54:52.258" v="7355" actId="14100"/>
          <ac:spMkLst>
            <pc:docMk/>
            <pc:sldMk cId="132789186" sldId="315"/>
            <ac:spMk id="55" creationId="{6FB04BD0-4452-1D88-04EA-9065FC63A342}"/>
          </ac:spMkLst>
        </pc:spChg>
        <pc:spChg chg="add mod topLvl">
          <ac:chgData name="#CUI SHUAIWEN#" userId="35a196ea-bcb8-475e-86cf-0b9eaca8a48f" providerId="ADAL" clId="{5D1F03F3-F5A1-4542-B337-566AFE5AB931}" dt="2024-12-08T13:55:28.476" v="7363" actId="14100"/>
          <ac:spMkLst>
            <pc:docMk/>
            <pc:sldMk cId="132789186" sldId="315"/>
            <ac:spMk id="59" creationId="{A47851A6-BDE3-7638-058F-4ACA3F0D13EC}"/>
          </ac:spMkLst>
        </pc:spChg>
        <pc:spChg chg="add mod topLvl">
          <ac:chgData name="#CUI SHUAIWEN#" userId="35a196ea-bcb8-475e-86cf-0b9eaca8a48f" providerId="ADAL" clId="{5D1F03F3-F5A1-4542-B337-566AFE5AB931}" dt="2024-12-08T13:51:16.693" v="7315" actId="165"/>
          <ac:spMkLst>
            <pc:docMk/>
            <pc:sldMk cId="132789186" sldId="315"/>
            <ac:spMk id="62" creationId="{41F239DF-D2E7-26CF-EAC4-86F2F5562A3B}"/>
          </ac:spMkLst>
        </pc:spChg>
        <pc:spChg chg="add mod topLvl">
          <ac:chgData name="#CUI SHUAIWEN#" userId="35a196ea-bcb8-475e-86cf-0b9eaca8a48f" providerId="ADAL" clId="{5D1F03F3-F5A1-4542-B337-566AFE5AB931}" dt="2024-12-08T13:51:16.693" v="7315" actId="165"/>
          <ac:spMkLst>
            <pc:docMk/>
            <pc:sldMk cId="132789186" sldId="315"/>
            <ac:spMk id="63" creationId="{905C5456-F84A-8FF3-1854-DE83E0566502}"/>
          </ac:spMkLst>
        </pc:spChg>
        <pc:spChg chg="add mod topLvl">
          <ac:chgData name="#CUI SHUAIWEN#" userId="35a196ea-bcb8-475e-86cf-0b9eaca8a48f" providerId="ADAL" clId="{5D1F03F3-F5A1-4542-B337-566AFE5AB931}" dt="2024-12-08T13:51:16.693" v="7315" actId="165"/>
          <ac:spMkLst>
            <pc:docMk/>
            <pc:sldMk cId="132789186" sldId="315"/>
            <ac:spMk id="128" creationId="{CBF51750-1731-60CB-E3F3-D4BB10B31EEE}"/>
          </ac:spMkLst>
        </pc:spChg>
        <pc:spChg chg="add mod topLvl">
          <ac:chgData name="#CUI SHUAIWEN#" userId="35a196ea-bcb8-475e-86cf-0b9eaca8a48f" providerId="ADAL" clId="{5D1F03F3-F5A1-4542-B337-566AFE5AB931}" dt="2024-12-08T13:51:16.693" v="7315" actId="165"/>
          <ac:spMkLst>
            <pc:docMk/>
            <pc:sldMk cId="132789186" sldId="315"/>
            <ac:spMk id="129" creationId="{88A950F6-EBFF-7A0B-5EE1-204E907C6759}"/>
          </ac:spMkLst>
        </pc:spChg>
        <pc:spChg chg="add mod topLvl">
          <ac:chgData name="#CUI SHUAIWEN#" userId="35a196ea-bcb8-475e-86cf-0b9eaca8a48f" providerId="ADAL" clId="{5D1F03F3-F5A1-4542-B337-566AFE5AB931}" dt="2024-12-08T13:51:16.693" v="7315" actId="165"/>
          <ac:spMkLst>
            <pc:docMk/>
            <pc:sldMk cId="132789186" sldId="315"/>
            <ac:spMk id="130" creationId="{7021FE0F-8CF0-4EF5-5FFB-3FDBAB94BD02}"/>
          </ac:spMkLst>
        </pc:spChg>
        <pc:spChg chg="add mod topLvl">
          <ac:chgData name="#CUI SHUAIWEN#" userId="35a196ea-bcb8-475e-86cf-0b9eaca8a48f" providerId="ADAL" clId="{5D1F03F3-F5A1-4542-B337-566AFE5AB931}" dt="2024-12-08T13:51:16.693" v="7315" actId="165"/>
          <ac:spMkLst>
            <pc:docMk/>
            <pc:sldMk cId="132789186" sldId="315"/>
            <ac:spMk id="132" creationId="{84AA5B68-741A-F00F-F6F7-A97297B8BC5A}"/>
          </ac:spMkLst>
        </pc:spChg>
        <pc:spChg chg="add mod topLvl">
          <ac:chgData name="#CUI SHUAIWEN#" userId="35a196ea-bcb8-475e-86cf-0b9eaca8a48f" providerId="ADAL" clId="{5D1F03F3-F5A1-4542-B337-566AFE5AB931}" dt="2024-12-08T13:51:16.693" v="7315" actId="165"/>
          <ac:spMkLst>
            <pc:docMk/>
            <pc:sldMk cId="132789186" sldId="315"/>
            <ac:spMk id="137" creationId="{4940764B-2826-4635-BD2C-4D532CF3D78D}"/>
          </ac:spMkLst>
        </pc:spChg>
        <pc:spChg chg="add mod topLvl">
          <ac:chgData name="#CUI SHUAIWEN#" userId="35a196ea-bcb8-475e-86cf-0b9eaca8a48f" providerId="ADAL" clId="{5D1F03F3-F5A1-4542-B337-566AFE5AB931}" dt="2024-12-08T13:51:16.693" v="7315" actId="165"/>
          <ac:spMkLst>
            <pc:docMk/>
            <pc:sldMk cId="132789186" sldId="315"/>
            <ac:spMk id="138" creationId="{5188B47F-3BAA-42C6-9D42-2F3F308AB0AF}"/>
          </ac:spMkLst>
        </pc:spChg>
        <pc:spChg chg="add mod topLvl">
          <ac:chgData name="#CUI SHUAIWEN#" userId="35a196ea-bcb8-475e-86cf-0b9eaca8a48f" providerId="ADAL" clId="{5D1F03F3-F5A1-4542-B337-566AFE5AB931}" dt="2024-12-08T13:51:16.693" v="7315" actId="165"/>
          <ac:spMkLst>
            <pc:docMk/>
            <pc:sldMk cId="132789186" sldId="315"/>
            <ac:spMk id="140" creationId="{35B51829-47B4-B5F2-BA74-2116830D87BA}"/>
          </ac:spMkLst>
        </pc:spChg>
        <pc:spChg chg="add mod topLvl">
          <ac:chgData name="#CUI SHUAIWEN#" userId="35a196ea-bcb8-475e-86cf-0b9eaca8a48f" providerId="ADAL" clId="{5D1F03F3-F5A1-4542-B337-566AFE5AB931}" dt="2024-12-08T13:51:16.693" v="7315" actId="165"/>
          <ac:spMkLst>
            <pc:docMk/>
            <pc:sldMk cId="132789186" sldId="315"/>
            <ac:spMk id="141" creationId="{C2779B49-2F3A-15F0-A9CB-006DF59E442E}"/>
          </ac:spMkLst>
        </pc:spChg>
        <pc:spChg chg="add mod topLvl">
          <ac:chgData name="#CUI SHUAIWEN#" userId="35a196ea-bcb8-475e-86cf-0b9eaca8a48f" providerId="ADAL" clId="{5D1F03F3-F5A1-4542-B337-566AFE5AB931}" dt="2024-12-08T13:51:16.693" v="7315" actId="165"/>
          <ac:spMkLst>
            <pc:docMk/>
            <pc:sldMk cId="132789186" sldId="315"/>
            <ac:spMk id="142" creationId="{AC3DDBE3-8573-5515-3B27-679770305882}"/>
          </ac:spMkLst>
        </pc:spChg>
        <pc:spChg chg="add mod topLvl">
          <ac:chgData name="#CUI SHUAIWEN#" userId="35a196ea-bcb8-475e-86cf-0b9eaca8a48f" providerId="ADAL" clId="{5D1F03F3-F5A1-4542-B337-566AFE5AB931}" dt="2024-12-08T13:51:16.693" v="7315" actId="165"/>
          <ac:spMkLst>
            <pc:docMk/>
            <pc:sldMk cId="132789186" sldId="315"/>
            <ac:spMk id="143" creationId="{5D7ED77A-AE12-2FF7-6DE0-25D84385F2D9}"/>
          </ac:spMkLst>
        </pc:spChg>
        <pc:spChg chg="add mod topLvl">
          <ac:chgData name="#CUI SHUAIWEN#" userId="35a196ea-bcb8-475e-86cf-0b9eaca8a48f" providerId="ADAL" clId="{5D1F03F3-F5A1-4542-B337-566AFE5AB931}" dt="2024-12-08T13:51:16.693" v="7315" actId="165"/>
          <ac:spMkLst>
            <pc:docMk/>
            <pc:sldMk cId="132789186" sldId="315"/>
            <ac:spMk id="144" creationId="{0E56A9C1-01FD-804D-FEEA-1FE829731E5D}"/>
          </ac:spMkLst>
        </pc:spChg>
        <pc:spChg chg="add mod topLvl">
          <ac:chgData name="#CUI SHUAIWEN#" userId="35a196ea-bcb8-475e-86cf-0b9eaca8a48f" providerId="ADAL" clId="{5D1F03F3-F5A1-4542-B337-566AFE5AB931}" dt="2024-12-08T13:55:43.230" v="7367" actId="14100"/>
          <ac:spMkLst>
            <pc:docMk/>
            <pc:sldMk cId="132789186" sldId="315"/>
            <ac:spMk id="145" creationId="{A5FF9B43-38CF-6A9F-F0D4-4B3C6CB40A91}"/>
          </ac:spMkLst>
        </pc:spChg>
        <pc:spChg chg="add mod topLvl">
          <ac:chgData name="#CUI SHUAIWEN#" userId="35a196ea-bcb8-475e-86cf-0b9eaca8a48f" providerId="ADAL" clId="{5D1F03F3-F5A1-4542-B337-566AFE5AB931}" dt="2024-12-08T13:55:24.933" v="7362" actId="14100"/>
          <ac:spMkLst>
            <pc:docMk/>
            <pc:sldMk cId="132789186" sldId="315"/>
            <ac:spMk id="146" creationId="{04E215F0-A362-FD50-E709-7845810B6854}"/>
          </ac:spMkLst>
        </pc:spChg>
        <pc:spChg chg="add mod topLvl">
          <ac:chgData name="#CUI SHUAIWEN#" userId="35a196ea-bcb8-475e-86cf-0b9eaca8a48f" providerId="ADAL" clId="{5D1F03F3-F5A1-4542-B337-566AFE5AB931}" dt="2024-12-08T13:55:38.567" v="7366" actId="14100"/>
          <ac:spMkLst>
            <pc:docMk/>
            <pc:sldMk cId="132789186" sldId="315"/>
            <ac:spMk id="147" creationId="{66D922A6-0B8B-11E7-03A2-E0B67981B9C6}"/>
          </ac:spMkLst>
        </pc:spChg>
        <pc:spChg chg="add mod topLvl">
          <ac:chgData name="#CUI SHUAIWEN#" userId="35a196ea-bcb8-475e-86cf-0b9eaca8a48f" providerId="ADAL" clId="{5D1F03F3-F5A1-4542-B337-566AFE5AB931}" dt="2024-12-08T13:56:36.501" v="7375" actId="14100"/>
          <ac:spMkLst>
            <pc:docMk/>
            <pc:sldMk cId="132789186" sldId="315"/>
            <ac:spMk id="148" creationId="{E50C0872-2CE9-9359-6F7C-61523D7248B3}"/>
          </ac:spMkLst>
        </pc:spChg>
        <pc:spChg chg="add mod topLvl">
          <ac:chgData name="#CUI SHUAIWEN#" userId="35a196ea-bcb8-475e-86cf-0b9eaca8a48f" providerId="ADAL" clId="{5D1F03F3-F5A1-4542-B337-566AFE5AB931}" dt="2024-12-08T13:53:19.863" v="7335" actId="1076"/>
          <ac:spMkLst>
            <pc:docMk/>
            <pc:sldMk cId="132789186" sldId="315"/>
            <ac:spMk id="149" creationId="{5F395B26-4D15-7787-3652-086CC44DFD93}"/>
          </ac:spMkLst>
        </pc:spChg>
        <pc:spChg chg="add mod topLvl">
          <ac:chgData name="#CUI SHUAIWEN#" userId="35a196ea-bcb8-475e-86cf-0b9eaca8a48f" providerId="ADAL" clId="{5D1F03F3-F5A1-4542-B337-566AFE5AB931}" dt="2024-12-08T13:56:21.416" v="7370" actId="1076"/>
          <ac:spMkLst>
            <pc:docMk/>
            <pc:sldMk cId="132789186" sldId="315"/>
            <ac:spMk id="150" creationId="{3E421BB6-6029-8C49-F5B7-9B98D30CEB80}"/>
          </ac:spMkLst>
        </pc:spChg>
        <pc:spChg chg="add mod topLvl">
          <ac:chgData name="#CUI SHUAIWEN#" userId="35a196ea-bcb8-475e-86cf-0b9eaca8a48f" providerId="ADAL" clId="{5D1F03F3-F5A1-4542-B337-566AFE5AB931}" dt="2024-12-08T13:56:21.416" v="7370" actId="1076"/>
          <ac:spMkLst>
            <pc:docMk/>
            <pc:sldMk cId="132789186" sldId="315"/>
            <ac:spMk id="151" creationId="{9DD7F44A-3CA2-8404-BB5B-F0706FA58009}"/>
          </ac:spMkLst>
        </pc:spChg>
        <pc:spChg chg="add mod topLvl">
          <ac:chgData name="#CUI SHUAIWEN#" userId="35a196ea-bcb8-475e-86cf-0b9eaca8a48f" providerId="ADAL" clId="{5D1F03F3-F5A1-4542-B337-566AFE5AB931}" dt="2024-12-08T13:56:21.416" v="7370" actId="1076"/>
          <ac:spMkLst>
            <pc:docMk/>
            <pc:sldMk cId="132789186" sldId="315"/>
            <ac:spMk id="152" creationId="{1EAD5E76-EA90-892C-A9C0-2F61F9D50CAD}"/>
          </ac:spMkLst>
        </pc:spChg>
        <pc:spChg chg="add mod topLvl">
          <ac:chgData name="#CUI SHUAIWEN#" userId="35a196ea-bcb8-475e-86cf-0b9eaca8a48f" providerId="ADAL" clId="{5D1F03F3-F5A1-4542-B337-566AFE5AB931}" dt="2024-12-08T13:56:21.416" v="7370" actId="1076"/>
          <ac:spMkLst>
            <pc:docMk/>
            <pc:sldMk cId="132789186" sldId="315"/>
            <ac:spMk id="153" creationId="{579B20BC-2998-627B-3586-17212D969E1C}"/>
          </ac:spMkLst>
        </pc:spChg>
        <pc:spChg chg="add mod topLvl">
          <ac:chgData name="#CUI SHUAIWEN#" userId="35a196ea-bcb8-475e-86cf-0b9eaca8a48f" providerId="ADAL" clId="{5D1F03F3-F5A1-4542-B337-566AFE5AB931}" dt="2024-12-08T13:56:01.526" v="7368" actId="1076"/>
          <ac:spMkLst>
            <pc:docMk/>
            <pc:sldMk cId="132789186" sldId="315"/>
            <ac:spMk id="154" creationId="{FE575F73-CD84-C7AA-912C-E22E3B03ADEB}"/>
          </ac:spMkLst>
        </pc:spChg>
        <pc:spChg chg="add mod topLvl">
          <ac:chgData name="#CUI SHUAIWEN#" userId="35a196ea-bcb8-475e-86cf-0b9eaca8a48f" providerId="ADAL" clId="{5D1F03F3-F5A1-4542-B337-566AFE5AB931}" dt="2024-12-08T13:56:51.467" v="7378" actId="1076"/>
          <ac:spMkLst>
            <pc:docMk/>
            <pc:sldMk cId="132789186" sldId="315"/>
            <ac:spMk id="155" creationId="{BACCE184-B612-5B14-87B8-653A64C575F1}"/>
          </ac:spMkLst>
        </pc:spChg>
        <pc:spChg chg="add mod topLvl">
          <ac:chgData name="#CUI SHUAIWEN#" userId="35a196ea-bcb8-475e-86cf-0b9eaca8a48f" providerId="ADAL" clId="{5D1F03F3-F5A1-4542-B337-566AFE5AB931}" dt="2024-12-08T13:56:51.467" v="7378" actId="1076"/>
          <ac:spMkLst>
            <pc:docMk/>
            <pc:sldMk cId="132789186" sldId="315"/>
            <ac:spMk id="156" creationId="{372EFB62-2D1D-6EE3-3FA9-BEC113DC7265}"/>
          </ac:spMkLst>
        </pc:spChg>
        <pc:spChg chg="add mod topLvl">
          <ac:chgData name="#CUI SHUAIWEN#" userId="35a196ea-bcb8-475e-86cf-0b9eaca8a48f" providerId="ADAL" clId="{5D1F03F3-F5A1-4542-B337-566AFE5AB931}" dt="2024-12-08T13:56:51.467" v="7378" actId="1076"/>
          <ac:spMkLst>
            <pc:docMk/>
            <pc:sldMk cId="132789186" sldId="315"/>
            <ac:spMk id="157" creationId="{DAA9648B-401D-C7AE-F7F8-E5DAAD2CEE23}"/>
          </ac:spMkLst>
        </pc:spChg>
        <pc:spChg chg="add mod topLvl">
          <ac:chgData name="#CUI SHUAIWEN#" userId="35a196ea-bcb8-475e-86cf-0b9eaca8a48f" providerId="ADAL" clId="{5D1F03F3-F5A1-4542-B337-566AFE5AB931}" dt="2024-12-08T13:56:51.467" v="7378" actId="1076"/>
          <ac:spMkLst>
            <pc:docMk/>
            <pc:sldMk cId="132789186" sldId="315"/>
            <ac:spMk id="158" creationId="{01326591-AF02-8672-D92B-5C519471FC09}"/>
          </ac:spMkLst>
        </pc:spChg>
        <pc:spChg chg="add mod topLvl">
          <ac:chgData name="#CUI SHUAIWEN#" userId="35a196ea-bcb8-475e-86cf-0b9eaca8a48f" providerId="ADAL" clId="{5D1F03F3-F5A1-4542-B337-566AFE5AB931}" dt="2024-12-08T13:56:51.467" v="7378" actId="1076"/>
          <ac:spMkLst>
            <pc:docMk/>
            <pc:sldMk cId="132789186" sldId="315"/>
            <ac:spMk id="159" creationId="{464DDD47-47F6-A898-2AC7-7C2AA82E0834}"/>
          </ac:spMkLst>
        </pc:spChg>
        <pc:spChg chg="add mod topLvl">
          <ac:chgData name="#CUI SHUAIWEN#" userId="35a196ea-bcb8-475e-86cf-0b9eaca8a48f" providerId="ADAL" clId="{5D1F03F3-F5A1-4542-B337-566AFE5AB931}" dt="2024-12-08T13:56:51.467" v="7378" actId="1076"/>
          <ac:spMkLst>
            <pc:docMk/>
            <pc:sldMk cId="132789186" sldId="315"/>
            <ac:spMk id="160" creationId="{C4AEB6D1-2035-B00E-BEB0-3C8AF09265A6}"/>
          </ac:spMkLst>
        </pc:spChg>
        <pc:spChg chg="add mod topLvl">
          <ac:chgData name="#CUI SHUAIWEN#" userId="35a196ea-bcb8-475e-86cf-0b9eaca8a48f" providerId="ADAL" clId="{5D1F03F3-F5A1-4542-B337-566AFE5AB931}" dt="2024-12-08T13:56:51.467" v="7378" actId="1076"/>
          <ac:spMkLst>
            <pc:docMk/>
            <pc:sldMk cId="132789186" sldId="315"/>
            <ac:spMk id="165" creationId="{C977C812-06BC-FDA5-47C4-C3DDEDF33052}"/>
          </ac:spMkLst>
        </pc:spChg>
        <pc:spChg chg="del mod">
          <ac:chgData name="#CUI SHUAIWEN#" userId="35a196ea-bcb8-475e-86cf-0b9eaca8a48f" providerId="ADAL" clId="{5D1F03F3-F5A1-4542-B337-566AFE5AB931}" dt="2024-12-08T13:49:04.458" v="7192" actId="478"/>
          <ac:spMkLst>
            <pc:docMk/>
            <pc:sldMk cId="132789186" sldId="315"/>
            <ac:spMk id="167" creationId="{D9E786B3-9BC7-A52F-6A76-F358B3EBA5FD}"/>
          </ac:spMkLst>
        </pc:spChg>
        <pc:spChg chg="add mod topLvl">
          <ac:chgData name="#CUI SHUAIWEN#" userId="35a196ea-bcb8-475e-86cf-0b9eaca8a48f" providerId="ADAL" clId="{5D1F03F3-F5A1-4542-B337-566AFE5AB931}" dt="2024-12-08T13:56:51.467" v="7378" actId="1076"/>
          <ac:spMkLst>
            <pc:docMk/>
            <pc:sldMk cId="132789186" sldId="315"/>
            <ac:spMk id="172" creationId="{CEA389E0-F75F-CD09-890E-9423F32524B0}"/>
          </ac:spMkLst>
        </pc:spChg>
        <pc:spChg chg="add mod topLvl">
          <ac:chgData name="#CUI SHUAIWEN#" userId="35a196ea-bcb8-475e-86cf-0b9eaca8a48f" providerId="ADAL" clId="{5D1F03F3-F5A1-4542-B337-566AFE5AB931}" dt="2024-12-08T13:56:45.763" v="7377" actId="1076"/>
          <ac:spMkLst>
            <pc:docMk/>
            <pc:sldMk cId="132789186" sldId="315"/>
            <ac:spMk id="173" creationId="{728B1CF8-ADE3-DB40-B66F-9ECBA33D3976}"/>
          </ac:spMkLst>
        </pc:spChg>
        <pc:spChg chg="add mod topLvl">
          <ac:chgData name="#CUI SHUAIWEN#" userId="35a196ea-bcb8-475e-86cf-0b9eaca8a48f" providerId="ADAL" clId="{5D1F03F3-F5A1-4542-B337-566AFE5AB931}" dt="2024-12-08T13:56:45.763" v="7377" actId="1076"/>
          <ac:spMkLst>
            <pc:docMk/>
            <pc:sldMk cId="132789186" sldId="315"/>
            <ac:spMk id="174" creationId="{4D02CAFC-C836-EA8E-ED93-98C8B07AA172}"/>
          </ac:spMkLst>
        </pc:spChg>
        <pc:spChg chg="add mod topLvl">
          <ac:chgData name="#CUI SHUAIWEN#" userId="35a196ea-bcb8-475e-86cf-0b9eaca8a48f" providerId="ADAL" clId="{5D1F03F3-F5A1-4542-B337-566AFE5AB931}" dt="2024-12-08T13:56:33.824" v="7374" actId="1076"/>
          <ac:spMkLst>
            <pc:docMk/>
            <pc:sldMk cId="132789186" sldId="315"/>
            <ac:spMk id="175" creationId="{357F3B16-C0B7-0E44-327E-C6FEE8FDFA89}"/>
          </ac:spMkLst>
        </pc:spChg>
        <pc:spChg chg="add mod topLvl">
          <ac:chgData name="#CUI SHUAIWEN#" userId="35a196ea-bcb8-475e-86cf-0b9eaca8a48f" providerId="ADAL" clId="{5D1F03F3-F5A1-4542-B337-566AFE5AB931}" dt="2024-12-08T13:56:33.824" v="7374" actId="1076"/>
          <ac:spMkLst>
            <pc:docMk/>
            <pc:sldMk cId="132789186" sldId="315"/>
            <ac:spMk id="176" creationId="{FD6737D2-0956-5D37-2774-029C46E78DF6}"/>
          </ac:spMkLst>
        </pc:spChg>
        <pc:spChg chg="add mod topLvl">
          <ac:chgData name="#CUI SHUAIWEN#" userId="35a196ea-bcb8-475e-86cf-0b9eaca8a48f" providerId="ADAL" clId="{5D1F03F3-F5A1-4542-B337-566AFE5AB931}" dt="2024-12-08T13:56:24.942" v="7371" actId="1076"/>
          <ac:spMkLst>
            <pc:docMk/>
            <pc:sldMk cId="132789186" sldId="315"/>
            <ac:spMk id="177" creationId="{690CE501-6ADE-E599-A9EC-5105F9D1B4C2}"/>
          </ac:spMkLst>
        </pc:spChg>
        <pc:spChg chg="mod">
          <ac:chgData name="#CUI SHUAIWEN#" userId="35a196ea-bcb8-475e-86cf-0b9eaca8a48f" providerId="ADAL" clId="{5D1F03F3-F5A1-4542-B337-566AFE5AB931}" dt="2024-12-08T13:51:16.693" v="7315" actId="165"/>
          <ac:spMkLst>
            <pc:docMk/>
            <pc:sldMk cId="132789186" sldId="315"/>
            <ac:spMk id="179" creationId="{E51DCB8A-FE3D-3A0E-6A27-DBF2AFCB895E}"/>
          </ac:spMkLst>
        </pc:spChg>
        <pc:spChg chg="mod">
          <ac:chgData name="#CUI SHUAIWEN#" userId="35a196ea-bcb8-475e-86cf-0b9eaca8a48f" providerId="ADAL" clId="{5D1F03F3-F5A1-4542-B337-566AFE5AB931}" dt="2024-12-08T13:51:16.693" v="7315" actId="165"/>
          <ac:spMkLst>
            <pc:docMk/>
            <pc:sldMk cId="132789186" sldId="315"/>
            <ac:spMk id="180" creationId="{A9E6B6D9-CD54-BE68-E492-F809371761AA}"/>
          </ac:spMkLst>
        </pc:spChg>
        <pc:spChg chg="mod">
          <ac:chgData name="#CUI SHUAIWEN#" userId="35a196ea-bcb8-475e-86cf-0b9eaca8a48f" providerId="ADAL" clId="{5D1F03F3-F5A1-4542-B337-566AFE5AB931}" dt="2024-12-08T13:51:16.693" v="7315" actId="165"/>
          <ac:spMkLst>
            <pc:docMk/>
            <pc:sldMk cId="132789186" sldId="315"/>
            <ac:spMk id="182" creationId="{F1763968-57E9-480E-07D8-762EF781C9A0}"/>
          </ac:spMkLst>
        </pc:spChg>
        <pc:spChg chg="mod">
          <ac:chgData name="#CUI SHUAIWEN#" userId="35a196ea-bcb8-475e-86cf-0b9eaca8a48f" providerId="ADAL" clId="{5D1F03F3-F5A1-4542-B337-566AFE5AB931}" dt="2024-12-08T13:51:16.693" v="7315" actId="165"/>
          <ac:spMkLst>
            <pc:docMk/>
            <pc:sldMk cId="132789186" sldId="315"/>
            <ac:spMk id="183" creationId="{EB072BE9-0A8E-83B2-F1E5-629590832413}"/>
          </ac:spMkLst>
        </pc:spChg>
        <pc:spChg chg="mod">
          <ac:chgData name="#CUI SHUAIWEN#" userId="35a196ea-bcb8-475e-86cf-0b9eaca8a48f" providerId="ADAL" clId="{5D1F03F3-F5A1-4542-B337-566AFE5AB931}" dt="2024-12-08T13:51:16.693" v="7315" actId="165"/>
          <ac:spMkLst>
            <pc:docMk/>
            <pc:sldMk cId="132789186" sldId="315"/>
            <ac:spMk id="185" creationId="{37A8FF59-B747-F0FB-84BE-3229057AF03D}"/>
          </ac:spMkLst>
        </pc:spChg>
        <pc:spChg chg="mod">
          <ac:chgData name="#CUI SHUAIWEN#" userId="35a196ea-bcb8-475e-86cf-0b9eaca8a48f" providerId="ADAL" clId="{5D1F03F3-F5A1-4542-B337-566AFE5AB931}" dt="2024-12-08T13:51:16.693" v="7315" actId="165"/>
          <ac:spMkLst>
            <pc:docMk/>
            <pc:sldMk cId="132789186" sldId="315"/>
            <ac:spMk id="186" creationId="{404B4AF2-6994-2572-C067-30CCFA021B69}"/>
          </ac:spMkLst>
        </pc:spChg>
        <pc:spChg chg="mod">
          <ac:chgData name="#CUI SHUAIWEN#" userId="35a196ea-bcb8-475e-86cf-0b9eaca8a48f" providerId="ADAL" clId="{5D1F03F3-F5A1-4542-B337-566AFE5AB931}" dt="2024-12-08T13:51:16.693" v="7315" actId="165"/>
          <ac:spMkLst>
            <pc:docMk/>
            <pc:sldMk cId="132789186" sldId="315"/>
            <ac:spMk id="188" creationId="{DB547FF1-2EA9-2630-EFDE-4F9C87B0E2D6}"/>
          </ac:spMkLst>
        </pc:spChg>
        <pc:spChg chg="mod">
          <ac:chgData name="#CUI SHUAIWEN#" userId="35a196ea-bcb8-475e-86cf-0b9eaca8a48f" providerId="ADAL" clId="{5D1F03F3-F5A1-4542-B337-566AFE5AB931}" dt="2024-12-08T13:51:16.693" v="7315" actId="165"/>
          <ac:spMkLst>
            <pc:docMk/>
            <pc:sldMk cId="132789186" sldId="315"/>
            <ac:spMk id="189" creationId="{1B83B5A6-30F2-F56F-12DC-86BBDC71A046}"/>
          </ac:spMkLst>
        </pc:spChg>
        <pc:spChg chg="add mod topLvl">
          <ac:chgData name="#CUI SHUAIWEN#" userId="35a196ea-bcb8-475e-86cf-0b9eaca8a48f" providerId="ADAL" clId="{5D1F03F3-F5A1-4542-B337-566AFE5AB931}" dt="2024-12-08T13:56:01.526" v="7368" actId="1076"/>
          <ac:spMkLst>
            <pc:docMk/>
            <pc:sldMk cId="132789186" sldId="315"/>
            <ac:spMk id="190" creationId="{A1A82B32-9736-47CD-9527-2FAA539557BC}"/>
          </ac:spMkLst>
        </pc:spChg>
        <pc:spChg chg="add mod topLvl">
          <ac:chgData name="#CUI SHUAIWEN#" userId="35a196ea-bcb8-475e-86cf-0b9eaca8a48f" providerId="ADAL" clId="{5D1F03F3-F5A1-4542-B337-566AFE5AB931}" dt="2024-12-08T13:56:24.942" v="7371" actId="1076"/>
          <ac:spMkLst>
            <pc:docMk/>
            <pc:sldMk cId="132789186" sldId="315"/>
            <ac:spMk id="191" creationId="{1889CD84-B871-9DBE-4584-E204188A400F}"/>
          </ac:spMkLst>
        </pc:spChg>
        <pc:spChg chg="add mod topLvl">
          <ac:chgData name="#CUI SHUAIWEN#" userId="35a196ea-bcb8-475e-86cf-0b9eaca8a48f" providerId="ADAL" clId="{5D1F03F3-F5A1-4542-B337-566AFE5AB931}" dt="2024-12-08T13:56:01.526" v="7368" actId="1076"/>
          <ac:spMkLst>
            <pc:docMk/>
            <pc:sldMk cId="132789186" sldId="315"/>
            <ac:spMk id="192" creationId="{41845459-1A39-A971-7DEE-202A12096516}"/>
          </ac:spMkLst>
        </pc:spChg>
        <pc:spChg chg="add mod topLvl">
          <ac:chgData name="#CUI SHUAIWEN#" userId="35a196ea-bcb8-475e-86cf-0b9eaca8a48f" providerId="ADAL" clId="{5D1F03F3-F5A1-4542-B337-566AFE5AB931}" dt="2024-12-08T13:56:01.526" v="7368" actId="1076"/>
          <ac:spMkLst>
            <pc:docMk/>
            <pc:sldMk cId="132789186" sldId="315"/>
            <ac:spMk id="193" creationId="{D613D025-9813-A738-01BD-BD429710D31D}"/>
          </ac:spMkLst>
        </pc:spChg>
        <pc:spChg chg="add mod topLvl">
          <ac:chgData name="#CUI SHUAIWEN#" userId="35a196ea-bcb8-475e-86cf-0b9eaca8a48f" providerId="ADAL" clId="{5D1F03F3-F5A1-4542-B337-566AFE5AB931}" dt="2024-12-08T13:56:51.467" v="7378" actId="1076"/>
          <ac:spMkLst>
            <pc:docMk/>
            <pc:sldMk cId="132789186" sldId="315"/>
            <ac:spMk id="194" creationId="{354FF4F8-0893-C67B-FE93-B0E48EDCF34C}"/>
          </ac:spMkLst>
        </pc:spChg>
        <pc:spChg chg="add mod topLvl">
          <ac:chgData name="#CUI SHUAIWEN#" userId="35a196ea-bcb8-475e-86cf-0b9eaca8a48f" providerId="ADAL" clId="{5D1F03F3-F5A1-4542-B337-566AFE5AB931}" dt="2024-12-08T13:56:51.467" v="7378" actId="1076"/>
          <ac:spMkLst>
            <pc:docMk/>
            <pc:sldMk cId="132789186" sldId="315"/>
            <ac:spMk id="195" creationId="{20B772E9-B324-3861-3C5C-33D753DD4C68}"/>
          </ac:spMkLst>
        </pc:spChg>
        <pc:spChg chg="add mod topLvl">
          <ac:chgData name="#CUI SHUAIWEN#" userId="35a196ea-bcb8-475e-86cf-0b9eaca8a48f" providerId="ADAL" clId="{5D1F03F3-F5A1-4542-B337-566AFE5AB931}" dt="2024-12-08T13:56:51.467" v="7378" actId="1076"/>
          <ac:spMkLst>
            <pc:docMk/>
            <pc:sldMk cId="132789186" sldId="315"/>
            <ac:spMk id="196" creationId="{2E008B4A-ABE5-F0F9-F37E-19C31DFAC3F1}"/>
          </ac:spMkLst>
        </pc:spChg>
        <pc:spChg chg="add mod topLvl">
          <ac:chgData name="#CUI SHUAIWEN#" userId="35a196ea-bcb8-475e-86cf-0b9eaca8a48f" providerId="ADAL" clId="{5D1F03F3-F5A1-4542-B337-566AFE5AB931}" dt="2024-12-08T13:56:51.467" v="7378" actId="1076"/>
          <ac:spMkLst>
            <pc:docMk/>
            <pc:sldMk cId="132789186" sldId="315"/>
            <ac:spMk id="197" creationId="{8DF1AD92-51D9-783C-70B7-A793EB33336C}"/>
          </ac:spMkLst>
        </pc:spChg>
        <pc:spChg chg="add mod topLvl">
          <ac:chgData name="#CUI SHUAIWEN#" userId="35a196ea-bcb8-475e-86cf-0b9eaca8a48f" providerId="ADAL" clId="{5D1F03F3-F5A1-4542-B337-566AFE5AB931}" dt="2024-12-08T13:56:51.467" v="7378" actId="1076"/>
          <ac:spMkLst>
            <pc:docMk/>
            <pc:sldMk cId="132789186" sldId="315"/>
            <ac:spMk id="198" creationId="{C630E7E4-F83D-8B6C-F3F4-016AAA99EB2B}"/>
          </ac:spMkLst>
        </pc:spChg>
        <pc:spChg chg="add mod topLvl">
          <ac:chgData name="#CUI SHUAIWEN#" userId="35a196ea-bcb8-475e-86cf-0b9eaca8a48f" providerId="ADAL" clId="{5D1F03F3-F5A1-4542-B337-566AFE5AB931}" dt="2024-12-08T13:56:51.467" v="7378" actId="1076"/>
          <ac:spMkLst>
            <pc:docMk/>
            <pc:sldMk cId="132789186" sldId="315"/>
            <ac:spMk id="199" creationId="{049B816D-6A8C-AD16-9A8C-267F175A8E98}"/>
          </ac:spMkLst>
        </pc:spChg>
        <pc:spChg chg="add mod topLvl">
          <ac:chgData name="#CUI SHUAIWEN#" userId="35a196ea-bcb8-475e-86cf-0b9eaca8a48f" providerId="ADAL" clId="{5D1F03F3-F5A1-4542-B337-566AFE5AB931}" dt="2024-12-08T13:56:51.467" v="7378" actId="1076"/>
          <ac:spMkLst>
            <pc:docMk/>
            <pc:sldMk cId="132789186" sldId="315"/>
            <ac:spMk id="204" creationId="{9F6264B6-70DB-C568-4BD8-0E20F609382A}"/>
          </ac:spMkLst>
        </pc:spChg>
        <pc:spChg chg="add mod topLvl">
          <ac:chgData name="#CUI SHUAIWEN#" userId="35a196ea-bcb8-475e-86cf-0b9eaca8a48f" providerId="ADAL" clId="{5D1F03F3-F5A1-4542-B337-566AFE5AB931}" dt="2024-12-08T13:56:51.467" v="7378" actId="1076"/>
          <ac:spMkLst>
            <pc:docMk/>
            <pc:sldMk cId="132789186" sldId="315"/>
            <ac:spMk id="209" creationId="{F1B72D81-F44E-7666-9ECF-F4DA9F9CBC0F}"/>
          </ac:spMkLst>
        </pc:spChg>
        <pc:spChg chg="add mod topLvl">
          <ac:chgData name="#CUI SHUAIWEN#" userId="35a196ea-bcb8-475e-86cf-0b9eaca8a48f" providerId="ADAL" clId="{5D1F03F3-F5A1-4542-B337-566AFE5AB931}" dt="2024-12-08T13:56:45.763" v="7377" actId="1076"/>
          <ac:spMkLst>
            <pc:docMk/>
            <pc:sldMk cId="132789186" sldId="315"/>
            <ac:spMk id="210" creationId="{15A52FCA-7E8B-3735-0CE3-F42EF2A3F2C0}"/>
          </ac:spMkLst>
        </pc:spChg>
        <pc:spChg chg="add mod topLvl">
          <ac:chgData name="#CUI SHUAIWEN#" userId="35a196ea-bcb8-475e-86cf-0b9eaca8a48f" providerId="ADAL" clId="{5D1F03F3-F5A1-4542-B337-566AFE5AB931}" dt="2024-12-08T13:56:45.763" v="7377" actId="1076"/>
          <ac:spMkLst>
            <pc:docMk/>
            <pc:sldMk cId="132789186" sldId="315"/>
            <ac:spMk id="211" creationId="{E96E35BB-7744-F22A-FE26-7CCCBF46CA3E}"/>
          </ac:spMkLst>
        </pc:spChg>
        <pc:spChg chg="add mod topLvl">
          <ac:chgData name="#CUI SHUAIWEN#" userId="35a196ea-bcb8-475e-86cf-0b9eaca8a48f" providerId="ADAL" clId="{5D1F03F3-F5A1-4542-B337-566AFE5AB931}" dt="2024-12-08T13:56:45.763" v="7377" actId="1076"/>
          <ac:spMkLst>
            <pc:docMk/>
            <pc:sldMk cId="132789186" sldId="315"/>
            <ac:spMk id="212" creationId="{87626DEF-63B2-305C-C861-B2D533AED440}"/>
          </ac:spMkLst>
        </pc:spChg>
        <pc:spChg chg="add mod topLvl">
          <ac:chgData name="#CUI SHUAIWEN#" userId="35a196ea-bcb8-475e-86cf-0b9eaca8a48f" providerId="ADAL" clId="{5D1F03F3-F5A1-4542-B337-566AFE5AB931}" dt="2024-12-08T13:56:45.763" v="7377" actId="1076"/>
          <ac:spMkLst>
            <pc:docMk/>
            <pc:sldMk cId="132789186" sldId="315"/>
            <ac:spMk id="213" creationId="{65243C7C-85A3-7168-8771-33F1528E46DB}"/>
          </ac:spMkLst>
        </pc:spChg>
        <pc:spChg chg="add mod topLvl">
          <ac:chgData name="#CUI SHUAIWEN#" userId="35a196ea-bcb8-475e-86cf-0b9eaca8a48f" providerId="ADAL" clId="{5D1F03F3-F5A1-4542-B337-566AFE5AB931}" dt="2024-12-08T13:55:33.342" v="7364" actId="14100"/>
          <ac:spMkLst>
            <pc:docMk/>
            <pc:sldMk cId="132789186" sldId="315"/>
            <ac:spMk id="214" creationId="{5CA4D9B8-551A-F331-6EEF-F7A9BB12ED51}"/>
          </ac:spMkLst>
        </pc:spChg>
        <pc:spChg chg="add mod topLvl">
          <ac:chgData name="#CUI SHUAIWEN#" userId="35a196ea-bcb8-475e-86cf-0b9eaca8a48f" providerId="ADAL" clId="{5D1F03F3-F5A1-4542-B337-566AFE5AB931}" dt="2024-12-08T13:56:38.671" v="7376" actId="14100"/>
          <ac:spMkLst>
            <pc:docMk/>
            <pc:sldMk cId="132789186" sldId="315"/>
            <ac:spMk id="215" creationId="{B145D890-B1E2-DE38-2F10-23E98E53DFD6}"/>
          </ac:spMkLst>
        </pc:spChg>
        <pc:spChg chg="add mod topLvl">
          <ac:chgData name="#CUI SHUAIWEN#" userId="35a196ea-bcb8-475e-86cf-0b9eaca8a48f" providerId="ADAL" clId="{5D1F03F3-F5A1-4542-B337-566AFE5AB931}" dt="2024-12-08T13:53:11.087" v="7333" actId="14100"/>
          <ac:spMkLst>
            <pc:docMk/>
            <pc:sldMk cId="132789186" sldId="315"/>
            <ac:spMk id="216" creationId="{D4B3E441-0D69-06B8-BF85-6D840F00731A}"/>
          </ac:spMkLst>
        </pc:spChg>
        <pc:spChg chg="add mod topLvl">
          <ac:chgData name="#CUI SHUAIWEN#" userId="35a196ea-bcb8-475e-86cf-0b9eaca8a48f" providerId="ADAL" clId="{5D1F03F3-F5A1-4542-B337-566AFE5AB931}" dt="2024-12-08T13:51:16.693" v="7315" actId="165"/>
          <ac:spMkLst>
            <pc:docMk/>
            <pc:sldMk cId="132789186" sldId="315"/>
            <ac:spMk id="217" creationId="{9E04B9F5-6F32-836B-EB48-AE3F80B62E24}"/>
          </ac:spMkLst>
        </pc:spChg>
        <pc:spChg chg="add mod topLvl">
          <ac:chgData name="#CUI SHUAIWEN#" userId="35a196ea-bcb8-475e-86cf-0b9eaca8a48f" providerId="ADAL" clId="{5D1F03F3-F5A1-4542-B337-566AFE5AB931}" dt="2024-12-08T13:51:16.693" v="7315" actId="165"/>
          <ac:spMkLst>
            <pc:docMk/>
            <pc:sldMk cId="132789186" sldId="315"/>
            <ac:spMk id="218" creationId="{99B1C531-CF17-B300-E39C-0C33A308B6C6}"/>
          </ac:spMkLst>
        </pc:spChg>
        <pc:spChg chg="add mod topLvl">
          <ac:chgData name="#CUI SHUAIWEN#" userId="35a196ea-bcb8-475e-86cf-0b9eaca8a48f" providerId="ADAL" clId="{5D1F03F3-F5A1-4542-B337-566AFE5AB931}" dt="2024-12-08T13:51:16.693" v="7315" actId="165"/>
          <ac:spMkLst>
            <pc:docMk/>
            <pc:sldMk cId="132789186" sldId="315"/>
            <ac:spMk id="219" creationId="{4396811F-D78B-D853-544B-F94B594BA706}"/>
          </ac:spMkLst>
        </pc:spChg>
        <pc:spChg chg="add mod topLvl">
          <ac:chgData name="#CUI SHUAIWEN#" userId="35a196ea-bcb8-475e-86cf-0b9eaca8a48f" providerId="ADAL" clId="{5D1F03F3-F5A1-4542-B337-566AFE5AB931}" dt="2024-12-08T13:51:16.693" v="7315" actId="165"/>
          <ac:spMkLst>
            <pc:docMk/>
            <pc:sldMk cId="132789186" sldId="315"/>
            <ac:spMk id="220" creationId="{FDCF49DB-C92A-5840-4F6C-8563E78DA9FA}"/>
          </ac:spMkLst>
        </pc:spChg>
        <pc:grpChg chg="add mod">
          <ac:chgData name="#CUI SHUAIWEN#" userId="35a196ea-bcb8-475e-86cf-0b9eaca8a48f" providerId="ADAL" clId="{5D1F03F3-F5A1-4542-B337-566AFE5AB931}" dt="2024-12-08T13:49:04.765" v="7193"/>
          <ac:grpSpMkLst>
            <pc:docMk/>
            <pc:sldMk cId="132789186" sldId="315"/>
            <ac:grpSpMk id="3" creationId="{059DC71A-DB34-F5A5-930F-ADD10830B5E0}"/>
          </ac:grpSpMkLst>
        </pc:grpChg>
        <pc:grpChg chg="del">
          <ac:chgData name="#CUI SHUAIWEN#" userId="35a196ea-bcb8-475e-86cf-0b9eaca8a48f" providerId="ADAL" clId="{5D1F03F3-F5A1-4542-B337-566AFE5AB931}" dt="2024-12-08T13:49:04.458" v="7192" actId="478"/>
          <ac:grpSpMkLst>
            <pc:docMk/>
            <pc:sldMk cId="132789186" sldId="315"/>
            <ac:grpSpMk id="40" creationId="{F4F613C6-18AF-AE71-EF0B-77349868A6CB}"/>
          </ac:grpSpMkLst>
        </pc:grpChg>
        <pc:grpChg chg="add mod topLvl">
          <ac:chgData name="#CUI SHUAIWEN#" userId="35a196ea-bcb8-475e-86cf-0b9eaca8a48f" providerId="ADAL" clId="{5D1F03F3-F5A1-4542-B337-566AFE5AB931}" dt="2024-12-08T13:56:21.416" v="7370" actId="1076"/>
          <ac:grpSpMkLst>
            <pc:docMk/>
            <pc:sldMk cId="132789186" sldId="315"/>
            <ac:grpSpMk id="178" creationId="{117B74CC-C163-9B79-80BF-936DC693CC34}"/>
          </ac:grpSpMkLst>
        </pc:grpChg>
        <pc:grpChg chg="add mod topLvl">
          <ac:chgData name="#CUI SHUAIWEN#" userId="35a196ea-bcb8-475e-86cf-0b9eaca8a48f" providerId="ADAL" clId="{5D1F03F3-F5A1-4542-B337-566AFE5AB931}" dt="2024-12-08T13:56:21.416" v="7370" actId="1076"/>
          <ac:grpSpMkLst>
            <pc:docMk/>
            <pc:sldMk cId="132789186" sldId="315"/>
            <ac:grpSpMk id="181" creationId="{6106BD2F-D422-6126-A3F0-8CE94F2E91EC}"/>
          </ac:grpSpMkLst>
        </pc:grpChg>
        <pc:grpChg chg="add mod topLvl">
          <ac:chgData name="#CUI SHUAIWEN#" userId="35a196ea-bcb8-475e-86cf-0b9eaca8a48f" providerId="ADAL" clId="{5D1F03F3-F5A1-4542-B337-566AFE5AB931}" dt="2024-12-08T13:56:21.416" v="7370" actId="1076"/>
          <ac:grpSpMkLst>
            <pc:docMk/>
            <pc:sldMk cId="132789186" sldId="315"/>
            <ac:grpSpMk id="184" creationId="{A841BFF3-1C1B-DE68-7DD0-27BA1BDBC8C8}"/>
          </ac:grpSpMkLst>
        </pc:grpChg>
        <pc:grpChg chg="add mod topLvl">
          <ac:chgData name="#CUI SHUAIWEN#" userId="35a196ea-bcb8-475e-86cf-0b9eaca8a48f" providerId="ADAL" clId="{5D1F03F3-F5A1-4542-B337-566AFE5AB931}" dt="2024-12-08T13:56:21.416" v="7370" actId="1076"/>
          <ac:grpSpMkLst>
            <pc:docMk/>
            <pc:sldMk cId="132789186" sldId="315"/>
            <ac:grpSpMk id="187" creationId="{89E5E154-2A3D-522F-6501-0552E036E4B7}"/>
          </ac:grpSpMkLst>
        </pc:grpChg>
        <pc:grpChg chg="add del mod">
          <ac:chgData name="#CUI SHUAIWEN#" userId="35a196ea-bcb8-475e-86cf-0b9eaca8a48f" providerId="ADAL" clId="{5D1F03F3-F5A1-4542-B337-566AFE5AB931}" dt="2024-12-08T13:51:16.693" v="7315" actId="165"/>
          <ac:grpSpMkLst>
            <pc:docMk/>
            <pc:sldMk cId="132789186" sldId="315"/>
            <ac:grpSpMk id="221" creationId="{D6B96290-B3DF-8744-FBF8-5500170157EE}"/>
          </ac:grpSpMkLst>
        </pc:grpChg>
        <pc:picChg chg="add mod ord topLvl">
          <ac:chgData name="#CUI SHUAIWEN#" userId="35a196ea-bcb8-475e-86cf-0b9eaca8a48f" providerId="ADAL" clId="{5D1F03F3-F5A1-4542-B337-566AFE5AB931}" dt="2024-12-08T13:57:00.818" v="7379" actId="1076"/>
          <ac:picMkLst>
            <pc:docMk/>
            <pc:sldMk cId="132789186" sldId="315"/>
            <ac:picMk id="18" creationId="{A4E881C0-4300-4D81-B7C0-1732E06E3851}"/>
          </ac:picMkLst>
        </pc:picChg>
        <pc:picChg chg="add mod topLvl">
          <ac:chgData name="#CUI SHUAIWEN#" userId="35a196ea-bcb8-475e-86cf-0b9eaca8a48f" providerId="ADAL" clId="{5D1F03F3-F5A1-4542-B337-566AFE5AB931}" dt="2024-12-08T13:54:02.907" v="7341" actId="1076"/>
          <ac:picMkLst>
            <pc:docMk/>
            <pc:sldMk cId="132789186" sldId="315"/>
            <ac:picMk id="26" creationId="{8B392A03-B13A-0E34-7F5E-B229E764344C}"/>
          </ac:picMkLst>
        </pc:picChg>
        <pc:picChg chg="add mod topLvl">
          <ac:chgData name="#CUI SHUAIWEN#" userId="35a196ea-bcb8-475e-86cf-0b9eaca8a48f" providerId="ADAL" clId="{5D1F03F3-F5A1-4542-B337-566AFE5AB931}" dt="2024-12-08T13:54:02.907" v="7341" actId="1076"/>
          <ac:picMkLst>
            <pc:docMk/>
            <pc:sldMk cId="132789186" sldId="315"/>
            <ac:picMk id="27" creationId="{31DBA428-DF4C-4477-E192-5D0813E3EE8B}"/>
          </ac:picMkLst>
        </pc:picChg>
        <pc:picChg chg="add mod topLvl">
          <ac:chgData name="#CUI SHUAIWEN#" userId="35a196ea-bcb8-475e-86cf-0b9eaca8a48f" providerId="ADAL" clId="{5D1F03F3-F5A1-4542-B337-566AFE5AB931}" dt="2024-12-08T13:54:02.907" v="7341" actId="1076"/>
          <ac:picMkLst>
            <pc:docMk/>
            <pc:sldMk cId="132789186" sldId="315"/>
            <ac:picMk id="28" creationId="{09721DC9-AC9F-309B-77C2-DD28FFF78248}"/>
          </ac:picMkLst>
        </pc:picChg>
        <pc:picChg chg="add mod topLvl">
          <ac:chgData name="#CUI SHUAIWEN#" userId="35a196ea-bcb8-475e-86cf-0b9eaca8a48f" providerId="ADAL" clId="{5D1F03F3-F5A1-4542-B337-566AFE5AB931}" dt="2024-12-08T13:54:02.907" v="7341" actId="1076"/>
          <ac:picMkLst>
            <pc:docMk/>
            <pc:sldMk cId="132789186" sldId="315"/>
            <ac:picMk id="29" creationId="{F66E3147-FA63-9360-B156-5294B357930D}"/>
          </ac:picMkLst>
        </pc:picChg>
        <pc:picChg chg="add mod topLvl">
          <ac:chgData name="#CUI SHUAIWEN#" userId="35a196ea-bcb8-475e-86cf-0b9eaca8a48f" providerId="ADAL" clId="{5D1F03F3-F5A1-4542-B337-566AFE5AB931}" dt="2024-12-08T13:54:02.907" v="7341" actId="1076"/>
          <ac:picMkLst>
            <pc:docMk/>
            <pc:sldMk cId="132789186" sldId="315"/>
            <ac:picMk id="30" creationId="{F495CB68-395F-3DA2-9218-9AC53B3B5474}"/>
          </ac:picMkLst>
        </pc:picChg>
        <pc:picChg chg="add mod topLvl">
          <ac:chgData name="#CUI SHUAIWEN#" userId="35a196ea-bcb8-475e-86cf-0b9eaca8a48f" providerId="ADAL" clId="{5D1F03F3-F5A1-4542-B337-566AFE5AB931}" dt="2024-12-08T13:54:02.907" v="7341" actId="1076"/>
          <ac:picMkLst>
            <pc:docMk/>
            <pc:sldMk cId="132789186" sldId="315"/>
            <ac:picMk id="31" creationId="{16249DBB-5014-DD14-8FC2-BE855F04A164}"/>
          </ac:picMkLst>
        </pc:picChg>
        <pc:picChg chg="add mod topLvl">
          <ac:chgData name="#CUI SHUAIWEN#" userId="35a196ea-bcb8-475e-86cf-0b9eaca8a48f" providerId="ADAL" clId="{5D1F03F3-F5A1-4542-B337-566AFE5AB931}" dt="2024-12-08T13:54:02.907" v="7341" actId="1076"/>
          <ac:picMkLst>
            <pc:docMk/>
            <pc:sldMk cId="132789186" sldId="315"/>
            <ac:picMk id="33" creationId="{897A6293-0864-EAB8-4837-A05253163B9C}"/>
          </ac:picMkLst>
        </pc:picChg>
        <pc:picChg chg="add mod topLvl">
          <ac:chgData name="#CUI SHUAIWEN#" userId="35a196ea-bcb8-475e-86cf-0b9eaca8a48f" providerId="ADAL" clId="{5D1F03F3-F5A1-4542-B337-566AFE5AB931}" dt="2024-12-08T13:54:02.907" v="7341" actId="1076"/>
          <ac:picMkLst>
            <pc:docMk/>
            <pc:sldMk cId="132789186" sldId="315"/>
            <ac:picMk id="34" creationId="{E09D87BA-7689-8D7D-4A84-1DAD5D03816B}"/>
          </ac:picMkLst>
        </pc:picChg>
        <pc:picChg chg="add mod topLvl">
          <ac:chgData name="#CUI SHUAIWEN#" userId="35a196ea-bcb8-475e-86cf-0b9eaca8a48f" providerId="ADAL" clId="{5D1F03F3-F5A1-4542-B337-566AFE5AB931}" dt="2024-12-08T13:54:58.384" v="7358" actId="1076"/>
          <ac:picMkLst>
            <pc:docMk/>
            <pc:sldMk cId="132789186" sldId="315"/>
            <ac:picMk id="56" creationId="{4913C516-449C-6F1C-A775-A49F0C8CD578}"/>
          </ac:picMkLst>
        </pc:picChg>
        <pc:picChg chg="add mod topLvl">
          <ac:chgData name="#CUI SHUAIWEN#" userId="35a196ea-bcb8-475e-86cf-0b9eaca8a48f" providerId="ADAL" clId="{5D1F03F3-F5A1-4542-B337-566AFE5AB931}" dt="2024-12-09T02:46:05.226" v="8016" actId="1076"/>
          <ac:picMkLst>
            <pc:docMk/>
            <pc:sldMk cId="132789186" sldId="315"/>
            <ac:picMk id="57" creationId="{E3A4421A-DD4D-314D-63D1-8A3F8E291FFA}"/>
          </ac:picMkLst>
        </pc:picChg>
        <pc:picChg chg="add mod topLvl">
          <ac:chgData name="#CUI SHUAIWEN#" userId="35a196ea-bcb8-475e-86cf-0b9eaca8a48f" providerId="ADAL" clId="{5D1F03F3-F5A1-4542-B337-566AFE5AB931}" dt="2024-12-08T13:55:03.765" v="7360" actId="1076"/>
          <ac:picMkLst>
            <pc:docMk/>
            <pc:sldMk cId="132789186" sldId="315"/>
            <ac:picMk id="58" creationId="{7BBFEE56-3166-E6DA-CB8F-5B1A49DBCC8D}"/>
          </ac:picMkLst>
        </pc:picChg>
        <pc:picChg chg="add mod topLvl">
          <ac:chgData name="#CUI SHUAIWEN#" userId="35a196ea-bcb8-475e-86cf-0b9eaca8a48f" providerId="ADAL" clId="{5D1F03F3-F5A1-4542-B337-566AFE5AB931}" dt="2024-12-08T13:51:16.693" v="7315" actId="165"/>
          <ac:picMkLst>
            <pc:docMk/>
            <pc:sldMk cId="132789186" sldId="315"/>
            <ac:picMk id="61" creationId="{1528F323-36E9-72F3-610C-D5583DD20A45}"/>
          </ac:picMkLst>
        </pc:picChg>
        <pc:cxnChg chg="add mod topLvl">
          <ac:chgData name="#CUI SHUAIWEN#" userId="35a196ea-bcb8-475e-86cf-0b9eaca8a48f" providerId="ADAL" clId="{5D1F03F3-F5A1-4542-B337-566AFE5AB931}" dt="2024-12-08T13:51:16.693" v="7315" actId="165"/>
          <ac:cxnSpMkLst>
            <pc:docMk/>
            <pc:sldMk cId="132789186" sldId="315"/>
            <ac:cxnSpMk id="60" creationId="{FFE9B4CD-5166-B9F4-9095-17C73DA825F5}"/>
          </ac:cxnSpMkLst>
        </pc:cxnChg>
        <pc:cxnChg chg="add mod topLvl">
          <ac:chgData name="#CUI SHUAIWEN#" userId="35a196ea-bcb8-475e-86cf-0b9eaca8a48f" providerId="ADAL" clId="{5D1F03F3-F5A1-4542-B337-566AFE5AB931}" dt="2024-12-08T13:51:16.693" v="7315" actId="165"/>
          <ac:cxnSpMkLst>
            <pc:docMk/>
            <pc:sldMk cId="132789186" sldId="315"/>
            <ac:cxnSpMk id="131" creationId="{0AC54B44-FF89-71B0-F1D6-83CD924657D6}"/>
          </ac:cxnSpMkLst>
        </pc:cxnChg>
        <pc:cxnChg chg="add mod topLvl">
          <ac:chgData name="#CUI SHUAIWEN#" userId="35a196ea-bcb8-475e-86cf-0b9eaca8a48f" providerId="ADAL" clId="{5D1F03F3-F5A1-4542-B337-566AFE5AB931}" dt="2024-12-08T13:51:16.693" v="7315" actId="165"/>
          <ac:cxnSpMkLst>
            <pc:docMk/>
            <pc:sldMk cId="132789186" sldId="315"/>
            <ac:cxnSpMk id="133" creationId="{FCA61052-9F18-6162-ADEA-31023AF6AC11}"/>
          </ac:cxnSpMkLst>
        </pc:cxnChg>
        <pc:cxnChg chg="add mod topLvl">
          <ac:chgData name="#CUI SHUAIWEN#" userId="35a196ea-bcb8-475e-86cf-0b9eaca8a48f" providerId="ADAL" clId="{5D1F03F3-F5A1-4542-B337-566AFE5AB931}" dt="2024-12-08T13:51:16.693" v="7315" actId="165"/>
          <ac:cxnSpMkLst>
            <pc:docMk/>
            <pc:sldMk cId="132789186" sldId="315"/>
            <ac:cxnSpMk id="134" creationId="{2A092F3F-DAC6-FBB8-9094-7953363148EF}"/>
          </ac:cxnSpMkLst>
        </pc:cxnChg>
        <pc:cxnChg chg="add mod topLvl">
          <ac:chgData name="#CUI SHUAIWEN#" userId="35a196ea-bcb8-475e-86cf-0b9eaca8a48f" providerId="ADAL" clId="{5D1F03F3-F5A1-4542-B337-566AFE5AB931}" dt="2024-12-08T13:51:16.693" v="7315" actId="165"/>
          <ac:cxnSpMkLst>
            <pc:docMk/>
            <pc:sldMk cId="132789186" sldId="315"/>
            <ac:cxnSpMk id="135" creationId="{CBC5576B-1BB1-A1BC-0BEF-216A293135AE}"/>
          </ac:cxnSpMkLst>
        </pc:cxnChg>
        <pc:cxnChg chg="add mod topLvl">
          <ac:chgData name="#CUI SHUAIWEN#" userId="35a196ea-bcb8-475e-86cf-0b9eaca8a48f" providerId="ADAL" clId="{5D1F03F3-F5A1-4542-B337-566AFE5AB931}" dt="2024-12-08T13:51:16.693" v="7315" actId="165"/>
          <ac:cxnSpMkLst>
            <pc:docMk/>
            <pc:sldMk cId="132789186" sldId="315"/>
            <ac:cxnSpMk id="136" creationId="{5A7FE192-BFBD-1181-E98F-D8624F571F6A}"/>
          </ac:cxnSpMkLst>
        </pc:cxnChg>
        <pc:cxnChg chg="add mod topLvl">
          <ac:chgData name="#CUI SHUAIWEN#" userId="35a196ea-bcb8-475e-86cf-0b9eaca8a48f" providerId="ADAL" clId="{5D1F03F3-F5A1-4542-B337-566AFE5AB931}" dt="2024-12-08T13:51:16.693" v="7315" actId="165"/>
          <ac:cxnSpMkLst>
            <pc:docMk/>
            <pc:sldMk cId="132789186" sldId="315"/>
            <ac:cxnSpMk id="139" creationId="{82BA9A54-88F1-C250-B2BF-AA4431F217BD}"/>
          </ac:cxnSpMkLst>
        </pc:cxnChg>
        <pc:cxnChg chg="add mod topLvl">
          <ac:chgData name="#CUI SHUAIWEN#" userId="35a196ea-bcb8-475e-86cf-0b9eaca8a48f" providerId="ADAL" clId="{5D1F03F3-F5A1-4542-B337-566AFE5AB931}" dt="2024-12-08T13:56:51.467" v="7378" actId="1076"/>
          <ac:cxnSpMkLst>
            <pc:docMk/>
            <pc:sldMk cId="132789186" sldId="315"/>
            <ac:cxnSpMk id="161" creationId="{5DD443E8-5FE2-FFB6-A551-A417A8E15526}"/>
          </ac:cxnSpMkLst>
        </pc:cxnChg>
        <pc:cxnChg chg="add mod topLvl">
          <ac:chgData name="#CUI SHUAIWEN#" userId="35a196ea-bcb8-475e-86cf-0b9eaca8a48f" providerId="ADAL" clId="{5D1F03F3-F5A1-4542-B337-566AFE5AB931}" dt="2024-12-08T13:56:51.467" v="7378" actId="1076"/>
          <ac:cxnSpMkLst>
            <pc:docMk/>
            <pc:sldMk cId="132789186" sldId="315"/>
            <ac:cxnSpMk id="162" creationId="{FFE2D395-AE8D-B7BA-44CE-31D5309A7B92}"/>
          </ac:cxnSpMkLst>
        </pc:cxnChg>
        <pc:cxnChg chg="add mod topLvl">
          <ac:chgData name="#CUI SHUAIWEN#" userId="35a196ea-bcb8-475e-86cf-0b9eaca8a48f" providerId="ADAL" clId="{5D1F03F3-F5A1-4542-B337-566AFE5AB931}" dt="2024-12-08T13:56:51.467" v="7378" actId="1076"/>
          <ac:cxnSpMkLst>
            <pc:docMk/>
            <pc:sldMk cId="132789186" sldId="315"/>
            <ac:cxnSpMk id="163" creationId="{5384D069-01D0-6348-1FCC-84972237311F}"/>
          </ac:cxnSpMkLst>
        </pc:cxnChg>
        <pc:cxnChg chg="add mod topLvl">
          <ac:chgData name="#CUI SHUAIWEN#" userId="35a196ea-bcb8-475e-86cf-0b9eaca8a48f" providerId="ADAL" clId="{5D1F03F3-F5A1-4542-B337-566AFE5AB931}" dt="2024-12-08T13:56:51.467" v="7378" actId="1076"/>
          <ac:cxnSpMkLst>
            <pc:docMk/>
            <pc:sldMk cId="132789186" sldId="315"/>
            <ac:cxnSpMk id="164" creationId="{CB9FE51B-322C-818A-1B59-48ED16759EF2}"/>
          </ac:cxnSpMkLst>
        </pc:cxnChg>
        <pc:cxnChg chg="add mod topLvl">
          <ac:chgData name="#CUI SHUAIWEN#" userId="35a196ea-bcb8-475e-86cf-0b9eaca8a48f" providerId="ADAL" clId="{5D1F03F3-F5A1-4542-B337-566AFE5AB931}" dt="2024-12-08T13:56:51.467" v="7378" actId="1076"/>
          <ac:cxnSpMkLst>
            <pc:docMk/>
            <pc:sldMk cId="132789186" sldId="315"/>
            <ac:cxnSpMk id="168" creationId="{CEB37CD4-EE74-DE37-82AB-8366EA688CD6}"/>
          </ac:cxnSpMkLst>
        </pc:cxnChg>
        <pc:cxnChg chg="add mod topLvl">
          <ac:chgData name="#CUI SHUAIWEN#" userId="35a196ea-bcb8-475e-86cf-0b9eaca8a48f" providerId="ADAL" clId="{5D1F03F3-F5A1-4542-B337-566AFE5AB931}" dt="2024-12-08T13:56:51.467" v="7378" actId="1076"/>
          <ac:cxnSpMkLst>
            <pc:docMk/>
            <pc:sldMk cId="132789186" sldId="315"/>
            <ac:cxnSpMk id="169" creationId="{1BCF495C-4309-D810-B946-96DE6D7243E0}"/>
          </ac:cxnSpMkLst>
        </pc:cxnChg>
        <pc:cxnChg chg="add mod topLvl">
          <ac:chgData name="#CUI SHUAIWEN#" userId="35a196ea-bcb8-475e-86cf-0b9eaca8a48f" providerId="ADAL" clId="{5D1F03F3-F5A1-4542-B337-566AFE5AB931}" dt="2024-12-08T13:56:51.467" v="7378" actId="1076"/>
          <ac:cxnSpMkLst>
            <pc:docMk/>
            <pc:sldMk cId="132789186" sldId="315"/>
            <ac:cxnSpMk id="170" creationId="{7AC1FBA8-FE0E-0CBE-AC9A-11DAE107A719}"/>
          </ac:cxnSpMkLst>
        </pc:cxnChg>
        <pc:cxnChg chg="add mod topLvl">
          <ac:chgData name="#CUI SHUAIWEN#" userId="35a196ea-bcb8-475e-86cf-0b9eaca8a48f" providerId="ADAL" clId="{5D1F03F3-F5A1-4542-B337-566AFE5AB931}" dt="2024-12-08T13:56:51.467" v="7378" actId="1076"/>
          <ac:cxnSpMkLst>
            <pc:docMk/>
            <pc:sldMk cId="132789186" sldId="315"/>
            <ac:cxnSpMk id="171" creationId="{CD7CBD56-41EF-7256-163B-63DB7693DEC2}"/>
          </ac:cxnSpMkLst>
        </pc:cxnChg>
        <pc:cxnChg chg="add mod topLvl">
          <ac:chgData name="#CUI SHUAIWEN#" userId="35a196ea-bcb8-475e-86cf-0b9eaca8a48f" providerId="ADAL" clId="{5D1F03F3-F5A1-4542-B337-566AFE5AB931}" dt="2024-12-08T13:56:51.467" v="7378" actId="1076"/>
          <ac:cxnSpMkLst>
            <pc:docMk/>
            <pc:sldMk cId="132789186" sldId="315"/>
            <ac:cxnSpMk id="200" creationId="{F067ED2A-002C-F5EB-5810-0E8CB0B858D2}"/>
          </ac:cxnSpMkLst>
        </pc:cxnChg>
        <pc:cxnChg chg="add mod topLvl">
          <ac:chgData name="#CUI SHUAIWEN#" userId="35a196ea-bcb8-475e-86cf-0b9eaca8a48f" providerId="ADAL" clId="{5D1F03F3-F5A1-4542-B337-566AFE5AB931}" dt="2024-12-08T13:56:51.467" v="7378" actId="1076"/>
          <ac:cxnSpMkLst>
            <pc:docMk/>
            <pc:sldMk cId="132789186" sldId="315"/>
            <ac:cxnSpMk id="201" creationId="{E7D4B288-7A8F-A56B-6565-57E84A774C4C}"/>
          </ac:cxnSpMkLst>
        </pc:cxnChg>
        <pc:cxnChg chg="add mod topLvl">
          <ac:chgData name="#CUI SHUAIWEN#" userId="35a196ea-bcb8-475e-86cf-0b9eaca8a48f" providerId="ADAL" clId="{5D1F03F3-F5A1-4542-B337-566AFE5AB931}" dt="2024-12-08T13:56:51.467" v="7378" actId="1076"/>
          <ac:cxnSpMkLst>
            <pc:docMk/>
            <pc:sldMk cId="132789186" sldId="315"/>
            <ac:cxnSpMk id="202" creationId="{3DB44B03-C5F5-503B-DB5F-174979217F92}"/>
          </ac:cxnSpMkLst>
        </pc:cxnChg>
        <pc:cxnChg chg="add mod topLvl">
          <ac:chgData name="#CUI SHUAIWEN#" userId="35a196ea-bcb8-475e-86cf-0b9eaca8a48f" providerId="ADAL" clId="{5D1F03F3-F5A1-4542-B337-566AFE5AB931}" dt="2024-12-08T13:56:51.467" v="7378" actId="1076"/>
          <ac:cxnSpMkLst>
            <pc:docMk/>
            <pc:sldMk cId="132789186" sldId="315"/>
            <ac:cxnSpMk id="203" creationId="{20126E47-A645-D46D-CE26-D0524291906D}"/>
          </ac:cxnSpMkLst>
        </pc:cxnChg>
        <pc:cxnChg chg="add mod topLvl">
          <ac:chgData name="#CUI SHUAIWEN#" userId="35a196ea-bcb8-475e-86cf-0b9eaca8a48f" providerId="ADAL" clId="{5D1F03F3-F5A1-4542-B337-566AFE5AB931}" dt="2024-12-08T13:56:51.467" v="7378" actId="1076"/>
          <ac:cxnSpMkLst>
            <pc:docMk/>
            <pc:sldMk cId="132789186" sldId="315"/>
            <ac:cxnSpMk id="205" creationId="{17F95823-7B78-E3C4-7FDC-06804F4415CA}"/>
          </ac:cxnSpMkLst>
        </pc:cxnChg>
        <pc:cxnChg chg="add mod topLvl">
          <ac:chgData name="#CUI SHUAIWEN#" userId="35a196ea-bcb8-475e-86cf-0b9eaca8a48f" providerId="ADAL" clId="{5D1F03F3-F5A1-4542-B337-566AFE5AB931}" dt="2024-12-08T13:56:51.467" v="7378" actId="1076"/>
          <ac:cxnSpMkLst>
            <pc:docMk/>
            <pc:sldMk cId="132789186" sldId="315"/>
            <ac:cxnSpMk id="206" creationId="{D2F96264-DD08-08BA-EF2A-8C18125687B5}"/>
          </ac:cxnSpMkLst>
        </pc:cxnChg>
        <pc:cxnChg chg="add mod topLvl">
          <ac:chgData name="#CUI SHUAIWEN#" userId="35a196ea-bcb8-475e-86cf-0b9eaca8a48f" providerId="ADAL" clId="{5D1F03F3-F5A1-4542-B337-566AFE5AB931}" dt="2024-12-08T13:56:51.467" v="7378" actId="1076"/>
          <ac:cxnSpMkLst>
            <pc:docMk/>
            <pc:sldMk cId="132789186" sldId="315"/>
            <ac:cxnSpMk id="207" creationId="{2D6AF816-BEFD-2616-2F1E-B209D8F8F7D5}"/>
          </ac:cxnSpMkLst>
        </pc:cxnChg>
        <pc:cxnChg chg="add mod topLvl">
          <ac:chgData name="#CUI SHUAIWEN#" userId="35a196ea-bcb8-475e-86cf-0b9eaca8a48f" providerId="ADAL" clId="{5D1F03F3-F5A1-4542-B337-566AFE5AB931}" dt="2024-12-08T13:56:51.467" v="7378" actId="1076"/>
          <ac:cxnSpMkLst>
            <pc:docMk/>
            <pc:sldMk cId="132789186" sldId="315"/>
            <ac:cxnSpMk id="208" creationId="{4DEAA014-D052-00E4-D0D3-F9D7B513A789}"/>
          </ac:cxnSpMkLst>
        </pc:cxnChg>
      </pc:sldChg>
      <pc:sldChg chg="add del">
        <pc:chgData name="#CUI SHUAIWEN#" userId="35a196ea-bcb8-475e-86cf-0b9eaca8a48f" providerId="ADAL" clId="{5D1F03F3-F5A1-4542-B337-566AFE5AB931}" dt="2024-12-08T04:46:45.909" v="3916" actId="47"/>
        <pc:sldMkLst>
          <pc:docMk/>
          <pc:sldMk cId="2708455819" sldId="315"/>
        </pc:sldMkLst>
      </pc:sldChg>
      <pc:sldChg chg="addSp delSp modSp add mod delAnim modAnim">
        <pc:chgData name="#CUI SHUAIWEN#" userId="35a196ea-bcb8-475e-86cf-0b9eaca8a48f" providerId="ADAL" clId="{5D1F03F3-F5A1-4542-B337-566AFE5AB931}" dt="2024-12-08T13:47:58.471" v="7152"/>
        <pc:sldMkLst>
          <pc:docMk/>
          <pc:sldMk cId="3961820340" sldId="316"/>
        </pc:sldMkLst>
        <pc:spChg chg="mod">
          <ac:chgData name="#CUI SHUAIWEN#" userId="35a196ea-bcb8-475e-86cf-0b9eaca8a48f" providerId="ADAL" clId="{5D1F03F3-F5A1-4542-B337-566AFE5AB931}" dt="2024-12-08T06:06:39.483" v="4784" actId="20577"/>
          <ac:spMkLst>
            <pc:docMk/>
            <pc:sldMk cId="3961820340" sldId="316"/>
            <ac:spMk id="14" creationId="{D19A3EA4-B7A6-05F7-4D09-34362941EEFE}"/>
          </ac:spMkLst>
        </pc:spChg>
        <pc:spChg chg="add mod">
          <ac:chgData name="#CUI SHUAIWEN#" userId="35a196ea-bcb8-475e-86cf-0b9eaca8a48f" providerId="ADAL" clId="{5D1F03F3-F5A1-4542-B337-566AFE5AB931}" dt="2024-12-08T05:56:36.897" v="4506"/>
          <ac:spMkLst>
            <pc:docMk/>
            <pc:sldMk cId="3961820340" sldId="316"/>
            <ac:spMk id="18" creationId="{F6BE142C-E778-951F-132C-10C57AD25C6E}"/>
          </ac:spMkLst>
        </pc:spChg>
        <pc:spChg chg="add mod">
          <ac:chgData name="#CUI SHUAIWEN#" userId="35a196ea-bcb8-475e-86cf-0b9eaca8a48f" providerId="ADAL" clId="{5D1F03F3-F5A1-4542-B337-566AFE5AB931}" dt="2024-12-08T06:06:02.406" v="4780" actId="1076"/>
          <ac:spMkLst>
            <pc:docMk/>
            <pc:sldMk cId="3961820340" sldId="316"/>
            <ac:spMk id="28" creationId="{FF1D40A6-E11D-E4A0-FA46-B6AE968693C2}"/>
          </ac:spMkLst>
        </pc:spChg>
        <pc:spChg chg="del">
          <ac:chgData name="#CUI SHUAIWEN#" userId="35a196ea-bcb8-475e-86cf-0b9eaca8a48f" providerId="ADAL" clId="{5D1F03F3-F5A1-4542-B337-566AFE5AB931}" dt="2024-12-08T05:56:22.591" v="4497" actId="478"/>
          <ac:spMkLst>
            <pc:docMk/>
            <pc:sldMk cId="3961820340" sldId="316"/>
            <ac:spMk id="29" creationId="{6717DEA5-8384-F681-4161-934691858563}"/>
          </ac:spMkLst>
        </pc:spChg>
        <pc:spChg chg="del">
          <ac:chgData name="#CUI SHUAIWEN#" userId="35a196ea-bcb8-475e-86cf-0b9eaca8a48f" providerId="ADAL" clId="{5D1F03F3-F5A1-4542-B337-566AFE5AB931}" dt="2024-12-08T05:56:22.591" v="4497" actId="478"/>
          <ac:spMkLst>
            <pc:docMk/>
            <pc:sldMk cId="3961820340" sldId="316"/>
            <ac:spMk id="30" creationId="{060D197B-58CF-3CDF-0E95-63A256E5237E}"/>
          </ac:spMkLst>
        </pc:spChg>
        <pc:spChg chg="mod">
          <ac:chgData name="#CUI SHUAIWEN#" userId="35a196ea-bcb8-475e-86cf-0b9eaca8a48f" providerId="ADAL" clId="{5D1F03F3-F5A1-4542-B337-566AFE5AB931}" dt="2024-12-08T13:47:58.471" v="7152"/>
          <ac:spMkLst>
            <pc:docMk/>
            <pc:sldMk cId="3961820340" sldId="316"/>
            <ac:spMk id="32" creationId="{C642F5DC-42A1-1908-9095-276C04558294}"/>
          </ac:spMkLst>
        </pc:spChg>
        <pc:spChg chg="del">
          <ac:chgData name="#CUI SHUAIWEN#" userId="35a196ea-bcb8-475e-86cf-0b9eaca8a48f" providerId="ADAL" clId="{5D1F03F3-F5A1-4542-B337-566AFE5AB931}" dt="2024-12-08T05:56:22.591" v="4497" actId="478"/>
          <ac:spMkLst>
            <pc:docMk/>
            <pc:sldMk cId="3961820340" sldId="316"/>
            <ac:spMk id="33" creationId="{B9F0AA1E-CA6F-A388-7DB6-F0C74D6C98FF}"/>
          </ac:spMkLst>
        </pc:spChg>
        <pc:spChg chg="del">
          <ac:chgData name="#CUI SHUAIWEN#" userId="35a196ea-bcb8-475e-86cf-0b9eaca8a48f" providerId="ADAL" clId="{5D1F03F3-F5A1-4542-B337-566AFE5AB931}" dt="2024-12-08T05:56:22.591" v="4497" actId="478"/>
          <ac:spMkLst>
            <pc:docMk/>
            <pc:sldMk cId="3961820340" sldId="316"/>
            <ac:spMk id="34" creationId="{0220AD48-A16F-B002-71C1-CC0B9E10BC64}"/>
          </ac:spMkLst>
        </pc:spChg>
        <pc:spChg chg="add mod">
          <ac:chgData name="#CUI SHUAIWEN#" userId="35a196ea-bcb8-475e-86cf-0b9eaca8a48f" providerId="ADAL" clId="{5D1F03F3-F5A1-4542-B337-566AFE5AB931}" dt="2024-12-08T06:06:02.406" v="4780" actId="1076"/>
          <ac:spMkLst>
            <pc:docMk/>
            <pc:sldMk cId="3961820340" sldId="316"/>
            <ac:spMk id="37" creationId="{398D9AA6-650B-F2A4-8EEE-68432143DAD5}"/>
          </ac:spMkLst>
        </pc:spChg>
        <pc:spChg chg="del">
          <ac:chgData name="#CUI SHUAIWEN#" userId="35a196ea-bcb8-475e-86cf-0b9eaca8a48f" providerId="ADAL" clId="{5D1F03F3-F5A1-4542-B337-566AFE5AB931}" dt="2024-12-08T05:56:22.591" v="4497" actId="478"/>
          <ac:spMkLst>
            <pc:docMk/>
            <pc:sldMk cId="3961820340" sldId="316"/>
            <ac:spMk id="41" creationId="{A75A5A7F-66EB-DD81-898F-6C08C0531081}"/>
          </ac:spMkLst>
        </pc:spChg>
        <pc:spChg chg="del">
          <ac:chgData name="#CUI SHUAIWEN#" userId="35a196ea-bcb8-475e-86cf-0b9eaca8a48f" providerId="ADAL" clId="{5D1F03F3-F5A1-4542-B337-566AFE5AB931}" dt="2024-12-08T05:56:22.591" v="4497" actId="478"/>
          <ac:spMkLst>
            <pc:docMk/>
            <pc:sldMk cId="3961820340" sldId="316"/>
            <ac:spMk id="42" creationId="{543EAE7A-659A-6837-703F-919D98C5A2F6}"/>
          </ac:spMkLst>
        </pc:spChg>
        <pc:spChg chg="del">
          <ac:chgData name="#CUI SHUAIWEN#" userId="35a196ea-bcb8-475e-86cf-0b9eaca8a48f" providerId="ADAL" clId="{5D1F03F3-F5A1-4542-B337-566AFE5AB931}" dt="2024-12-08T05:56:22.591" v="4497" actId="478"/>
          <ac:spMkLst>
            <pc:docMk/>
            <pc:sldMk cId="3961820340" sldId="316"/>
            <ac:spMk id="43" creationId="{4EF2B247-B839-46FD-0156-50B22B0288FE}"/>
          </ac:spMkLst>
        </pc:spChg>
        <pc:spChg chg="del">
          <ac:chgData name="#CUI SHUAIWEN#" userId="35a196ea-bcb8-475e-86cf-0b9eaca8a48f" providerId="ADAL" clId="{5D1F03F3-F5A1-4542-B337-566AFE5AB931}" dt="2024-12-08T05:56:22.591" v="4497" actId="478"/>
          <ac:spMkLst>
            <pc:docMk/>
            <pc:sldMk cId="3961820340" sldId="316"/>
            <ac:spMk id="44" creationId="{E49F3E99-CEBB-1734-A473-80272F609DC9}"/>
          </ac:spMkLst>
        </pc:spChg>
        <pc:spChg chg="del">
          <ac:chgData name="#CUI SHUAIWEN#" userId="35a196ea-bcb8-475e-86cf-0b9eaca8a48f" providerId="ADAL" clId="{5D1F03F3-F5A1-4542-B337-566AFE5AB931}" dt="2024-12-08T05:56:22.591" v="4497" actId="478"/>
          <ac:spMkLst>
            <pc:docMk/>
            <pc:sldMk cId="3961820340" sldId="316"/>
            <ac:spMk id="45" creationId="{7D4E7B57-5865-1370-4C79-3B6C28F94832}"/>
          </ac:spMkLst>
        </pc:spChg>
        <pc:spChg chg="del">
          <ac:chgData name="#CUI SHUAIWEN#" userId="35a196ea-bcb8-475e-86cf-0b9eaca8a48f" providerId="ADAL" clId="{5D1F03F3-F5A1-4542-B337-566AFE5AB931}" dt="2024-12-08T05:56:22.591" v="4497" actId="478"/>
          <ac:spMkLst>
            <pc:docMk/>
            <pc:sldMk cId="3961820340" sldId="316"/>
            <ac:spMk id="46" creationId="{86894BF5-9022-8F18-CF12-050A00D466AE}"/>
          </ac:spMkLst>
        </pc:spChg>
        <pc:spChg chg="del">
          <ac:chgData name="#CUI SHUAIWEN#" userId="35a196ea-bcb8-475e-86cf-0b9eaca8a48f" providerId="ADAL" clId="{5D1F03F3-F5A1-4542-B337-566AFE5AB931}" dt="2024-12-08T05:56:22.591" v="4497" actId="478"/>
          <ac:spMkLst>
            <pc:docMk/>
            <pc:sldMk cId="3961820340" sldId="316"/>
            <ac:spMk id="48" creationId="{A0F711D0-0C5F-ECF3-35CA-A2EABF9D9FEA}"/>
          </ac:spMkLst>
        </pc:spChg>
        <pc:spChg chg="mod">
          <ac:chgData name="#CUI SHUAIWEN#" userId="35a196ea-bcb8-475e-86cf-0b9eaca8a48f" providerId="ADAL" clId="{5D1F03F3-F5A1-4542-B337-566AFE5AB931}" dt="2024-12-08T06:01:51.167" v="4613"/>
          <ac:spMkLst>
            <pc:docMk/>
            <pc:sldMk cId="3961820340" sldId="316"/>
            <ac:spMk id="57" creationId="{4BA2ADFA-C50C-8D40-412C-A7BB7A895DDE}"/>
          </ac:spMkLst>
        </pc:spChg>
        <pc:spChg chg="mod">
          <ac:chgData name="#CUI SHUAIWEN#" userId="35a196ea-bcb8-475e-86cf-0b9eaca8a48f" providerId="ADAL" clId="{5D1F03F3-F5A1-4542-B337-566AFE5AB931}" dt="2024-12-08T06:02:57.021" v="4632" actId="1076"/>
          <ac:spMkLst>
            <pc:docMk/>
            <pc:sldMk cId="3961820340" sldId="316"/>
            <ac:spMk id="58" creationId="{478B7867-DF6C-B0CF-6CD5-EFF47E409EAE}"/>
          </ac:spMkLst>
        </pc:spChg>
        <pc:spChg chg="mod">
          <ac:chgData name="#CUI SHUAIWEN#" userId="35a196ea-bcb8-475e-86cf-0b9eaca8a48f" providerId="ADAL" clId="{5D1F03F3-F5A1-4542-B337-566AFE5AB931}" dt="2024-12-08T06:01:51.167" v="4613"/>
          <ac:spMkLst>
            <pc:docMk/>
            <pc:sldMk cId="3961820340" sldId="316"/>
            <ac:spMk id="59" creationId="{34C6EFD1-8EA8-AA1C-C715-885B91C3EAAE}"/>
          </ac:spMkLst>
        </pc:spChg>
        <pc:spChg chg="mod">
          <ac:chgData name="#CUI SHUAIWEN#" userId="35a196ea-bcb8-475e-86cf-0b9eaca8a48f" providerId="ADAL" clId="{5D1F03F3-F5A1-4542-B337-566AFE5AB931}" dt="2024-12-08T06:05:48.442" v="4777" actId="1076"/>
          <ac:spMkLst>
            <pc:docMk/>
            <pc:sldMk cId="3961820340" sldId="316"/>
            <ac:spMk id="60" creationId="{CF5DCFED-2634-31EA-1D1A-90A154C52F83}"/>
          </ac:spMkLst>
        </pc:spChg>
        <pc:spChg chg="del">
          <ac:chgData name="#CUI SHUAIWEN#" userId="35a196ea-bcb8-475e-86cf-0b9eaca8a48f" providerId="ADAL" clId="{5D1F03F3-F5A1-4542-B337-566AFE5AB931}" dt="2024-12-08T05:56:22.591" v="4497" actId="478"/>
          <ac:spMkLst>
            <pc:docMk/>
            <pc:sldMk cId="3961820340" sldId="316"/>
            <ac:spMk id="138" creationId="{507885C0-7439-5388-DCC0-1B18C80FCF01}"/>
          </ac:spMkLst>
        </pc:spChg>
        <pc:spChg chg="del">
          <ac:chgData name="#CUI SHUAIWEN#" userId="35a196ea-bcb8-475e-86cf-0b9eaca8a48f" providerId="ADAL" clId="{5D1F03F3-F5A1-4542-B337-566AFE5AB931}" dt="2024-12-08T05:56:22.591" v="4497" actId="478"/>
          <ac:spMkLst>
            <pc:docMk/>
            <pc:sldMk cId="3961820340" sldId="316"/>
            <ac:spMk id="139" creationId="{58FC6A5A-7F71-769B-8601-BFCFBBE98698}"/>
          </ac:spMkLst>
        </pc:spChg>
        <pc:spChg chg="del">
          <ac:chgData name="#CUI SHUAIWEN#" userId="35a196ea-bcb8-475e-86cf-0b9eaca8a48f" providerId="ADAL" clId="{5D1F03F3-F5A1-4542-B337-566AFE5AB931}" dt="2024-12-08T05:56:22.591" v="4497" actId="478"/>
          <ac:spMkLst>
            <pc:docMk/>
            <pc:sldMk cId="3961820340" sldId="316"/>
            <ac:spMk id="140" creationId="{D8564EDF-898E-7132-50BE-ED0C8F3CE65C}"/>
          </ac:spMkLst>
        </pc:spChg>
        <pc:spChg chg="del">
          <ac:chgData name="#CUI SHUAIWEN#" userId="35a196ea-bcb8-475e-86cf-0b9eaca8a48f" providerId="ADAL" clId="{5D1F03F3-F5A1-4542-B337-566AFE5AB931}" dt="2024-12-08T05:56:22.591" v="4497" actId="478"/>
          <ac:spMkLst>
            <pc:docMk/>
            <pc:sldMk cId="3961820340" sldId="316"/>
            <ac:spMk id="141" creationId="{B0BEEB44-931E-AFE5-6D52-FFE6C2C7D94D}"/>
          </ac:spMkLst>
        </pc:spChg>
        <pc:spChg chg="del">
          <ac:chgData name="#CUI SHUAIWEN#" userId="35a196ea-bcb8-475e-86cf-0b9eaca8a48f" providerId="ADAL" clId="{5D1F03F3-F5A1-4542-B337-566AFE5AB931}" dt="2024-12-08T05:56:22.591" v="4497" actId="478"/>
          <ac:spMkLst>
            <pc:docMk/>
            <pc:sldMk cId="3961820340" sldId="316"/>
            <ac:spMk id="142" creationId="{1D1A539F-5BCB-4E38-B6BA-EA3B585D3A95}"/>
          </ac:spMkLst>
        </pc:spChg>
        <pc:spChg chg="del">
          <ac:chgData name="#CUI SHUAIWEN#" userId="35a196ea-bcb8-475e-86cf-0b9eaca8a48f" providerId="ADAL" clId="{5D1F03F3-F5A1-4542-B337-566AFE5AB931}" dt="2024-12-08T05:56:22.591" v="4497" actId="478"/>
          <ac:spMkLst>
            <pc:docMk/>
            <pc:sldMk cId="3961820340" sldId="316"/>
            <ac:spMk id="143" creationId="{BEDD7003-1ABB-C591-71C6-8BE73B02F775}"/>
          </ac:spMkLst>
        </pc:spChg>
        <pc:spChg chg="del">
          <ac:chgData name="#CUI SHUAIWEN#" userId="35a196ea-bcb8-475e-86cf-0b9eaca8a48f" providerId="ADAL" clId="{5D1F03F3-F5A1-4542-B337-566AFE5AB931}" dt="2024-12-08T05:56:22.591" v="4497" actId="478"/>
          <ac:spMkLst>
            <pc:docMk/>
            <pc:sldMk cId="3961820340" sldId="316"/>
            <ac:spMk id="144" creationId="{93CB77F9-4A15-D26D-80D8-4C364BDF701B}"/>
          </ac:spMkLst>
        </pc:spChg>
        <pc:spChg chg="del">
          <ac:chgData name="#CUI SHUAIWEN#" userId="35a196ea-bcb8-475e-86cf-0b9eaca8a48f" providerId="ADAL" clId="{5D1F03F3-F5A1-4542-B337-566AFE5AB931}" dt="2024-12-08T05:56:22.591" v="4497" actId="478"/>
          <ac:spMkLst>
            <pc:docMk/>
            <pc:sldMk cId="3961820340" sldId="316"/>
            <ac:spMk id="147" creationId="{D00A4634-AB3E-5E9F-BA82-29EEAE9BA99C}"/>
          </ac:spMkLst>
        </pc:spChg>
        <pc:spChg chg="del">
          <ac:chgData name="#CUI SHUAIWEN#" userId="35a196ea-bcb8-475e-86cf-0b9eaca8a48f" providerId="ADAL" clId="{5D1F03F3-F5A1-4542-B337-566AFE5AB931}" dt="2024-12-08T05:56:22.591" v="4497" actId="478"/>
          <ac:spMkLst>
            <pc:docMk/>
            <pc:sldMk cId="3961820340" sldId="316"/>
            <ac:spMk id="149" creationId="{19E6596E-677B-19D7-E04E-773F80D0B3A1}"/>
          </ac:spMkLst>
        </pc:spChg>
        <pc:spChg chg="del">
          <ac:chgData name="#CUI SHUAIWEN#" userId="35a196ea-bcb8-475e-86cf-0b9eaca8a48f" providerId="ADAL" clId="{5D1F03F3-F5A1-4542-B337-566AFE5AB931}" dt="2024-12-08T05:56:22.591" v="4497" actId="478"/>
          <ac:spMkLst>
            <pc:docMk/>
            <pc:sldMk cId="3961820340" sldId="316"/>
            <ac:spMk id="150" creationId="{D26A30FA-5CAE-3E6B-89A3-C227D57A635D}"/>
          </ac:spMkLst>
        </pc:spChg>
        <pc:spChg chg="del">
          <ac:chgData name="#CUI SHUAIWEN#" userId="35a196ea-bcb8-475e-86cf-0b9eaca8a48f" providerId="ADAL" clId="{5D1F03F3-F5A1-4542-B337-566AFE5AB931}" dt="2024-12-08T05:56:22.591" v="4497" actId="478"/>
          <ac:spMkLst>
            <pc:docMk/>
            <pc:sldMk cId="3961820340" sldId="316"/>
            <ac:spMk id="151" creationId="{543378F8-30F7-EB2F-4D88-070FB1B97C4F}"/>
          </ac:spMkLst>
        </pc:spChg>
        <pc:spChg chg="del">
          <ac:chgData name="#CUI SHUAIWEN#" userId="35a196ea-bcb8-475e-86cf-0b9eaca8a48f" providerId="ADAL" clId="{5D1F03F3-F5A1-4542-B337-566AFE5AB931}" dt="2024-12-08T05:56:22.591" v="4497" actId="478"/>
          <ac:spMkLst>
            <pc:docMk/>
            <pc:sldMk cId="3961820340" sldId="316"/>
            <ac:spMk id="152" creationId="{E81DA540-551D-449C-B0F1-354EAD07B3C3}"/>
          </ac:spMkLst>
        </pc:spChg>
        <pc:spChg chg="del">
          <ac:chgData name="#CUI SHUAIWEN#" userId="35a196ea-bcb8-475e-86cf-0b9eaca8a48f" providerId="ADAL" clId="{5D1F03F3-F5A1-4542-B337-566AFE5AB931}" dt="2024-12-08T05:56:22.591" v="4497" actId="478"/>
          <ac:spMkLst>
            <pc:docMk/>
            <pc:sldMk cId="3961820340" sldId="316"/>
            <ac:spMk id="153" creationId="{FF78C38C-AEF1-5E0F-04FE-ED5DEC376F67}"/>
          </ac:spMkLst>
        </pc:spChg>
        <pc:spChg chg="del">
          <ac:chgData name="#CUI SHUAIWEN#" userId="35a196ea-bcb8-475e-86cf-0b9eaca8a48f" providerId="ADAL" clId="{5D1F03F3-F5A1-4542-B337-566AFE5AB931}" dt="2024-12-08T05:56:22.591" v="4497" actId="478"/>
          <ac:spMkLst>
            <pc:docMk/>
            <pc:sldMk cId="3961820340" sldId="316"/>
            <ac:spMk id="154" creationId="{C14E82C5-9C6D-C515-00CA-7F86C3694B4D}"/>
          </ac:spMkLst>
        </pc:spChg>
        <pc:spChg chg="del">
          <ac:chgData name="#CUI SHUAIWEN#" userId="35a196ea-bcb8-475e-86cf-0b9eaca8a48f" providerId="ADAL" clId="{5D1F03F3-F5A1-4542-B337-566AFE5AB931}" dt="2024-12-08T05:56:22.591" v="4497" actId="478"/>
          <ac:spMkLst>
            <pc:docMk/>
            <pc:sldMk cId="3961820340" sldId="316"/>
            <ac:spMk id="155" creationId="{25643C55-06F5-9A77-6FBC-40C4B66B14BE}"/>
          </ac:spMkLst>
        </pc:spChg>
        <pc:spChg chg="del">
          <ac:chgData name="#CUI SHUAIWEN#" userId="35a196ea-bcb8-475e-86cf-0b9eaca8a48f" providerId="ADAL" clId="{5D1F03F3-F5A1-4542-B337-566AFE5AB931}" dt="2024-12-08T05:56:22.591" v="4497" actId="478"/>
          <ac:spMkLst>
            <pc:docMk/>
            <pc:sldMk cId="3961820340" sldId="316"/>
            <ac:spMk id="166" creationId="{323E693D-17B7-96E7-6486-2EED7426B565}"/>
          </ac:spMkLst>
        </pc:spChg>
        <pc:spChg chg="del">
          <ac:chgData name="#CUI SHUAIWEN#" userId="35a196ea-bcb8-475e-86cf-0b9eaca8a48f" providerId="ADAL" clId="{5D1F03F3-F5A1-4542-B337-566AFE5AB931}" dt="2024-12-08T05:56:22.591" v="4497" actId="478"/>
          <ac:spMkLst>
            <pc:docMk/>
            <pc:sldMk cId="3961820340" sldId="316"/>
            <ac:spMk id="293" creationId="{0F73F8FB-6E62-AE06-6BF3-D013C80ABB2C}"/>
          </ac:spMkLst>
        </pc:spChg>
        <pc:spChg chg="del">
          <ac:chgData name="#CUI SHUAIWEN#" userId="35a196ea-bcb8-475e-86cf-0b9eaca8a48f" providerId="ADAL" clId="{5D1F03F3-F5A1-4542-B337-566AFE5AB931}" dt="2024-12-08T05:56:22.591" v="4497" actId="478"/>
          <ac:spMkLst>
            <pc:docMk/>
            <pc:sldMk cId="3961820340" sldId="316"/>
            <ac:spMk id="294" creationId="{A3E2D472-6C0A-F4FC-5984-4A4847FAC04A}"/>
          </ac:spMkLst>
        </pc:spChg>
        <pc:spChg chg="del">
          <ac:chgData name="#CUI SHUAIWEN#" userId="35a196ea-bcb8-475e-86cf-0b9eaca8a48f" providerId="ADAL" clId="{5D1F03F3-F5A1-4542-B337-566AFE5AB931}" dt="2024-12-08T05:56:22.591" v="4497" actId="478"/>
          <ac:spMkLst>
            <pc:docMk/>
            <pc:sldMk cId="3961820340" sldId="316"/>
            <ac:spMk id="298" creationId="{9DD7527E-D830-028A-83EF-DB4D3C84CE3D}"/>
          </ac:spMkLst>
        </pc:spChg>
        <pc:spChg chg="del">
          <ac:chgData name="#CUI SHUAIWEN#" userId="35a196ea-bcb8-475e-86cf-0b9eaca8a48f" providerId="ADAL" clId="{5D1F03F3-F5A1-4542-B337-566AFE5AB931}" dt="2024-12-08T05:56:22.591" v="4497" actId="478"/>
          <ac:spMkLst>
            <pc:docMk/>
            <pc:sldMk cId="3961820340" sldId="316"/>
            <ac:spMk id="299" creationId="{1DE27764-9B37-6237-7511-17893E6D243B}"/>
          </ac:spMkLst>
        </pc:spChg>
        <pc:spChg chg="add del mod">
          <ac:chgData name="#CUI SHUAIWEN#" userId="35a196ea-bcb8-475e-86cf-0b9eaca8a48f" providerId="ADAL" clId="{5D1F03F3-F5A1-4542-B337-566AFE5AB931}" dt="2024-12-08T06:02:01.146" v="4619" actId="478"/>
          <ac:spMkLst>
            <pc:docMk/>
            <pc:sldMk cId="3961820340" sldId="316"/>
            <ac:spMk id="315" creationId="{C9BF2053-09A7-EE77-C7B9-F0ABFC6047A5}"/>
          </ac:spMkLst>
        </pc:spChg>
        <pc:spChg chg="add del mod">
          <ac:chgData name="#CUI SHUAIWEN#" userId="35a196ea-bcb8-475e-86cf-0b9eaca8a48f" providerId="ADAL" clId="{5D1F03F3-F5A1-4542-B337-566AFE5AB931}" dt="2024-12-08T06:02:00.276" v="4618" actId="478"/>
          <ac:spMkLst>
            <pc:docMk/>
            <pc:sldMk cId="3961820340" sldId="316"/>
            <ac:spMk id="316" creationId="{E7439651-8671-0860-54B8-1EC5727702AC}"/>
          </ac:spMkLst>
        </pc:spChg>
        <pc:spChg chg="add mod">
          <ac:chgData name="#CUI SHUAIWEN#" userId="35a196ea-bcb8-475e-86cf-0b9eaca8a48f" providerId="ADAL" clId="{5D1F03F3-F5A1-4542-B337-566AFE5AB931}" dt="2024-12-08T06:06:04.831" v="4781" actId="1076"/>
          <ac:spMkLst>
            <pc:docMk/>
            <pc:sldMk cId="3961820340" sldId="316"/>
            <ac:spMk id="317" creationId="{83318595-E1B1-33D5-372F-84D993F4F330}"/>
          </ac:spMkLst>
        </pc:spChg>
        <pc:grpChg chg="add mod">
          <ac:chgData name="#CUI SHUAIWEN#" userId="35a196ea-bcb8-475e-86cf-0b9eaca8a48f" providerId="ADAL" clId="{5D1F03F3-F5A1-4542-B337-566AFE5AB931}" dt="2024-12-08T06:06:09.433" v="4782" actId="1076"/>
          <ac:grpSpMkLst>
            <pc:docMk/>
            <pc:sldMk cId="3961820340" sldId="316"/>
            <ac:grpSpMk id="38" creationId="{48E8374C-5B23-585C-626D-A4FA20F71C5D}"/>
          </ac:grpSpMkLst>
        </pc:grpChg>
        <pc:grpChg chg="mod">
          <ac:chgData name="#CUI SHUAIWEN#" userId="35a196ea-bcb8-475e-86cf-0b9eaca8a48f" providerId="ADAL" clId="{5D1F03F3-F5A1-4542-B337-566AFE5AB931}" dt="2024-12-08T06:01:51.167" v="4613"/>
          <ac:grpSpMkLst>
            <pc:docMk/>
            <pc:sldMk cId="3961820340" sldId="316"/>
            <ac:grpSpMk id="40" creationId="{09096453-B04B-3887-873D-256F8FC9E8AB}"/>
          </ac:grpSpMkLst>
        </pc:grpChg>
        <pc:grpChg chg="mod">
          <ac:chgData name="#CUI SHUAIWEN#" userId="35a196ea-bcb8-475e-86cf-0b9eaca8a48f" providerId="ADAL" clId="{5D1F03F3-F5A1-4542-B337-566AFE5AB931}" dt="2024-12-08T06:01:51.167" v="4613"/>
          <ac:grpSpMkLst>
            <pc:docMk/>
            <pc:sldMk cId="3961820340" sldId="316"/>
            <ac:grpSpMk id="47" creationId="{830167A2-1B71-35BE-A056-82C91C62A00D}"/>
          </ac:grpSpMkLst>
        </pc:grpChg>
        <pc:grpChg chg="del">
          <ac:chgData name="#CUI SHUAIWEN#" userId="35a196ea-bcb8-475e-86cf-0b9eaca8a48f" providerId="ADAL" clId="{5D1F03F3-F5A1-4542-B337-566AFE5AB931}" dt="2024-12-08T05:56:22.591" v="4497" actId="478"/>
          <ac:grpSpMkLst>
            <pc:docMk/>
            <pc:sldMk cId="3961820340" sldId="316"/>
            <ac:grpSpMk id="49" creationId="{96CB5D63-236E-7124-919C-36CD532FBCA3}"/>
          </ac:grpSpMkLst>
        </pc:grpChg>
        <pc:grpChg chg="mod">
          <ac:chgData name="#CUI SHUAIWEN#" userId="35a196ea-bcb8-475e-86cf-0b9eaca8a48f" providerId="ADAL" clId="{5D1F03F3-F5A1-4542-B337-566AFE5AB931}" dt="2024-12-08T06:01:51.167" v="4613"/>
          <ac:grpSpMkLst>
            <pc:docMk/>
            <pc:sldMk cId="3961820340" sldId="316"/>
            <ac:grpSpMk id="55" creationId="{15E363E5-2EDE-6B79-3EA5-67B9F46F23AF}"/>
          </ac:grpSpMkLst>
        </pc:grpChg>
        <pc:grpChg chg="mod">
          <ac:chgData name="#CUI SHUAIWEN#" userId="35a196ea-bcb8-475e-86cf-0b9eaca8a48f" providerId="ADAL" clId="{5D1F03F3-F5A1-4542-B337-566AFE5AB931}" dt="2024-12-08T06:01:51.167" v="4613"/>
          <ac:grpSpMkLst>
            <pc:docMk/>
            <pc:sldMk cId="3961820340" sldId="316"/>
            <ac:grpSpMk id="56" creationId="{56F29E29-2298-086D-F3EA-073322680EC9}"/>
          </ac:grpSpMkLst>
        </pc:grpChg>
        <pc:grpChg chg="del">
          <ac:chgData name="#CUI SHUAIWEN#" userId="35a196ea-bcb8-475e-86cf-0b9eaca8a48f" providerId="ADAL" clId="{5D1F03F3-F5A1-4542-B337-566AFE5AB931}" dt="2024-12-08T05:56:22.591" v="4497" actId="478"/>
          <ac:grpSpMkLst>
            <pc:docMk/>
            <pc:sldMk cId="3961820340" sldId="316"/>
            <ac:grpSpMk id="129" creationId="{568A6B05-3DBA-34F7-7A3B-69D9C50FC1CA}"/>
          </ac:grpSpMkLst>
        </pc:grpChg>
        <pc:grpChg chg="del">
          <ac:chgData name="#CUI SHUAIWEN#" userId="35a196ea-bcb8-475e-86cf-0b9eaca8a48f" providerId="ADAL" clId="{5D1F03F3-F5A1-4542-B337-566AFE5AB931}" dt="2024-12-08T05:56:22.591" v="4497" actId="478"/>
          <ac:grpSpMkLst>
            <pc:docMk/>
            <pc:sldMk cId="3961820340" sldId="316"/>
            <ac:grpSpMk id="297" creationId="{B5BBBF76-DC1B-1A0C-D24A-BAD7DEA51723}"/>
          </ac:grpSpMkLst>
        </pc:grpChg>
        <pc:grpChg chg="del">
          <ac:chgData name="#CUI SHUAIWEN#" userId="35a196ea-bcb8-475e-86cf-0b9eaca8a48f" providerId="ADAL" clId="{5D1F03F3-F5A1-4542-B337-566AFE5AB931}" dt="2024-12-08T05:56:22.591" v="4497" actId="478"/>
          <ac:grpSpMkLst>
            <pc:docMk/>
            <pc:sldMk cId="3961820340" sldId="316"/>
            <ac:grpSpMk id="300" creationId="{792560B4-3496-D942-7A43-570F20E0CD0D}"/>
          </ac:grpSpMkLst>
        </pc:grpChg>
        <pc:picChg chg="add mod">
          <ac:chgData name="#CUI SHUAIWEN#" userId="35a196ea-bcb8-475e-86cf-0b9eaca8a48f" providerId="ADAL" clId="{5D1F03F3-F5A1-4542-B337-566AFE5AB931}" dt="2024-12-08T06:06:02.406" v="4780" actId="1076"/>
          <ac:picMkLst>
            <pc:docMk/>
            <pc:sldMk cId="3961820340" sldId="316"/>
            <ac:picMk id="19" creationId="{5EA675A7-2F0F-8EEF-9BD3-5EF27315F59E}"/>
          </ac:picMkLst>
        </pc:picChg>
        <pc:picChg chg="del">
          <ac:chgData name="#CUI SHUAIWEN#" userId="35a196ea-bcb8-475e-86cf-0b9eaca8a48f" providerId="ADAL" clId="{5D1F03F3-F5A1-4542-B337-566AFE5AB931}" dt="2024-12-08T05:56:22.591" v="4497" actId="478"/>
          <ac:picMkLst>
            <pc:docMk/>
            <pc:sldMk cId="3961820340" sldId="316"/>
            <ac:picMk id="20" creationId="{08F49BE1-51D2-AE88-9AF1-670226E611F8}"/>
          </ac:picMkLst>
        </pc:picChg>
        <pc:picChg chg="del">
          <ac:chgData name="#CUI SHUAIWEN#" userId="35a196ea-bcb8-475e-86cf-0b9eaca8a48f" providerId="ADAL" clId="{5D1F03F3-F5A1-4542-B337-566AFE5AB931}" dt="2024-12-08T05:56:22.591" v="4497" actId="478"/>
          <ac:picMkLst>
            <pc:docMk/>
            <pc:sldMk cId="3961820340" sldId="316"/>
            <ac:picMk id="21" creationId="{289A6E88-A30A-FA34-A070-CEC64AA542F8}"/>
          </ac:picMkLst>
        </pc:picChg>
        <pc:picChg chg="del">
          <ac:chgData name="#CUI SHUAIWEN#" userId="35a196ea-bcb8-475e-86cf-0b9eaca8a48f" providerId="ADAL" clId="{5D1F03F3-F5A1-4542-B337-566AFE5AB931}" dt="2024-12-08T05:56:22.591" v="4497" actId="478"/>
          <ac:picMkLst>
            <pc:docMk/>
            <pc:sldMk cId="3961820340" sldId="316"/>
            <ac:picMk id="22" creationId="{5E657FF4-A669-E033-9652-237B0C71D435}"/>
          </ac:picMkLst>
        </pc:picChg>
        <pc:picChg chg="del">
          <ac:chgData name="#CUI SHUAIWEN#" userId="35a196ea-bcb8-475e-86cf-0b9eaca8a48f" providerId="ADAL" clId="{5D1F03F3-F5A1-4542-B337-566AFE5AB931}" dt="2024-12-08T05:56:22.591" v="4497" actId="478"/>
          <ac:picMkLst>
            <pc:docMk/>
            <pc:sldMk cId="3961820340" sldId="316"/>
            <ac:picMk id="23" creationId="{1F889151-9FDA-9498-6B97-3A025CC2ACD7}"/>
          </ac:picMkLst>
        </pc:picChg>
        <pc:picChg chg="del">
          <ac:chgData name="#CUI SHUAIWEN#" userId="35a196ea-bcb8-475e-86cf-0b9eaca8a48f" providerId="ADAL" clId="{5D1F03F3-F5A1-4542-B337-566AFE5AB931}" dt="2024-12-08T05:56:22.591" v="4497" actId="478"/>
          <ac:picMkLst>
            <pc:docMk/>
            <pc:sldMk cId="3961820340" sldId="316"/>
            <ac:picMk id="26" creationId="{C2B500FA-474A-6817-F208-6F1F0F0999B1}"/>
          </ac:picMkLst>
        </pc:picChg>
        <pc:picChg chg="del">
          <ac:chgData name="#CUI SHUAIWEN#" userId="35a196ea-bcb8-475e-86cf-0b9eaca8a48f" providerId="ADAL" clId="{5D1F03F3-F5A1-4542-B337-566AFE5AB931}" dt="2024-12-08T05:56:22.591" v="4497" actId="478"/>
          <ac:picMkLst>
            <pc:docMk/>
            <pc:sldMk cId="3961820340" sldId="316"/>
            <ac:picMk id="31" creationId="{5CECAEA8-344E-48AF-06E0-BF4246B66623}"/>
          </ac:picMkLst>
        </pc:picChg>
        <pc:picChg chg="del">
          <ac:chgData name="#CUI SHUAIWEN#" userId="35a196ea-bcb8-475e-86cf-0b9eaca8a48f" providerId="ADAL" clId="{5D1F03F3-F5A1-4542-B337-566AFE5AB931}" dt="2024-12-08T05:56:22.591" v="4497" actId="478"/>
          <ac:picMkLst>
            <pc:docMk/>
            <pc:sldMk cId="3961820340" sldId="316"/>
            <ac:picMk id="35" creationId="{AD569E0F-E366-C56A-3014-B7DBC23491B1}"/>
          </ac:picMkLst>
        </pc:picChg>
        <pc:picChg chg="del">
          <ac:chgData name="#CUI SHUAIWEN#" userId="35a196ea-bcb8-475e-86cf-0b9eaca8a48f" providerId="ADAL" clId="{5D1F03F3-F5A1-4542-B337-566AFE5AB931}" dt="2024-12-08T05:56:22.591" v="4497" actId="478"/>
          <ac:picMkLst>
            <pc:docMk/>
            <pc:sldMk cId="3961820340" sldId="316"/>
            <ac:picMk id="36" creationId="{FD0474A9-C488-089D-9D17-53F3DC228533}"/>
          </ac:picMkLst>
        </pc:picChg>
        <pc:picChg chg="mod">
          <ac:chgData name="#CUI SHUAIWEN#" userId="35a196ea-bcb8-475e-86cf-0b9eaca8a48f" providerId="ADAL" clId="{5D1F03F3-F5A1-4542-B337-566AFE5AB931}" dt="2024-12-08T06:01:51.167" v="4613"/>
          <ac:picMkLst>
            <pc:docMk/>
            <pc:sldMk cId="3961820340" sldId="316"/>
            <ac:picMk id="39" creationId="{D86FF23C-B7B4-BE80-DB92-E568904FCFA9}"/>
          </ac:picMkLst>
        </pc:picChg>
        <pc:picChg chg="del">
          <ac:chgData name="#CUI SHUAIWEN#" userId="35a196ea-bcb8-475e-86cf-0b9eaca8a48f" providerId="ADAL" clId="{5D1F03F3-F5A1-4542-B337-566AFE5AB931}" dt="2024-12-08T05:56:22.591" v="4497" actId="478"/>
          <ac:picMkLst>
            <pc:docMk/>
            <pc:sldMk cId="3961820340" sldId="316"/>
            <ac:picMk id="134" creationId="{2654D73A-5DC5-DBDE-3EE5-1E6A4295EE5C}"/>
          </ac:picMkLst>
        </pc:picChg>
        <pc:picChg chg="del">
          <ac:chgData name="#CUI SHUAIWEN#" userId="35a196ea-bcb8-475e-86cf-0b9eaca8a48f" providerId="ADAL" clId="{5D1F03F3-F5A1-4542-B337-566AFE5AB931}" dt="2024-12-08T05:56:22.591" v="4497" actId="478"/>
          <ac:picMkLst>
            <pc:docMk/>
            <pc:sldMk cId="3961820340" sldId="316"/>
            <ac:picMk id="135" creationId="{C075831A-11B7-9603-688E-BB3144DD30A4}"/>
          </ac:picMkLst>
        </pc:picChg>
        <pc:picChg chg="del">
          <ac:chgData name="#CUI SHUAIWEN#" userId="35a196ea-bcb8-475e-86cf-0b9eaca8a48f" providerId="ADAL" clId="{5D1F03F3-F5A1-4542-B337-566AFE5AB931}" dt="2024-12-08T05:56:22.591" v="4497" actId="478"/>
          <ac:picMkLst>
            <pc:docMk/>
            <pc:sldMk cId="3961820340" sldId="316"/>
            <ac:picMk id="136" creationId="{8DA707C4-C1AD-2EC4-3E7E-4F4111184836}"/>
          </ac:picMkLst>
        </pc:picChg>
        <pc:picChg chg="del">
          <ac:chgData name="#CUI SHUAIWEN#" userId="35a196ea-bcb8-475e-86cf-0b9eaca8a48f" providerId="ADAL" clId="{5D1F03F3-F5A1-4542-B337-566AFE5AB931}" dt="2024-12-08T05:56:22.591" v="4497" actId="478"/>
          <ac:picMkLst>
            <pc:docMk/>
            <pc:sldMk cId="3961820340" sldId="316"/>
            <ac:picMk id="137" creationId="{40D7A0AB-8813-CC0D-B6A2-56679CA0653B}"/>
          </ac:picMkLst>
        </pc:picChg>
        <pc:cxnChg chg="add mod">
          <ac:chgData name="#CUI SHUAIWEN#" userId="35a196ea-bcb8-475e-86cf-0b9eaca8a48f" providerId="ADAL" clId="{5D1F03F3-F5A1-4542-B337-566AFE5AB931}" dt="2024-12-08T06:06:02.406" v="4780" actId="1076"/>
          <ac:cxnSpMkLst>
            <pc:docMk/>
            <pc:sldMk cId="3961820340" sldId="316"/>
            <ac:cxnSpMk id="24" creationId="{C7587A3A-9F8E-3DFA-501E-26FF9DB6815B}"/>
          </ac:cxnSpMkLst>
        </pc:cxnChg>
        <pc:cxnChg chg="add mod">
          <ac:chgData name="#CUI SHUAIWEN#" userId="35a196ea-bcb8-475e-86cf-0b9eaca8a48f" providerId="ADAL" clId="{5D1F03F3-F5A1-4542-B337-566AFE5AB931}" dt="2024-12-08T06:06:02.406" v="4780" actId="1076"/>
          <ac:cxnSpMkLst>
            <pc:docMk/>
            <pc:sldMk cId="3961820340" sldId="316"/>
            <ac:cxnSpMk id="25" creationId="{58FC2779-C2F3-F564-102E-1C42C2118D1C}"/>
          </ac:cxnSpMkLst>
        </pc:cxnChg>
        <pc:cxnChg chg="add mod">
          <ac:chgData name="#CUI SHUAIWEN#" userId="35a196ea-bcb8-475e-86cf-0b9eaca8a48f" providerId="ADAL" clId="{5D1F03F3-F5A1-4542-B337-566AFE5AB931}" dt="2024-12-08T06:06:02.406" v="4780" actId="1076"/>
          <ac:cxnSpMkLst>
            <pc:docMk/>
            <pc:sldMk cId="3961820340" sldId="316"/>
            <ac:cxnSpMk id="27" creationId="{013CBCF3-0B6C-302F-B7B7-1A5FCE55B214}"/>
          </ac:cxnSpMkLst>
        </pc:cxnChg>
        <pc:cxnChg chg="mod">
          <ac:chgData name="#CUI SHUAIWEN#" userId="35a196ea-bcb8-475e-86cf-0b9eaca8a48f" providerId="ADAL" clId="{5D1F03F3-F5A1-4542-B337-566AFE5AB931}" dt="2024-12-08T06:01:51.167" v="4613"/>
          <ac:cxnSpMkLst>
            <pc:docMk/>
            <pc:sldMk cId="3961820340" sldId="316"/>
            <ac:cxnSpMk id="61" creationId="{0B940C82-EDAF-E8BC-7CA2-F6E2B89295B5}"/>
          </ac:cxnSpMkLst>
        </pc:cxnChg>
        <pc:cxnChg chg="mod">
          <ac:chgData name="#CUI SHUAIWEN#" userId="35a196ea-bcb8-475e-86cf-0b9eaca8a48f" providerId="ADAL" clId="{5D1F03F3-F5A1-4542-B337-566AFE5AB931}" dt="2024-12-08T06:01:51.167" v="4613"/>
          <ac:cxnSpMkLst>
            <pc:docMk/>
            <pc:sldMk cId="3961820340" sldId="316"/>
            <ac:cxnSpMk id="62" creationId="{95EA5761-D89D-51B5-6E1E-BD3A774F7734}"/>
          </ac:cxnSpMkLst>
        </pc:cxnChg>
        <pc:cxnChg chg="mod">
          <ac:chgData name="#CUI SHUAIWEN#" userId="35a196ea-bcb8-475e-86cf-0b9eaca8a48f" providerId="ADAL" clId="{5D1F03F3-F5A1-4542-B337-566AFE5AB931}" dt="2024-12-08T06:01:51.167" v="4613"/>
          <ac:cxnSpMkLst>
            <pc:docMk/>
            <pc:sldMk cId="3961820340" sldId="316"/>
            <ac:cxnSpMk id="63" creationId="{D106DCA3-632A-164B-2443-D26925A8B04D}"/>
          </ac:cxnSpMkLst>
        </pc:cxnChg>
        <pc:cxnChg chg="mod">
          <ac:chgData name="#CUI SHUAIWEN#" userId="35a196ea-bcb8-475e-86cf-0b9eaca8a48f" providerId="ADAL" clId="{5D1F03F3-F5A1-4542-B337-566AFE5AB931}" dt="2024-12-08T06:01:51.167" v="4613"/>
          <ac:cxnSpMkLst>
            <pc:docMk/>
            <pc:sldMk cId="3961820340" sldId="316"/>
            <ac:cxnSpMk id="128" creationId="{BE293F2C-2C2F-9711-657F-F2AAE743DF0A}"/>
          </ac:cxnSpMkLst>
        </pc:cxnChg>
        <pc:cxnChg chg="mod">
          <ac:chgData name="#CUI SHUAIWEN#" userId="35a196ea-bcb8-475e-86cf-0b9eaca8a48f" providerId="ADAL" clId="{5D1F03F3-F5A1-4542-B337-566AFE5AB931}" dt="2024-12-08T06:01:51.167" v="4613"/>
          <ac:cxnSpMkLst>
            <pc:docMk/>
            <pc:sldMk cId="3961820340" sldId="316"/>
            <ac:cxnSpMk id="145" creationId="{E39A535B-1DD9-7AD4-4D44-5444D6A081CB}"/>
          </ac:cxnSpMkLst>
        </pc:cxnChg>
        <pc:cxnChg chg="mod">
          <ac:chgData name="#CUI SHUAIWEN#" userId="35a196ea-bcb8-475e-86cf-0b9eaca8a48f" providerId="ADAL" clId="{5D1F03F3-F5A1-4542-B337-566AFE5AB931}" dt="2024-12-08T06:01:51.167" v="4613"/>
          <ac:cxnSpMkLst>
            <pc:docMk/>
            <pc:sldMk cId="3961820340" sldId="316"/>
            <ac:cxnSpMk id="146" creationId="{16C31E50-05ED-1248-4B43-0D285CDCDB1C}"/>
          </ac:cxnSpMkLst>
        </pc:cxnChg>
        <pc:cxnChg chg="mod">
          <ac:chgData name="#CUI SHUAIWEN#" userId="35a196ea-bcb8-475e-86cf-0b9eaca8a48f" providerId="ADAL" clId="{5D1F03F3-F5A1-4542-B337-566AFE5AB931}" dt="2024-12-08T06:01:51.167" v="4613"/>
          <ac:cxnSpMkLst>
            <pc:docMk/>
            <pc:sldMk cId="3961820340" sldId="316"/>
            <ac:cxnSpMk id="148" creationId="{BA911936-65EA-6FE2-CED1-8F66DAF8EEC0}"/>
          </ac:cxnSpMkLst>
        </pc:cxnChg>
        <pc:cxnChg chg="mod">
          <ac:chgData name="#CUI SHUAIWEN#" userId="35a196ea-bcb8-475e-86cf-0b9eaca8a48f" providerId="ADAL" clId="{5D1F03F3-F5A1-4542-B337-566AFE5AB931}" dt="2024-12-08T06:01:51.167" v="4613"/>
          <ac:cxnSpMkLst>
            <pc:docMk/>
            <pc:sldMk cId="3961820340" sldId="316"/>
            <ac:cxnSpMk id="167" creationId="{5EB7D14E-9181-7A4C-3DAD-2CC88746B5CA}"/>
          </ac:cxnSpMkLst>
        </pc:cxnChg>
        <pc:cxnChg chg="mod">
          <ac:chgData name="#CUI SHUAIWEN#" userId="35a196ea-bcb8-475e-86cf-0b9eaca8a48f" providerId="ADAL" clId="{5D1F03F3-F5A1-4542-B337-566AFE5AB931}" dt="2024-12-08T06:01:51.167" v="4613"/>
          <ac:cxnSpMkLst>
            <pc:docMk/>
            <pc:sldMk cId="3961820340" sldId="316"/>
            <ac:cxnSpMk id="295" creationId="{C66A83EA-1D65-5052-7838-138C8FA236F2}"/>
          </ac:cxnSpMkLst>
        </pc:cxnChg>
        <pc:cxnChg chg="mod">
          <ac:chgData name="#CUI SHUAIWEN#" userId="35a196ea-bcb8-475e-86cf-0b9eaca8a48f" providerId="ADAL" clId="{5D1F03F3-F5A1-4542-B337-566AFE5AB931}" dt="2024-12-08T06:01:51.167" v="4613"/>
          <ac:cxnSpMkLst>
            <pc:docMk/>
            <pc:sldMk cId="3961820340" sldId="316"/>
            <ac:cxnSpMk id="296" creationId="{176B3C7C-7DAC-D7B3-42F5-8D4E7888F174}"/>
          </ac:cxnSpMkLst>
        </pc:cxnChg>
        <pc:cxnChg chg="mod">
          <ac:chgData name="#CUI SHUAIWEN#" userId="35a196ea-bcb8-475e-86cf-0b9eaca8a48f" providerId="ADAL" clId="{5D1F03F3-F5A1-4542-B337-566AFE5AB931}" dt="2024-12-08T06:01:51.167" v="4613"/>
          <ac:cxnSpMkLst>
            <pc:docMk/>
            <pc:sldMk cId="3961820340" sldId="316"/>
            <ac:cxnSpMk id="303" creationId="{2E42D948-7667-2A57-AD0B-8036BC71D448}"/>
          </ac:cxnSpMkLst>
        </pc:cxnChg>
        <pc:cxnChg chg="del">
          <ac:chgData name="#CUI SHUAIWEN#" userId="35a196ea-bcb8-475e-86cf-0b9eaca8a48f" providerId="ADAL" clId="{5D1F03F3-F5A1-4542-B337-566AFE5AB931}" dt="2024-12-08T05:56:22.591" v="4497" actId="478"/>
          <ac:cxnSpMkLst>
            <pc:docMk/>
            <pc:sldMk cId="3961820340" sldId="316"/>
            <ac:cxnSpMk id="304" creationId="{22C83AB0-AB74-BA26-2093-EE9F12924719}"/>
          </ac:cxnSpMkLst>
        </pc:cxnChg>
        <pc:cxnChg chg="del">
          <ac:chgData name="#CUI SHUAIWEN#" userId="35a196ea-bcb8-475e-86cf-0b9eaca8a48f" providerId="ADAL" clId="{5D1F03F3-F5A1-4542-B337-566AFE5AB931}" dt="2024-12-08T05:56:22.591" v="4497" actId="478"/>
          <ac:cxnSpMkLst>
            <pc:docMk/>
            <pc:sldMk cId="3961820340" sldId="316"/>
            <ac:cxnSpMk id="305" creationId="{F8999A46-0AE2-3228-0978-AB6213C44F04}"/>
          </ac:cxnSpMkLst>
        </pc:cxnChg>
        <pc:cxnChg chg="mod">
          <ac:chgData name="#CUI SHUAIWEN#" userId="35a196ea-bcb8-475e-86cf-0b9eaca8a48f" providerId="ADAL" clId="{5D1F03F3-F5A1-4542-B337-566AFE5AB931}" dt="2024-12-08T06:01:51.167" v="4613"/>
          <ac:cxnSpMkLst>
            <pc:docMk/>
            <pc:sldMk cId="3961820340" sldId="316"/>
            <ac:cxnSpMk id="306" creationId="{1CF0C3AD-5E51-08C3-6B39-0969DCC49037}"/>
          </ac:cxnSpMkLst>
        </pc:cxnChg>
        <pc:cxnChg chg="mod">
          <ac:chgData name="#CUI SHUAIWEN#" userId="35a196ea-bcb8-475e-86cf-0b9eaca8a48f" providerId="ADAL" clId="{5D1F03F3-F5A1-4542-B337-566AFE5AB931}" dt="2024-12-08T06:01:51.167" v="4613"/>
          <ac:cxnSpMkLst>
            <pc:docMk/>
            <pc:sldMk cId="3961820340" sldId="316"/>
            <ac:cxnSpMk id="307" creationId="{38FAC9E0-7C8A-68B0-6DF7-A4551A31D8C7}"/>
          </ac:cxnSpMkLst>
        </pc:cxnChg>
        <pc:cxnChg chg="mod">
          <ac:chgData name="#CUI SHUAIWEN#" userId="35a196ea-bcb8-475e-86cf-0b9eaca8a48f" providerId="ADAL" clId="{5D1F03F3-F5A1-4542-B337-566AFE5AB931}" dt="2024-12-08T06:01:51.167" v="4613"/>
          <ac:cxnSpMkLst>
            <pc:docMk/>
            <pc:sldMk cId="3961820340" sldId="316"/>
            <ac:cxnSpMk id="308" creationId="{1605CAFE-762B-22D3-B542-87185C502475}"/>
          </ac:cxnSpMkLst>
        </pc:cxnChg>
        <pc:cxnChg chg="mod">
          <ac:chgData name="#CUI SHUAIWEN#" userId="35a196ea-bcb8-475e-86cf-0b9eaca8a48f" providerId="ADAL" clId="{5D1F03F3-F5A1-4542-B337-566AFE5AB931}" dt="2024-12-08T06:01:51.167" v="4613"/>
          <ac:cxnSpMkLst>
            <pc:docMk/>
            <pc:sldMk cId="3961820340" sldId="316"/>
            <ac:cxnSpMk id="309" creationId="{7B378214-FD44-CF2C-F425-40F7ECB1018C}"/>
          </ac:cxnSpMkLst>
        </pc:cxnChg>
        <pc:cxnChg chg="mod">
          <ac:chgData name="#CUI SHUAIWEN#" userId="35a196ea-bcb8-475e-86cf-0b9eaca8a48f" providerId="ADAL" clId="{5D1F03F3-F5A1-4542-B337-566AFE5AB931}" dt="2024-12-08T06:01:51.167" v="4613"/>
          <ac:cxnSpMkLst>
            <pc:docMk/>
            <pc:sldMk cId="3961820340" sldId="316"/>
            <ac:cxnSpMk id="310" creationId="{AAE1C29D-BCB8-2065-10D6-DDA0F3E8BFD7}"/>
          </ac:cxnSpMkLst>
        </pc:cxnChg>
        <pc:cxnChg chg="mod">
          <ac:chgData name="#CUI SHUAIWEN#" userId="35a196ea-bcb8-475e-86cf-0b9eaca8a48f" providerId="ADAL" clId="{5D1F03F3-F5A1-4542-B337-566AFE5AB931}" dt="2024-12-08T06:01:51.167" v="4613"/>
          <ac:cxnSpMkLst>
            <pc:docMk/>
            <pc:sldMk cId="3961820340" sldId="316"/>
            <ac:cxnSpMk id="311" creationId="{41377D60-FE97-E400-433E-24F5E256B70B}"/>
          </ac:cxnSpMkLst>
        </pc:cxnChg>
        <pc:cxnChg chg="mod">
          <ac:chgData name="#CUI SHUAIWEN#" userId="35a196ea-bcb8-475e-86cf-0b9eaca8a48f" providerId="ADAL" clId="{5D1F03F3-F5A1-4542-B337-566AFE5AB931}" dt="2024-12-08T06:01:51.167" v="4613"/>
          <ac:cxnSpMkLst>
            <pc:docMk/>
            <pc:sldMk cId="3961820340" sldId="316"/>
            <ac:cxnSpMk id="312" creationId="{15242343-3995-648B-68F1-2BA7B1074234}"/>
          </ac:cxnSpMkLst>
        </pc:cxnChg>
        <pc:cxnChg chg="mod">
          <ac:chgData name="#CUI SHUAIWEN#" userId="35a196ea-bcb8-475e-86cf-0b9eaca8a48f" providerId="ADAL" clId="{5D1F03F3-F5A1-4542-B337-566AFE5AB931}" dt="2024-12-08T06:01:51.167" v="4613"/>
          <ac:cxnSpMkLst>
            <pc:docMk/>
            <pc:sldMk cId="3961820340" sldId="316"/>
            <ac:cxnSpMk id="313" creationId="{2762AA9F-0664-D1C4-7DE1-68A6583D32B0}"/>
          </ac:cxnSpMkLst>
        </pc:cxnChg>
        <pc:cxnChg chg="mod">
          <ac:chgData name="#CUI SHUAIWEN#" userId="35a196ea-bcb8-475e-86cf-0b9eaca8a48f" providerId="ADAL" clId="{5D1F03F3-F5A1-4542-B337-566AFE5AB931}" dt="2024-12-08T06:01:51.167" v="4613"/>
          <ac:cxnSpMkLst>
            <pc:docMk/>
            <pc:sldMk cId="3961820340" sldId="316"/>
            <ac:cxnSpMk id="314" creationId="{86D166DE-9992-DB71-C80F-BE7781912C91}"/>
          </ac:cxnSpMkLst>
        </pc:cxnChg>
      </pc:sldChg>
      <pc:sldChg chg="addSp delSp modSp add mod delAnim">
        <pc:chgData name="#CUI SHUAIWEN#" userId="35a196ea-bcb8-475e-86cf-0b9eaca8a48f" providerId="ADAL" clId="{5D1F03F3-F5A1-4542-B337-566AFE5AB931}" dt="2024-12-08T13:48:22.038" v="7187" actId="20577"/>
        <pc:sldMkLst>
          <pc:docMk/>
          <pc:sldMk cId="2625932981" sldId="317"/>
        </pc:sldMkLst>
        <pc:spChg chg="mod">
          <ac:chgData name="#CUI SHUAIWEN#" userId="35a196ea-bcb8-475e-86cf-0b9eaca8a48f" providerId="ADAL" clId="{5D1F03F3-F5A1-4542-B337-566AFE5AB931}" dt="2024-12-08T07:07:57.537" v="5269"/>
          <ac:spMkLst>
            <pc:docMk/>
            <pc:sldMk cId="2625932981" sldId="317"/>
            <ac:spMk id="14" creationId="{200B2776-DED0-FB9C-D7BB-DEC8B76EFDCC}"/>
          </ac:spMkLst>
        </pc:spChg>
        <pc:spChg chg="add del mod ord">
          <ac:chgData name="#CUI SHUAIWEN#" userId="35a196ea-bcb8-475e-86cf-0b9eaca8a48f" providerId="ADAL" clId="{5D1F03F3-F5A1-4542-B337-566AFE5AB931}" dt="2024-12-08T08:47:11.788" v="6392" actId="1076"/>
          <ac:spMkLst>
            <pc:docMk/>
            <pc:sldMk cId="2625932981" sldId="317"/>
            <ac:spMk id="18" creationId="{BD06C0E8-92F6-FBC6-E118-27213B48CD30}"/>
          </ac:spMkLst>
        </pc:spChg>
        <pc:spChg chg="add mod">
          <ac:chgData name="#CUI SHUAIWEN#" userId="35a196ea-bcb8-475e-86cf-0b9eaca8a48f" providerId="ADAL" clId="{5D1F03F3-F5A1-4542-B337-566AFE5AB931}" dt="2024-12-08T09:26:33.082" v="7134" actId="1076"/>
          <ac:spMkLst>
            <pc:docMk/>
            <pc:sldMk cId="2625932981" sldId="317"/>
            <ac:spMk id="19" creationId="{E9187F83-68AF-2420-548F-BBF51E883D75}"/>
          </ac:spMkLst>
        </pc:spChg>
        <pc:spChg chg="add mod">
          <ac:chgData name="#CUI SHUAIWEN#" userId="35a196ea-bcb8-475e-86cf-0b9eaca8a48f" providerId="ADAL" clId="{5D1F03F3-F5A1-4542-B337-566AFE5AB931}" dt="2024-12-08T09:26:33.082" v="7134" actId="1076"/>
          <ac:spMkLst>
            <pc:docMk/>
            <pc:sldMk cId="2625932981" sldId="317"/>
            <ac:spMk id="20" creationId="{014C7F22-6C73-F16B-2551-1F44F8542F83}"/>
          </ac:spMkLst>
        </pc:spChg>
        <pc:spChg chg="add mod">
          <ac:chgData name="#CUI SHUAIWEN#" userId="35a196ea-bcb8-475e-86cf-0b9eaca8a48f" providerId="ADAL" clId="{5D1F03F3-F5A1-4542-B337-566AFE5AB931}" dt="2024-12-08T09:26:33.082" v="7134" actId="1076"/>
          <ac:spMkLst>
            <pc:docMk/>
            <pc:sldMk cId="2625932981" sldId="317"/>
            <ac:spMk id="22" creationId="{513A9056-2782-96E5-DD16-E1070F1AEF29}"/>
          </ac:spMkLst>
        </pc:spChg>
        <pc:spChg chg="add mod">
          <ac:chgData name="#CUI SHUAIWEN#" userId="35a196ea-bcb8-475e-86cf-0b9eaca8a48f" providerId="ADAL" clId="{5D1F03F3-F5A1-4542-B337-566AFE5AB931}" dt="2024-12-08T09:26:33.082" v="7134" actId="1076"/>
          <ac:spMkLst>
            <pc:docMk/>
            <pc:sldMk cId="2625932981" sldId="317"/>
            <ac:spMk id="30" creationId="{11A86C9D-E05F-CFB3-C547-E2446227477B}"/>
          </ac:spMkLst>
        </pc:spChg>
        <pc:spChg chg="add del mod">
          <ac:chgData name="#CUI SHUAIWEN#" userId="35a196ea-bcb8-475e-86cf-0b9eaca8a48f" providerId="ADAL" clId="{5D1F03F3-F5A1-4542-B337-566AFE5AB931}" dt="2024-12-08T07:27:12.712" v="5384" actId="478"/>
          <ac:spMkLst>
            <pc:docMk/>
            <pc:sldMk cId="2625932981" sldId="317"/>
            <ac:spMk id="31" creationId="{E3555D90-D641-9FF5-72D3-E56CFBB14BE5}"/>
          </ac:spMkLst>
        </pc:spChg>
        <pc:spChg chg="mod">
          <ac:chgData name="#CUI SHUAIWEN#" userId="35a196ea-bcb8-475e-86cf-0b9eaca8a48f" providerId="ADAL" clId="{5D1F03F3-F5A1-4542-B337-566AFE5AB931}" dt="2024-12-08T13:48:22.038" v="7187" actId="20577"/>
          <ac:spMkLst>
            <pc:docMk/>
            <pc:sldMk cId="2625932981" sldId="317"/>
            <ac:spMk id="32" creationId="{C642F5DC-42A1-1908-9095-276C04558294}"/>
          </ac:spMkLst>
        </pc:spChg>
        <pc:spChg chg="add del mod">
          <ac:chgData name="#CUI SHUAIWEN#" userId="35a196ea-bcb8-475e-86cf-0b9eaca8a48f" providerId="ADAL" clId="{5D1F03F3-F5A1-4542-B337-566AFE5AB931}" dt="2024-12-08T07:27:11.456" v="5383" actId="478"/>
          <ac:spMkLst>
            <pc:docMk/>
            <pc:sldMk cId="2625932981" sldId="317"/>
            <ac:spMk id="33" creationId="{87E220F9-1862-3F00-6B55-431DB978D6A3}"/>
          </ac:spMkLst>
        </pc:spChg>
        <pc:spChg chg="add del mod">
          <ac:chgData name="#CUI SHUAIWEN#" userId="35a196ea-bcb8-475e-86cf-0b9eaca8a48f" providerId="ADAL" clId="{5D1F03F3-F5A1-4542-B337-566AFE5AB931}" dt="2024-12-08T07:45:32.893" v="5406" actId="478"/>
          <ac:spMkLst>
            <pc:docMk/>
            <pc:sldMk cId="2625932981" sldId="317"/>
            <ac:spMk id="34" creationId="{B9BF6863-3CC8-F1AD-C541-5279B5EA92BC}"/>
          </ac:spMkLst>
        </pc:spChg>
        <pc:spChg chg="add del mod">
          <ac:chgData name="#CUI SHUAIWEN#" userId="35a196ea-bcb8-475e-86cf-0b9eaca8a48f" providerId="ADAL" clId="{5D1F03F3-F5A1-4542-B337-566AFE5AB931}" dt="2024-12-08T07:45:32.893" v="5406" actId="478"/>
          <ac:spMkLst>
            <pc:docMk/>
            <pc:sldMk cId="2625932981" sldId="317"/>
            <ac:spMk id="35" creationId="{36782E15-49DB-6A28-7601-C8B2E2F4D6D6}"/>
          </ac:spMkLst>
        </pc:spChg>
        <pc:spChg chg="add del mod">
          <ac:chgData name="#CUI SHUAIWEN#" userId="35a196ea-bcb8-475e-86cf-0b9eaca8a48f" providerId="ADAL" clId="{5D1F03F3-F5A1-4542-B337-566AFE5AB931}" dt="2024-12-08T07:45:32.893" v="5406" actId="478"/>
          <ac:spMkLst>
            <pc:docMk/>
            <pc:sldMk cId="2625932981" sldId="317"/>
            <ac:spMk id="36" creationId="{2F2E2E96-5E07-C3B6-3D9E-7940D4DD0B9E}"/>
          </ac:spMkLst>
        </pc:spChg>
        <pc:spChg chg="add del mod">
          <ac:chgData name="#CUI SHUAIWEN#" userId="35a196ea-bcb8-475e-86cf-0b9eaca8a48f" providerId="ADAL" clId="{5D1F03F3-F5A1-4542-B337-566AFE5AB931}" dt="2024-12-08T07:45:42.937" v="5409" actId="478"/>
          <ac:spMkLst>
            <pc:docMk/>
            <pc:sldMk cId="2625932981" sldId="317"/>
            <ac:spMk id="39" creationId="{7744CDAB-D366-762B-82A3-7B8440FBFA20}"/>
          </ac:spMkLst>
        </pc:spChg>
        <pc:spChg chg="add mod">
          <ac:chgData name="#CUI SHUAIWEN#" userId="35a196ea-bcb8-475e-86cf-0b9eaca8a48f" providerId="ADAL" clId="{5D1F03F3-F5A1-4542-B337-566AFE5AB931}" dt="2024-12-08T09:26:33.082" v="7134" actId="1076"/>
          <ac:spMkLst>
            <pc:docMk/>
            <pc:sldMk cId="2625932981" sldId="317"/>
            <ac:spMk id="40" creationId="{DC50B959-303C-3692-BD75-886437263C36}"/>
          </ac:spMkLst>
        </pc:spChg>
        <pc:spChg chg="add mod">
          <ac:chgData name="#CUI SHUAIWEN#" userId="35a196ea-bcb8-475e-86cf-0b9eaca8a48f" providerId="ADAL" clId="{5D1F03F3-F5A1-4542-B337-566AFE5AB931}" dt="2024-12-08T09:26:33.082" v="7134" actId="1076"/>
          <ac:spMkLst>
            <pc:docMk/>
            <pc:sldMk cId="2625932981" sldId="317"/>
            <ac:spMk id="41" creationId="{7DC53511-EC33-D980-F52A-B293DDC9850A}"/>
          </ac:spMkLst>
        </pc:spChg>
        <pc:spChg chg="add mod">
          <ac:chgData name="#CUI SHUAIWEN#" userId="35a196ea-bcb8-475e-86cf-0b9eaca8a48f" providerId="ADAL" clId="{5D1F03F3-F5A1-4542-B337-566AFE5AB931}" dt="2024-12-08T09:26:33.082" v="7134" actId="1076"/>
          <ac:spMkLst>
            <pc:docMk/>
            <pc:sldMk cId="2625932981" sldId="317"/>
            <ac:spMk id="43" creationId="{D4294C3E-6960-5D12-1897-EB57AA1DD068}"/>
          </ac:spMkLst>
        </pc:spChg>
        <pc:spChg chg="add del mod">
          <ac:chgData name="#CUI SHUAIWEN#" userId="35a196ea-bcb8-475e-86cf-0b9eaca8a48f" providerId="ADAL" clId="{5D1F03F3-F5A1-4542-B337-566AFE5AB931}" dt="2024-12-08T08:38:43.599" v="6255" actId="207"/>
          <ac:spMkLst>
            <pc:docMk/>
            <pc:sldMk cId="2625932981" sldId="317"/>
            <ac:spMk id="44" creationId="{80B606BE-1961-9744-26E8-70551C1FB5C6}"/>
          </ac:spMkLst>
        </pc:spChg>
        <pc:spChg chg="add del mod">
          <ac:chgData name="#CUI SHUAIWEN#" userId="35a196ea-bcb8-475e-86cf-0b9eaca8a48f" providerId="ADAL" clId="{5D1F03F3-F5A1-4542-B337-566AFE5AB931}" dt="2024-12-08T07:52:47.539" v="5535" actId="478"/>
          <ac:spMkLst>
            <pc:docMk/>
            <pc:sldMk cId="2625932981" sldId="317"/>
            <ac:spMk id="45" creationId="{F510EE98-B48A-DCCA-3A72-22B8ADE608AF}"/>
          </ac:spMkLst>
        </pc:spChg>
        <pc:spChg chg="add mod">
          <ac:chgData name="#CUI SHUAIWEN#" userId="35a196ea-bcb8-475e-86cf-0b9eaca8a48f" providerId="ADAL" clId="{5D1F03F3-F5A1-4542-B337-566AFE5AB931}" dt="2024-12-08T09:26:33.082" v="7134" actId="1076"/>
          <ac:spMkLst>
            <pc:docMk/>
            <pc:sldMk cId="2625932981" sldId="317"/>
            <ac:spMk id="46" creationId="{AEF1C689-A939-A600-774B-FD196DC84ABF}"/>
          </ac:spMkLst>
        </pc:spChg>
        <pc:spChg chg="add mod ord">
          <ac:chgData name="#CUI SHUAIWEN#" userId="35a196ea-bcb8-475e-86cf-0b9eaca8a48f" providerId="ADAL" clId="{5D1F03F3-F5A1-4542-B337-566AFE5AB931}" dt="2024-12-08T09:26:33.082" v="7134" actId="1076"/>
          <ac:spMkLst>
            <pc:docMk/>
            <pc:sldMk cId="2625932981" sldId="317"/>
            <ac:spMk id="47" creationId="{1FDD945A-7C67-EDD2-5C90-467926D7DF33}"/>
          </ac:spMkLst>
        </pc:spChg>
        <pc:spChg chg="add mod">
          <ac:chgData name="#CUI SHUAIWEN#" userId="35a196ea-bcb8-475e-86cf-0b9eaca8a48f" providerId="ADAL" clId="{5D1F03F3-F5A1-4542-B337-566AFE5AB931}" dt="2024-12-08T09:26:33.082" v="7134" actId="1076"/>
          <ac:spMkLst>
            <pc:docMk/>
            <pc:sldMk cId="2625932981" sldId="317"/>
            <ac:spMk id="51" creationId="{6216ABD9-0D04-7E1A-3D45-A0ED64E78D91}"/>
          </ac:spMkLst>
        </pc:spChg>
        <pc:spChg chg="add del mod">
          <ac:chgData name="#CUI SHUAIWEN#" userId="35a196ea-bcb8-475e-86cf-0b9eaca8a48f" providerId="ADAL" clId="{5D1F03F3-F5A1-4542-B337-566AFE5AB931}" dt="2024-12-08T08:14:02.322" v="5924" actId="478"/>
          <ac:spMkLst>
            <pc:docMk/>
            <pc:sldMk cId="2625932981" sldId="317"/>
            <ac:spMk id="52" creationId="{5698B85C-B323-19E6-5B63-326246E0C0A4}"/>
          </ac:spMkLst>
        </pc:spChg>
        <pc:spChg chg="add del mod">
          <ac:chgData name="#CUI SHUAIWEN#" userId="35a196ea-bcb8-475e-86cf-0b9eaca8a48f" providerId="ADAL" clId="{5D1F03F3-F5A1-4542-B337-566AFE5AB931}" dt="2024-12-08T08:07:24.281" v="5781"/>
          <ac:spMkLst>
            <pc:docMk/>
            <pc:sldMk cId="2625932981" sldId="317"/>
            <ac:spMk id="53" creationId="{AFF63A9D-DD3D-4F1B-2FE0-396A4C04A4F6}"/>
          </ac:spMkLst>
        </pc:spChg>
        <pc:spChg chg="add del mod">
          <ac:chgData name="#CUI SHUAIWEN#" userId="35a196ea-bcb8-475e-86cf-0b9eaca8a48f" providerId="ADAL" clId="{5D1F03F3-F5A1-4542-B337-566AFE5AB931}" dt="2024-12-08T08:03:08.069" v="5689" actId="478"/>
          <ac:spMkLst>
            <pc:docMk/>
            <pc:sldMk cId="2625932981" sldId="317"/>
            <ac:spMk id="54" creationId="{6898A52B-2773-4576-BF6B-3B123440B068}"/>
          </ac:spMkLst>
        </pc:spChg>
        <pc:spChg chg="add mod">
          <ac:chgData name="#CUI SHUAIWEN#" userId="35a196ea-bcb8-475e-86cf-0b9eaca8a48f" providerId="ADAL" clId="{5D1F03F3-F5A1-4542-B337-566AFE5AB931}" dt="2024-12-08T09:26:33.082" v="7134" actId="1076"/>
          <ac:spMkLst>
            <pc:docMk/>
            <pc:sldMk cId="2625932981" sldId="317"/>
            <ac:spMk id="55" creationId="{96859F6E-A192-0F32-7CB8-1EFE826867A8}"/>
          </ac:spMkLst>
        </pc:spChg>
        <pc:spChg chg="add del mod">
          <ac:chgData name="#CUI SHUAIWEN#" userId="35a196ea-bcb8-475e-86cf-0b9eaca8a48f" providerId="ADAL" clId="{5D1F03F3-F5A1-4542-B337-566AFE5AB931}" dt="2024-12-08T08:07:03.198" v="5771" actId="478"/>
          <ac:spMkLst>
            <pc:docMk/>
            <pc:sldMk cId="2625932981" sldId="317"/>
            <ac:spMk id="56" creationId="{FD54EAAE-B537-4587-D928-6FAC2329FCA4}"/>
          </ac:spMkLst>
        </pc:spChg>
        <pc:spChg chg="add mod">
          <ac:chgData name="#CUI SHUAIWEN#" userId="35a196ea-bcb8-475e-86cf-0b9eaca8a48f" providerId="ADAL" clId="{5D1F03F3-F5A1-4542-B337-566AFE5AB931}" dt="2024-12-08T09:26:33.082" v="7134" actId="1076"/>
          <ac:spMkLst>
            <pc:docMk/>
            <pc:sldMk cId="2625932981" sldId="317"/>
            <ac:spMk id="57" creationId="{2CDA6BE9-E1BF-7AB1-4AD2-7DF53F34D21C}"/>
          </ac:spMkLst>
        </pc:spChg>
        <pc:spChg chg="add mod">
          <ac:chgData name="#CUI SHUAIWEN#" userId="35a196ea-bcb8-475e-86cf-0b9eaca8a48f" providerId="ADAL" clId="{5D1F03F3-F5A1-4542-B337-566AFE5AB931}" dt="2024-12-08T09:26:33.082" v="7134" actId="1076"/>
          <ac:spMkLst>
            <pc:docMk/>
            <pc:sldMk cId="2625932981" sldId="317"/>
            <ac:spMk id="58" creationId="{A3662D33-EB22-A422-4E4C-62C5D3490DDD}"/>
          </ac:spMkLst>
        </pc:spChg>
        <pc:spChg chg="add mod">
          <ac:chgData name="#CUI SHUAIWEN#" userId="35a196ea-bcb8-475e-86cf-0b9eaca8a48f" providerId="ADAL" clId="{5D1F03F3-F5A1-4542-B337-566AFE5AB931}" dt="2024-12-08T09:26:33.082" v="7134" actId="1076"/>
          <ac:spMkLst>
            <pc:docMk/>
            <pc:sldMk cId="2625932981" sldId="317"/>
            <ac:spMk id="59" creationId="{AA4AB06D-1D74-3C68-9CAE-CD1DF9658729}"/>
          </ac:spMkLst>
        </pc:spChg>
        <pc:spChg chg="add mod">
          <ac:chgData name="#CUI SHUAIWEN#" userId="35a196ea-bcb8-475e-86cf-0b9eaca8a48f" providerId="ADAL" clId="{5D1F03F3-F5A1-4542-B337-566AFE5AB931}" dt="2024-12-08T09:26:33.082" v="7134" actId="1076"/>
          <ac:spMkLst>
            <pc:docMk/>
            <pc:sldMk cId="2625932981" sldId="317"/>
            <ac:spMk id="60" creationId="{8E9C8353-568F-560F-8487-C0CEB4BE6AAC}"/>
          </ac:spMkLst>
        </pc:spChg>
        <pc:spChg chg="add mod">
          <ac:chgData name="#CUI SHUAIWEN#" userId="35a196ea-bcb8-475e-86cf-0b9eaca8a48f" providerId="ADAL" clId="{5D1F03F3-F5A1-4542-B337-566AFE5AB931}" dt="2024-12-08T09:26:33.082" v="7134" actId="1076"/>
          <ac:spMkLst>
            <pc:docMk/>
            <pc:sldMk cId="2625932981" sldId="317"/>
            <ac:spMk id="61" creationId="{36E2F567-ECD9-B06F-DC68-9833562BD66B}"/>
          </ac:spMkLst>
        </pc:spChg>
        <pc:spChg chg="add mod">
          <ac:chgData name="#CUI SHUAIWEN#" userId="35a196ea-bcb8-475e-86cf-0b9eaca8a48f" providerId="ADAL" clId="{5D1F03F3-F5A1-4542-B337-566AFE5AB931}" dt="2024-12-08T09:26:33.082" v="7134" actId="1076"/>
          <ac:spMkLst>
            <pc:docMk/>
            <pc:sldMk cId="2625932981" sldId="317"/>
            <ac:spMk id="62" creationId="{EDA67BBB-DF5C-859D-2080-89A5986AF758}"/>
          </ac:spMkLst>
        </pc:spChg>
        <pc:spChg chg="del">
          <ac:chgData name="#CUI SHUAIWEN#" userId="35a196ea-bcb8-475e-86cf-0b9eaca8a48f" providerId="ADAL" clId="{5D1F03F3-F5A1-4542-B337-566AFE5AB931}" dt="2024-12-08T07:07:43.859" v="5253" actId="478"/>
          <ac:spMkLst>
            <pc:docMk/>
            <pc:sldMk cId="2625932981" sldId="317"/>
            <ac:spMk id="63" creationId="{F831F8F2-5F92-E3FD-9308-B24614F92865}"/>
          </ac:spMkLst>
        </pc:spChg>
        <pc:spChg chg="del">
          <ac:chgData name="#CUI SHUAIWEN#" userId="35a196ea-bcb8-475e-86cf-0b9eaca8a48f" providerId="ADAL" clId="{5D1F03F3-F5A1-4542-B337-566AFE5AB931}" dt="2024-12-08T07:07:43.859" v="5253" actId="478"/>
          <ac:spMkLst>
            <pc:docMk/>
            <pc:sldMk cId="2625932981" sldId="317"/>
            <ac:spMk id="128" creationId="{8486F236-4B89-2D64-BBB9-8509E1D518AE}"/>
          </ac:spMkLst>
        </pc:spChg>
        <pc:spChg chg="del">
          <ac:chgData name="#CUI SHUAIWEN#" userId="35a196ea-bcb8-475e-86cf-0b9eaca8a48f" providerId="ADAL" clId="{5D1F03F3-F5A1-4542-B337-566AFE5AB931}" dt="2024-12-08T07:07:43.859" v="5253" actId="478"/>
          <ac:spMkLst>
            <pc:docMk/>
            <pc:sldMk cId="2625932981" sldId="317"/>
            <ac:spMk id="129" creationId="{66EB082C-0F84-E8A3-1373-B26D20065551}"/>
          </ac:spMkLst>
        </pc:spChg>
        <pc:spChg chg="del">
          <ac:chgData name="#CUI SHUAIWEN#" userId="35a196ea-bcb8-475e-86cf-0b9eaca8a48f" providerId="ADAL" clId="{5D1F03F3-F5A1-4542-B337-566AFE5AB931}" dt="2024-12-08T07:07:43.859" v="5253" actId="478"/>
          <ac:spMkLst>
            <pc:docMk/>
            <pc:sldMk cId="2625932981" sldId="317"/>
            <ac:spMk id="132" creationId="{A0F07053-00E7-DFB7-89D1-499D7FDBA18A}"/>
          </ac:spMkLst>
        </pc:spChg>
        <pc:spChg chg="add mod">
          <ac:chgData name="#CUI SHUAIWEN#" userId="35a196ea-bcb8-475e-86cf-0b9eaca8a48f" providerId="ADAL" clId="{5D1F03F3-F5A1-4542-B337-566AFE5AB931}" dt="2024-12-08T09:26:33.082" v="7134" actId="1076"/>
          <ac:spMkLst>
            <pc:docMk/>
            <pc:sldMk cId="2625932981" sldId="317"/>
            <ac:spMk id="133" creationId="{F24924CD-F1D4-5B02-306F-BBB52DAAFC5D}"/>
          </ac:spMkLst>
        </pc:spChg>
        <pc:spChg chg="add mod">
          <ac:chgData name="#CUI SHUAIWEN#" userId="35a196ea-bcb8-475e-86cf-0b9eaca8a48f" providerId="ADAL" clId="{5D1F03F3-F5A1-4542-B337-566AFE5AB931}" dt="2024-12-08T09:26:33.082" v="7134" actId="1076"/>
          <ac:spMkLst>
            <pc:docMk/>
            <pc:sldMk cId="2625932981" sldId="317"/>
            <ac:spMk id="134" creationId="{2DCE490C-6A8D-5935-38A3-60B58151EAE3}"/>
          </ac:spMkLst>
        </pc:spChg>
        <pc:spChg chg="add mod">
          <ac:chgData name="#CUI SHUAIWEN#" userId="35a196ea-bcb8-475e-86cf-0b9eaca8a48f" providerId="ADAL" clId="{5D1F03F3-F5A1-4542-B337-566AFE5AB931}" dt="2024-12-08T09:26:33.082" v="7134" actId="1076"/>
          <ac:spMkLst>
            <pc:docMk/>
            <pc:sldMk cId="2625932981" sldId="317"/>
            <ac:spMk id="135" creationId="{6B17D697-B02B-06EE-6A5C-7DFC16B96F20}"/>
          </ac:spMkLst>
        </pc:spChg>
        <pc:spChg chg="add mod">
          <ac:chgData name="#CUI SHUAIWEN#" userId="35a196ea-bcb8-475e-86cf-0b9eaca8a48f" providerId="ADAL" clId="{5D1F03F3-F5A1-4542-B337-566AFE5AB931}" dt="2024-12-08T09:26:33.082" v="7134" actId="1076"/>
          <ac:spMkLst>
            <pc:docMk/>
            <pc:sldMk cId="2625932981" sldId="317"/>
            <ac:spMk id="136" creationId="{0A3B0581-B061-9C52-EE18-001469BF97DE}"/>
          </ac:spMkLst>
        </pc:spChg>
        <pc:spChg chg="add mod">
          <ac:chgData name="#CUI SHUAIWEN#" userId="35a196ea-bcb8-475e-86cf-0b9eaca8a48f" providerId="ADAL" clId="{5D1F03F3-F5A1-4542-B337-566AFE5AB931}" dt="2024-12-08T09:26:33.082" v="7134" actId="1076"/>
          <ac:spMkLst>
            <pc:docMk/>
            <pc:sldMk cId="2625932981" sldId="317"/>
            <ac:spMk id="137" creationId="{9ACC56C0-6586-484D-734F-B94C2A031A4D}"/>
          </ac:spMkLst>
        </pc:spChg>
        <pc:spChg chg="add mod">
          <ac:chgData name="#CUI SHUAIWEN#" userId="35a196ea-bcb8-475e-86cf-0b9eaca8a48f" providerId="ADAL" clId="{5D1F03F3-F5A1-4542-B337-566AFE5AB931}" dt="2024-12-08T09:26:33.082" v="7134" actId="1076"/>
          <ac:spMkLst>
            <pc:docMk/>
            <pc:sldMk cId="2625932981" sldId="317"/>
            <ac:spMk id="138" creationId="{951AA0F2-66A2-628F-B1D3-AFE686C02CA7}"/>
          </ac:spMkLst>
        </pc:spChg>
        <pc:spChg chg="del">
          <ac:chgData name="#CUI SHUAIWEN#" userId="35a196ea-bcb8-475e-86cf-0b9eaca8a48f" providerId="ADAL" clId="{5D1F03F3-F5A1-4542-B337-566AFE5AB931}" dt="2024-12-08T07:07:43.859" v="5253" actId="478"/>
          <ac:spMkLst>
            <pc:docMk/>
            <pc:sldMk cId="2625932981" sldId="317"/>
            <ac:spMk id="139" creationId="{28E54AAA-FD24-B6B7-BF89-7D59082FEF28}"/>
          </ac:spMkLst>
        </pc:spChg>
        <pc:spChg chg="del">
          <ac:chgData name="#CUI SHUAIWEN#" userId="35a196ea-bcb8-475e-86cf-0b9eaca8a48f" providerId="ADAL" clId="{5D1F03F3-F5A1-4542-B337-566AFE5AB931}" dt="2024-12-08T07:07:43.859" v="5253" actId="478"/>
          <ac:spMkLst>
            <pc:docMk/>
            <pc:sldMk cId="2625932981" sldId="317"/>
            <ac:spMk id="140" creationId="{3854B12A-F428-50E7-6753-FA800FCC81F5}"/>
          </ac:spMkLst>
        </pc:spChg>
        <pc:spChg chg="del">
          <ac:chgData name="#CUI SHUAIWEN#" userId="35a196ea-bcb8-475e-86cf-0b9eaca8a48f" providerId="ADAL" clId="{5D1F03F3-F5A1-4542-B337-566AFE5AB931}" dt="2024-12-08T07:07:43.859" v="5253" actId="478"/>
          <ac:spMkLst>
            <pc:docMk/>
            <pc:sldMk cId="2625932981" sldId="317"/>
            <ac:spMk id="143" creationId="{329ADA3B-E492-4B6E-3E75-3591155F6B58}"/>
          </ac:spMkLst>
        </pc:spChg>
        <pc:spChg chg="del">
          <ac:chgData name="#CUI SHUAIWEN#" userId="35a196ea-bcb8-475e-86cf-0b9eaca8a48f" providerId="ADAL" clId="{5D1F03F3-F5A1-4542-B337-566AFE5AB931}" dt="2024-12-08T07:07:43.859" v="5253" actId="478"/>
          <ac:spMkLst>
            <pc:docMk/>
            <pc:sldMk cId="2625932981" sldId="317"/>
            <ac:spMk id="145" creationId="{07A3D2D1-4DAB-D17A-0C64-99623967A99B}"/>
          </ac:spMkLst>
        </pc:spChg>
        <pc:spChg chg="add mod">
          <ac:chgData name="#CUI SHUAIWEN#" userId="35a196ea-bcb8-475e-86cf-0b9eaca8a48f" providerId="ADAL" clId="{5D1F03F3-F5A1-4542-B337-566AFE5AB931}" dt="2024-12-08T08:47:02.259" v="6391" actId="14100"/>
          <ac:spMkLst>
            <pc:docMk/>
            <pc:sldMk cId="2625932981" sldId="317"/>
            <ac:spMk id="146" creationId="{EB2CADCF-9B57-2700-5761-EA7A5B414F17}"/>
          </ac:spMkLst>
        </pc:spChg>
        <pc:spChg chg="del">
          <ac:chgData name="#CUI SHUAIWEN#" userId="35a196ea-bcb8-475e-86cf-0b9eaca8a48f" providerId="ADAL" clId="{5D1F03F3-F5A1-4542-B337-566AFE5AB931}" dt="2024-12-08T07:07:47.562" v="5254" actId="478"/>
          <ac:spMkLst>
            <pc:docMk/>
            <pc:sldMk cId="2625932981" sldId="317"/>
            <ac:spMk id="147" creationId="{ACB3F7B1-7821-ADA3-C325-4236D27E31A0}"/>
          </ac:spMkLst>
        </pc:spChg>
        <pc:spChg chg="add mod">
          <ac:chgData name="#CUI SHUAIWEN#" userId="35a196ea-bcb8-475e-86cf-0b9eaca8a48f" providerId="ADAL" clId="{5D1F03F3-F5A1-4542-B337-566AFE5AB931}" dt="2024-12-08T09:26:11.380" v="7132" actId="14100"/>
          <ac:spMkLst>
            <pc:docMk/>
            <pc:sldMk cId="2625932981" sldId="317"/>
            <ac:spMk id="148" creationId="{70F11C01-B678-120A-8988-34DF29D58865}"/>
          </ac:spMkLst>
        </pc:spChg>
        <pc:spChg chg="add mod">
          <ac:chgData name="#CUI SHUAIWEN#" userId="35a196ea-bcb8-475e-86cf-0b9eaca8a48f" providerId="ADAL" clId="{5D1F03F3-F5A1-4542-B337-566AFE5AB931}" dt="2024-12-08T08:52:09.372" v="6700" actId="207"/>
          <ac:spMkLst>
            <pc:docMk/>
            <pc:sldMk cId="2625932981" sldId="317"/>
            <ac:spMk id="149" creationId="{D2B17396-D3B4-59E8-B573-C349D58D4DB3}"/>
          </ac:spMkLst>
        </pc:spChg>
        <pc:spChg chg="add mod">
          <ac:chgData name="#CUI SHUAIWEN#" userId="35a196ea-bcb8-475e-86cf-0b9eaca8a48f" providerId="ADAL" clId="{5D1F03F3-F5A1-4542-B337-566AFE5AB931}" dt="2024-12-08T09:26:20.312" v="7133" actId="14100"/>
          <ac:spMkLst>
            <pc:docMk/>
            <pc:sldMk cId="2625932981" sldId="317"/>
            <ac:spMk id="150" creationId="{B372376D-390E-3166-CE72-D504831A228A}"/>
          </ac:spMkLst>
        </pc:spChg>
        <pc:spChg chg="mod">
          <ac:chgData name="#CUI SHUAIWEN#" userId="35a196ea-bcb8-475e-86cf-0b9eaca8a48f" providerId="ADAL" clId="{5D1F03F3-F5A1-4542-B337-566AFE5AB931}" dt="2024-12-08T08:47:16.399" v="6393" actId="14100"/>
          <ac:spMkLst>
            <pc:docMk/>
            <pc:sldMk cId="2625932981" sldId="317"/>
            <ac:spMk id="151" creationId="{76FDFD88-140D-1B31-4EAF-E534E44D67E5}"/>
          </ac:spMkLst>
        </pc:spChg>
        <pc:spChg chg="del">
          <ac:chgData name="#CUI SHUAIWEN#" userId="35a196ea-bcb8-475e-86cf-0b9eaca8a48f" providerId="ADAL" clId="{5D1F03F3-F5A1-4542-B337-566AFE5AB931}" dt="2024-12-08T07:07:43.859" v="5253" actId="478"/>
          <ac:spMkLst>
            <pc:docMk/>
            <pc:sldMk cId="2625932981" sldId="317"/>
            <ac:spMk id="152" creationId="{BC3C774B-D26A-B88B-06F8-9F1D7A37C2BC}"/>
          </ac:spMkLst>
        </pc:spChg>
        <pc:spChg chg="add mod">
          <ac:chgData name="#CUI SHUAIWEN#" userId="35a196ea-bcb8-475e-86cf-0b9eaca8a48f" providerId="ADAL" clId="{5D1F03F3-F5A1-4542-B337-566AFE5AB931}" dt="2024-12-08T08:56:57.693" v="6785" actId="207"/>
          <ac:spMkLst>
            <pc:docMk/>
            <pc:sldMk cId="2625932981" sldId="317"/>
            <ac:spMk id="153" creationId="{5638692F-C7E4-B38A-AA56-B3D6F0F6EDB3}"/>
          </ac:spMkLst>
        </pc:spChg>
        <pc:spChg chg="del">
          <ac:chgData name="#CUI SHUAIWEN#" userId="35a196ea-bcb8-475e-86cf-0b9eaca8a48f" providerId="ADAL" clId="{5D1F03F3-F5A1-4542-B337-566AFE5AB931}" dt="2024-12-08T07:07:43.859" v="5253" actId="478"/>
          <ac:spMkLst>
            <pc:docMk/>
            <pc:sldMk cId="2625932981" sldId="317"/>
            <ac:spMk id="154" creationId="{2DA008C6-D051-1B30-899D-BC7CE8B4BC26}"/>
          </ac:spMkLst>
        </pc:spChg>
        <pc:spChg chg="add mod">
          <ac:chgData name="#CUI SHUAIWEN#" userId="35a196ea-bcb8-475e-86cf-0b9eaca8a48f" providerId="ADAL" clId="{5D1F03F3-F5A1-4542-B337-566AFE5AB931}" dt="2024-12-08T09:25:45.913" v="7126" actId="465"/>
          <ac:spMkLst>
            <pc:docMk/>
            <pc:sldMk cId="2625932981" sldId="317"/>
            <ac:spMk id="155" creationId="{A3DBA5C8-4E18-FAB6-F6A1-5EB5866DDC46}"/>
          </ac:spMkLst>
        </pc:spChg>
        <pc:spChg chg="add mod">
          <ac:chgData name="#CUI SHUAIWEN#" userId="35a196ea-bcb8-475e-86cf-0b9eaca8a48f" providerId="ADAL" clId="{5D1F03F3-F5A1-4542-B337-566AFE5AB931}" dt="2024-12-08T09:25:45.913" v="7126" actId="465"/>
          <ac:spMkLst>
            <pc:docMk/>
            <pc:sldMk cId="2625932981" sldId="317"/>
            <ac:spMk id="156" creationId="{C3FFC186-80DD-8BF1-C6BB-B115B1B7D7AE}"/>
          </ac:spMkLst>
        </pc:spChg>
        <pc:spChg chg="del">
          <ac:chgData name="#CUI SHUAIWEN#" userId="35a196ea-bcb8-475e-86cf-0b9eaca8a48f" providerId="ADAL" clId="{5D1F03F3-F5A1-4542-B337-566AFE5AB931}" dt="2024-12-08T07:07:43.859" v="5253" actId="478"/>
          <ac:spMkLst>
            <pc:docMk/>
            <pc:sldMk cId="2625932981" sldId="317"/>
            <ac:spMk id="158" creationId="{63856E00-4818-0E38-8D7F-18E6B9B16615}"/>
          </ac:spMkLst>
        </pc:spChg>
        <pc:spChg chg="del">
          <ac:chgData name="#CUI SHUAIWEN#" userId="35a196ea-bcb8-475e-86cf-0b9eaca8a48f" providerId="ADAL" clId="{5D1F03F3-F5A1-4542-B337-566AFE5AB931}" dt="2024-12-08T07:07:43.859" v="5253" actId="478"/>
          <ac:spMkLst>
            <pc:docMk/>
            <pc:sldMk cId="2625932981" sldId="317"/>
            <ac:spMk id="159" creationId="{5882F26C-B9D2-B419-54FC-BB947396F08D}"/>
          </ac:spMkLst>
        </pc:spChg>
        <pc:spChg chg="del">
          <ac:chgData name="#CUI SHUAIWEN#" userId="35a196ea-bcb8-475e-86cf-0b9eaca8a48f" providerId="ADAL" clId="{5D1F03F3-F5A1-4542-B337-566AFE5AB931}" dt="2024-12-08T07:07:43.859" v="5253" actId="478"/>
          <ac:spMkLst>
            <pc:docMk/>
            <pc:sldMk cId="2625932981" sldId="317"/>
            <ac:spMk id="160" creationId="{7CB660A1-11D9-8926-740C-9A971440A13A}"/>
          </ac:spMkLst>
        </pc:spChg>
        <pc:spChg chg="del">
          <ac:chgData name="#CUI SHUAIWEN#" userId="35a196ea-bcb8-475e-86cf-0b9eaca8a48f" providerId="ADAL" clId="{5D1F03F3-F5A1-4542-B337-566AFE5AB931}" dt="2024-12-08T07:07:43.859" v="5253" actId="478"/>
          <ac:spMkLst>
            <pc:docMk/>
            <pc:sldMk cId="2625932981" sldId="317"/>
            <ac:spMk id="161" creationId="{0CC89092-650E-B8D5-B65F-C10950628D56}"/>
          </ac:spMkLst>
        </pc:spChg>
        <pc:spChg chg="add mod">
          <ac:chgData name="#CUI SHUAIWEN#" userId="35a196ea-bcb8-475e-86cf-0b9eaca8a48f" providerId="ADAL" clId="{5D1F03F3-F5A1-4542-B337-566AFE5AB931}" dt="2024-12-08T09:25:45.913" v="7126" actId="465"/>
          <ac:spMkLst>
            <pc:docMk/>
            <pc:sldMk cId="2625932981" sldId="317"/>
            <ac:spMk id="162" creationId="{24425C3A-24D6-26D2-B446-209BA17259B6}"/>
          </ac:spMkLst>
        </pc:spChg>
        <pc:spChg chg="add del mod">
          <ac:chgData name="#CUI SHUAIWEN#" userId="35a196ea-bcb8-475e-86cf-0b9eaca8a48f" providerId="ADAL" clId="{5D1F03F3-F5A1-4542-B337-566AFE5AB931}" dt="2024-12-08T09:24:55.777" v="7113" actId="478"/>
          <ac:spMkLst>
            <pc:docMk/>
            <pc:sldMk cId="2625932981" sldId="317"/>
            <ac:spMk id="163" creationId="{64F39087-F906-D4B4-BCF8-54770ED58CDC}"/>
          </ac:spMkLst>
        </pc:spChg>
        <pc:spChg chg="add del mod">
          <ac:chgData name="#CUI SHUAIWEN#" userId="35a196ea-bcb8-475e-86cf-0b9eaca8a48f" providerId="ADAL" clId="{5D1F03F3-F5A1-4542-B337-566AFE5AB931}" dt="2024-12-08T09:18:13.592" v="6957" actId="478"/>
          <ac:spMkLst>
            <pc:docMk/>
            <pc:sldMk cId="2625932981" sldId="317"/>
            <ac:spMk id="164" creationId="{FE087704-32F1-5E20-2AFC-F1D70F1C4D95}"/>
          </ac:spMkLst>
        </pc:spChg>
        <pc:spChg chg="add mod">
          <ac:chgData name="#CUI SHUAIWEN#" userId="35a196ea-bcb8-475e-86cf-0b9eaca8a48f" providerId="ADAL" clId="{5D1F03F3-F5A1-4542-B337-566AFE5AB931}" dt="2024-12-08T09:26:00.536" v="7130" actId="1076"/>
          <ac:spMkLst>
            <pc:docMk/>
            <pc:sldMk cId="2625932981" sldId="317"/>
            <ac:spMk id="165" creationId="{06FED341-A941-2FDF-11E1-FB8794D518D9}"/>
          </ac:spMkLst>
        </pc:spChg>
        <pc:spChg chg="add mod">
          <ac:chgData name="#CUI SHUAIWEN#" userId="35a196ea-bcb8-475e-86cf-0b9eaca8a48f" providerId="ADAL" clId="{5D1F03F3-F5A1-4542-B337-566AFE5AB931}" dt="2024-12-08T09:26:00.536" v="7130" actId="1076"/>
          <ac:spMkLst>
            <pc:docMk/>
            <pc:sldMk cId="2625932981" sldId="317"/>
            <ac:spMk id="167" creationId="{371A7F30-76EE-C0B7-5E03-376CE21EEA20}"/>
          </ac:spMkLst>
        </pc:spChg>
        <pc:spChg chg="add mod">
          <ac:chgData name="#CUI SHUAIWEN#" userId="35a196ea-bcb8-475e-86cf-0b9eaca8a48f" providerId="ADAL" clId="{5D1F03F3-F5A1-4542-B337-566AFE5AB931}" dt="2024-12-08T09:26:00.536" v="7130" actId="1076"/>
          <ac:spMkLst>
            <pc:docMk/>
            <pc:sldMk cId="2625932981" sldId="317"/>
            <ac:spMk id="168" creationId="{96534A9F-597C-CA64-2F4B-B7030B5B9F1F}"/>
          </ac:spMkLst>
        </pc:spChg>
        <pc:spChg chg="add mod">
          <ac:chgData name="#CUI SHUAIWEN#" userId="35a196ea-bcb8-475e-86cf-0b9eaca8a48f" providerId="ADAL" clId="{5D1F03F3-F5A1-4542-B337-566AFE5AB931}" dt="2024-12-08T09:26:00.536" v="7130" actId="1076"/>
          <ac:spMkLst>
            <pc:docMk/>
            <pc:sldMk cId="2625932981" sldId="317"/>
            <ac:spMk id="170" creationId="{44FFFCDD-F192-1B43-96E6-2485EBB83E13}"/>
          </ac:spMkLst>
        </pc:spChg>
        <pc:picChg chg="add mod">
          <ac:chgData name="#CUI SHUAIWEN#" userId="35a196ea-bcb8-475e-86cf-0b9eaca8a48f" providerId="ADAL" clId="{5D1F03F3-F5A1-4542-B337-566AFE5AB931}" dt="2024-12-08T09:26:33.082" v="7134" actId="1076"/>
          <ac:picMkLst>
            <pc:docMk/>
            <pc:sldMk cId="2625932981" sldId="317"/>
            <ac:picMk id="21" creationId="{D6BA69B5-3FB9-0D86-B321-A27BE57B9B68}"/>
          </ac:picMkLst>
        </pc:picChg>
        <pc:picChg chg="add mod">
          <ac:chgData name="#CUI SHUAIWEN#" userId="35a196ea-bcb8-475e-86cf-0b9eaca8a48f" providerId="ADAL" clId="{5D1F03F3-F5A1-4542-B337-566AFE5AB931}" dt="2024-12-08T09:26:33.082" v="7134" actId="1076"/>
          <ac:picMkLst>
            <pc:docMk/>
            <pc:sldMk cId="2625932981" sldId="317"/>
            <ac:picMk id="29" creationId="{BBD2A273-C2F8-59DA-4ECD-A0554484FCCF}"/>
          </ac:picMkLst>
        </pc:picChg>
        <pc:picChg chg="add del mod">
          <ac:chgData name="#CUI SHUAIWEN#" userId="35a196ea-bcb8-475e-86cf-0b9eaca8a48f" providerId="ADAL" clId="{5D1F03F3-F5A1-4542-B337-566AFE5AB931}" dt="2024-12-08T07:45:32.893" v="5406" actId="478"/>
          <ac:picMkLst>
            <pc:docMk/>
            <pc:sldMk cId="2625932981" sldId="317"/>
            <ac:picMk id="38" creationId="{4377CFF9-E566-112E-AD74-1D7D2B449EA7}"/>
          </ac:picMkLst>
        </pc:picChg>
        <pc:picChg chg="add mod">
          <ac:chgData name="#CUI SHUAIWEN#" userId="35a196ea-bcb8-475e-86cf-0b9eaca8a48f" providerId="ADAL" clId="{5D1F03F3-F5A1-4542-B337-566AFE5AB931}" dt="2024-12-08T09:26:33.082" v="7134" actId="1076"/>
          <ac:picMkLst>
            <pc:docMk/>
            <pc:sldMk cId="2625932981" sldId="317"/>
            <ac:picMk id="42" creationId="{9BBA93CB-ABB5-6A9F-0AFF-17E23A9F09FA}"/>
          </ac:picMkLst>
        </pc:picChg>
        <pc:picChg chg="del">
          <ac:chgData name="#CUI SHUAIWEN#" userId="35a196ea-bcb8-475e-86cf-0b9eaca8a48f" providerId="ADAL" clId="{5D1F03F3-F5A1-4542-B337-566AFE5AB931}" dt="2024-12-08T07:07:43.859" v="5253" actId="478"/>
          <ac:picMkLst>
            <pc:docMk/>
            <pc:sldMk cId="2625932981" sldId="317"/>
            <ac:picMk id="130" creationId="{89752D64-3516-13F5-061C-90676BCFD878}"/>
          </ac:picMkLst>
        </pc:picChg>
        <pc:picChg chg="del">
          <ac:chgData name="#CUI SHUAIWEN#" userId="35a196ea-bcb8-475e-86cf-0b9eaca8a48f" providerId="ADAL" clId="{5D1F03F3-F5A1-4542-B337-566AFE5AB931}" dt="2024-12-08T07:07:43.859" v="5253" actId="478"/>
          <ac:picMkLst>
            <pc:docMk/>
            <pc:sldMk cId="2625932981" sldId="317"/>
            <ac:picMk id="131" creationId="{8EA4E955-D9DA-723A-663A-DC784F9B633A}"/>
          </ac:picMkLst>
        </pc:picChg>
        <pc:picChg chg="del">
          <ac:chgData name="#CUI SHUAIWEN#" userId="35a196ea-bcb8-475e-86cf-0b9eaca8a48f" providerId="ADAL" clId="{5D1F03F3-F5A1-4542-B337-566AFE5AB931}" dt="2024-12-08T07:07:43.859" v="5253" actId="478"/>
          <ac:picMkLst>
            <pc:docMk/>
            <pc:sldMk cId="2625932981" sldId="317"/>
            <ac:picMk id="141" creationId="{C8C8A06A-AC68-807D-B774-23DA591AD504}"/>
          </ac:picMkLst>
        </pc:picChg>
        <pc:picChg chg="del">
          <ac:chgData name="#CUI SHUAIWEN#" userId="35a196ea-bcb8-475e-86cf-0b9eaca8a48f" providerId="ADAL" clId="{5D1F03F3-F5A1-4542-B337-566AFE5AB931}" dt="2024-12-08T07:07:43.859" v="5253" actId="478"/>
          <ac:picMkLst>
            <pc:docMk/>
            <pc:sldMk cId="2625932981" sldId="317"/>
            <ac:picMk id="142" creationId="{EABC6BA3-5842-801B-1E07-EC70253C7F93}"/>
          </ac:picMkLst>
        </pc:picChg>
        <pc:picChg chg="del">
          <ac:chgData name="#CUI SHUAIWEN#" userId="35a196ea-bcb8-475e-86cf-0b9eaca8a48f" providerId="ADAL" clId="{5D1F03F3-F5A1-4542-B337-566AFE5AB931}" dt="2024-12-08T07:07:43.859" v="5253" actId="478"/>
          <ac:picMkLst>
            <pc:docMk/>
            <pc:sldMk cId="2625932981" sldId="317"/>
            <ac:picMk id="144" creationId="{9C4E56B3-7E64-C963-74C0-57099F2CA36E}"/>
          </ac:picMkLst>
        </pc:picChg>
        <pc:cxnChg chg="add mod">
          <ac:chgData name="#CUI SHUAIWEN#" userId="35a196ea-bcb8-475e-86cf-0b9eaca8a48f" providerId="ADAL" clId="{5D1F03F3-F5A1-4542-B337-566AFE5AB931}" dt="2024-12-08T09:26:33.082" v="7134" actId="1076"/>
          <ac:cxnSpMkLst>
            <pc:docMk/>
            <pc:sldMk cId="2625932981" sldId="317"/>
            <ac:cxnSpMk id="23" creationId="{389850E2-DA63-C48A-C07A-017DC6396432}"/>
          </ac:cxnSpMkLst>
        </pc:cxnChg>
        <pc:cxnChg chg="add mod">
          <ac:chgData name="#CUI SHUAIWEN#" userId="35a196ea-bcb8-475e-86cf-0b9eaca8a48f" providerId="ADAL" clId="{5D1F03F3-F5A1-4542-B337-566AFE5AB931}" dt="2024-12-08T09:26:33.082" v="7134" actId="1076"/>
          <ac:cxnSpMkLst>
            <pc:docMk/>
            <pc:sldMk cId="2625932981" sldId="317"/>
            <ac:cxnSpMk id="24" creationId="{5E4E64E4-3305-CE0B-C681-9D8EA9BB7EA4}"/>
          </ac:cxnSpMkLst>
        </pc:cxnChg>
        <pc:cxnChg chg="add mod">
          <ac:chgData name="#CUI SHUAIWEN#" userId="35a196ea-bcb8-475e-86cf-0b9eaca8a48f" providerId="ADAL" clId="{5D1F03F3-F5A1-4542-B337-566AFE5AB931}" dt="2024-12-08T09:26:33.082" v="7134" actId="1076"/>
          <ac:cxnSpMkLst>
            <pc:docMk/>
            <pc:sldMk cId="2625932981" sldId="317"/>
            <ac:cxnSpMk id="25" creationId="{838D2B29-2758-3BFB-F637-36B59EF36E46}"/>
          </ac:cxnSpMkLst>
        </pc:cxnChg>
        <pc:cxnChg chg="add mod">
          <ac:chgData name="#CUI SHUAIWEN#" userId="35a196ea-bcb8-475e-86cf-0b9eaca8a48f" providerId="ADAL" clId="{5D1F03F3-F5A1-4542-B337-566AFE5AB931}" dt="2024-12-08T09:26:33.082" v="7134" actId="1076"/>
          <ac:cxnSpMkLst>
            <pc:docMk/>
            <pc:sldMk cId="2625932981" sldId="317"/>
            <ac:cxnSpMk id="26" creationId="{6D995476-81EA-136F-30D4-1AAD4DE95D30}"/>
          </ac:cxnSpMkLst>
        </pc:cxnChg>
        <pc:cxnChg chg="add mod">
          <ac:chgData name="#CUI SHUAIWEN#" userId="35a196ea-bcb8-475e-86cf-0b9eaca8a48f" providerId="ADAL" clId="{5D1F03F3-F5A1-4542-B337-566AFE5AB931}" dt="2024-12-08T09:26:33.082" v="7134" actId="1076"/>
          <ac:cxnSpMkLst>
            <pc:docMk/>
            <pc:sldMk cId="2625932981" sldId="317"/>
            <ac:cxnSpMk id="27" creationId="{EB3032D9-32DF-92A1-CD79-3062A7D2D691}"/>
          </ac:cxnSpMkLst>
        </pc:cxnChg>
        <pc:cxnChg chg="add mod">
          <ac:chgData name="#CUI SHUAIWEN#" userId="35a196ea-bcb8-475e-86cf-0b9eaca8a48f" providerId="ADAL" clId="{5D1F03F3-F5A1-4542-B337-566AFE5AB931}" dt="2024-12-08T09:26:33.082" v="7134" actId="1076"/>
          <ac:cxnSpMkLst>
            <pc:docMk/>
            <pc:sldMk cId="2625932981" sldId="317"/>
            <ac:cxnSpMk id="28" creationId="{27E0E162-C04E-848E-493C-EB3FE3C50A67}"/>
          </ac:cxnSpMkLst>
        </pc:cxnChg>
        <pc:cxnChg chg="add del mod">
          <ac:chgData name="#CUI SHUAIWEN#" userId="35a196ea-bcb8-475e-86cf-0b9eaca8a48f" providerId="ADAL" clId="{5D1F03F3-F5A1-4542-B337-566AFE5AB931}" dt="2024-12-08T07:56:17.406" v="5574" actId="478"/>
          <ac:cxnSpMkLst>
            <pc:docMk/>
            <pc:sldMk cId="2625932981" sldId="317"/>
            <ac:cxnSpMk id="49" creationId="{822CEA88-E480-FE8A-8C69-8739E222F635}"/>
          </ac:cxnSpMkLst>
        </pc:cxnChg>
        <pc:cxnChg chg="del">
          <ac:chgData name="#CUI SHUAIWEN#" userId="35a196ea-bcb8-475e-86cf-0b9eaca8a48f" providerId="ADAL" clId="{5D1F03F3-F5A1-4542-B337-566AFE5AB931}" dt="2024-12-08T07:07:43.859" v="5253" actId="478"/>
          <ac:cxnSpMkLst>
            <pc:docMk/>
            <pc:sldMk cId="2625932981" sldId="317"/>
            <ac:cxnSpMk id="157" creationId="{36D5EE50-DE20-AACA-DF1E-7E262E421F67}"/>
          </ac:cxnSpMkLst>
        </pc:cxnChg>
      </pc:sldChg>
      <pc:sldChg chg="addSp delSp modSp add mod">
        <pc:chgData name="#CUI SHUAIWEN#" userId="35a196ea-bcb8-475e-86cf-0b9eaca8a48f" providerId="ADAL" clId="{5D1F03F3-F5A1-4542-B337-566AFE5AB931}" dt="2024-12-08T14:06:31.291" v="7434" actId="478"/>
        <pc:sldMkLst>
          <pc:docMk/>
          <pc:sldMk cId="2784655340" sldId="318"/>
        </pc:sldMkLst>
        <pc:spChg chg="mod">
          <ac:chgData name="#CUI SHUAIWEN#" userId="35a196ea-bcb8-475e-86cf-0b9eaca8a48f" providerId="ADAL" clId="{5D1F03F3-F5A1-4542-B337-566AFE5AB931}" dt="2024-12-08T13:58:09.176" v="7407" actId="14100"/>
          <ac:spMkLst>
            <pc:docMk/>
            <pc:sldMk cId="2784655340" sldId="318"/>
            <ac:spMk id="11" creationId="{DE234DE2-9EB1-6503-1A6C-274BEBDC3928}"/>
          </ac:spMkLst>
        </pc:spChg>
        <pc:spChg chg="mod">
          <ac:chgData name="#CUI SHUAIWEN#" userId="35a196ea-bcb8-475e-86cf-0b9eaca8a48f" providerId="ADAL" clId="{5D1F03F3-F5A1-4542-B337-566AFE5AB931}" dt="2024-12-08T13:58:07.252" v="7406" actId="1076"/>
          <ac:spMkLst>
            <pc:docMk/>
            <pc:sldMk cId="2784655340" sldId="318"/>
            <ac:spMk id="13" creationId="{814A687E-B660-3F3C-C0E3-9F4F6C5A9B25}"/>
          </ac:spMkLst>
        </pc:spChg>
        <pc:spChg chg="mod">
          <ac:chgData name="#CUI SHUAIWEN#" userId="35a196ea-bcb8-475e-86cf-0b9eaca8a48f" providerId="ADAL" clId="{5D1F03F3-F5A1-4542-B337-566AFE5AB931}" dt="2024-12-08T13:58:39.061" v="7413" actId="20577"/>
          <ac:spMkLst>
            <pc:docMk/>
            <pc:sldMk cId="2784655340" sldId="318"/>
            <ac:spMk id="14" creationId="{75E0C869-24B3-8678-DB06-FDD867CF667D}"/>
          </ac:spMkLst>
        </pc:spChg>
        <pc:spChg chg="del">
          <ac:chgData name="#CUI SHUAIWEN#" userId="35a196ea-bcb8-475e-86cf-0b9eaca8a48f" providerId="ADAL" clId="{5D1F03F3-F5A1-4542-B337-566AFE5AB931}" dt="2024-12-08T13:57:46.012" v="7382" actId="478"/>
          <ac:spMkLst>
            <pc:docMk/>
            <pc:sldMk cId="2784655340" sldId="318"/>
            <ac:spMk id="19" creationId="{C31DB11A-EAAB-56C4-9D3B-3F2820213A29}"/>
          </ac:spMkLst>
        </pc:spChg>
        <pc:spChg chg="del">
          <ac:chgData name="#CUI SHUAIWEN#" userId="35a196ea-bcb8-475e-86cf-0b9eaca8a48f" providerId="ADAL" clId="{5D1F03F3-F5A1-4542-B337-566AFE5AB931}" dt="2024-12-08T13:57:46.012" v="7382" actId="478"/>
          <ac:spMkLst>
            <pc:docMk/>
            <pc:sldMk cId="2784655340" sldId="318"/>
            <ac:spMk id="20" creationId="{E17CE86C-F3AC-70A7-19AC-F04CF8CCB04B}"/>
          </ac:spMkLst>
        </pc:spChg>
        <pc:spChg chg="del">
          <ac:chgData name="#CUI SHUAIWEN#" userId="35a196ea-bcb8-475e-86cf-0b9eaca8a48f" providerId="ADAL" clId="{5D1F03F3-F5A1-4542-B337-566AFE5AB931}" dt="2024-12-08T13:57:46.012" v="7382" actId="478"/>
          <ac:spMkLst>
            <pc:docMk/>
            <pc:sldMk cId="2784655340" sldId="318"/>
            <ac:spMk id="21" creationId="{EF7FD27F-57F4-717B-78AF-C9BBFBEC59E5}"/>
          </ac:spMkLst>
        </pc:spChg>
        <pc:spChg chg="del">
          <ac:chgData name="#CUI SHUAIWEN#" userId="35a196ea-bcb8-475e-86cf-0b9eaca8a48f" providerId="ADAL" clId="{5D1F03F3-F5A1-4542-B337-566AFE5AB931}" dt="2024-12-08T13:57:46.012" v="7382" actId="478"/>
          <ac:spMkLst>
            <pc:docMk/>
            <pc:sldMk cId="2784655340" sldId="318"/>
            <ac:spMk id="22" creationId="{DB74DE13-5FAE-A67E-6F12-F599115FA561}"/>
          </ac:spMkLst>
        </pc:spChg>
        <pc:spChg chg="del">
          <ac:chgData name="#CUI SHUAIWEN#" userId="35a196ea-bcb8-475e-86cf-0b9eaca8a48f" providerId="ADAL" clId="{5D1F03F3-F5A1-4542-B337-566AFE5AB931}" dt="2024-12-08T13:57:46.012" v="7382" actId="478"/>
          <ac:spMkLst>
            <pc:docMk/>
            <pc:sldMk cId="2784655340" sldId="318"/>
            <ac:spMk id="23" creationId="{89A675C1-C27D-EDF9-827D-1B06ED45FB63}"/>
          </ac:spMkLst>
        </pc:spChg>
        <pc:spChg chg="del">
          <ac:chgData name="#CUI SHUAIWEN#" userId="35a196ea-bcb8-475e-86cf-0b9eaca8a48f" providerId="ADAL" clId="{5D1F03F3-F5A1-4542-B337-566AFE5AB931}" dt="2024-12-08T13:57:46.012" v="7382" actId="478"/>
          <ac:spMkLst>
            <pc:docMk/>
            <pc:sldMk cId="2784655340" sldId="318"/>
            <ac:spMk id="24" creationId="{0BB982BD-E9A3-2F35-4574-D37E4F347AE9}"/>
          </ac:spMkLst>
        </pc:spChg>
        <pc:spChg chg="del">
          <ac:chgData name="#CUI SHUAIWEN#" userId="35a196ea-bcb8-475e-86cf-0b9eaca8a48f" providerId="ADAL" clId="{5D1F03F3-F5A1-4542-B337-566AFE5AB931}" dt="2024-12-08T13:57:46.012" v="7382" actId="478"/>
          <ac:spMkLst>
            <pc:docMk/>
            <pc:sldMk cId="2784655340" sldId="318"/>
            <ac:spMk id="25" creationId="{FA37D3C4-082E-1913-7CDA-57AF468388E4}"/>
          </ac:spMkLst>
        </pc:spChg>
        <pc:spChg chg="mod">
          <ac:chgData name="#CUI SHUAIWEN#" userId="35a196ea-bcb8-475e-86cf-0b9eaca8a48f" providerId="ADAL" clId="{5D1F03F3-F5A1-4542-B337-566AFE5AB931}" dt="2024-12-08T13:58:53.314" v="7421" actId="20577"/>
          <ac:spMkLst>
            <pc:docMk/>
            <pc:sldMk cId="2784655340" sldId="318"/>
            <ac:spMk id="32" creationId="{C642F5DC-42A1-1908-9095-276C04558294}"/>
          </ac:spMkLst>
        </pc:spChg>
        <pc:spChg chg="del">
          <ac:chgData name="#CUI SHUAIWEN#" userId="35a196ea-bcb8-475e-86cf-0b9eaca8a48f" providerId="ADAL" clId="{5D1F03F3-F5A1-4542-B337-566AFE5AB931}" dt="2024-12-08T13:57:46.012" v="7382" actId="478"/>
          <ac:spMkLst>
            <pc:docMk/>
            <pc:sldMk cId="2784655340" sldId="318"/>
            <ac:spMk id="35" creationId="{FF591CBA-E4A3-D94B-B83D-C99F1D666A2A}"/>
          </ac:spMkLst>
        </pc:spChg>
        <pc:spChg chg="del">
          <ac:chgData name="#CUI SHUAIWEN#" userId="35a196ea-bcb8-475e-86cf-0b9eaca8a48f" providerId="ADAL" clId="{5D1F03F3-F5A1-4542-B337-566AFE5AB931}" dt="2024-12-08T13:57:46.012" v="7382" actId="478"/>
          <ac:spMkLst>
            <pc:docMk/>
            <pc:sldMk cId="2784655340" sldId="318"/>
            <ac:spMk id="36" creationId="{CEBA3EA3-646F-9F57-B06B-B5C4722092D6}"/>
          </ac:spMkLst>
        </pc:spChg>
        <pc:spChg chg="add mod">
          <ac:chgData name="#CUI SHUAIWEN#" userId="35a196ea-bcb8-475e-86cf-0b9eaca8a48f" providerId="ADAL" clId="{5D1F03F3-F5A1-4542-B337-566AFE5AB931}" dt="2024-12-08T14:05:42.502" v="7428" actId="164"/>
          <ac:spMkLst>
            <pc:docMk/>
            <pc:sldMk cId="2784655340" sldId="318"/>
            <ac:spMk id="37" creationId="{9143306D-CF02-5149-EE43-4127FEFEE3C1}"/>
          </ac:spMkLst>
        </pc:spChg>
        <pc:spChg chg="add mod">
          <ac:chgData name="#CUI SHUAIWEN#" userId="35a196ea-bcb8-475e-86cf-0b9eaca8a48f" providerId="ADAL" clId="{5D1F03F3-F5A1-4542-B337-566AFE5AB931}" dt="2024-12-08T14:05:42.502" v="7428" actId="164"/>
          <ac:spMkLst>
            <pc:docMk/>
            <pc:sldMk cId="2784655340" sldId="318"/>
            <ac:spMk id="38" creationId="{EF805E60-0D93-0C77-2E64-3C1623C19CD7}"/>
          </ac:spMkLst>
        </pc:spChg>
        <pc:spChg chg="add mod">
          <ac:chgData name="#CUI SHUAIWEN#" userId="35a196ea-bcb8-475e-86cf-0b9eaca8a48f" providerId="ADAL" clId="{5D1F03F3-F5A1-4542-B337-566AFE5AB931}" dt="2024-12-08T14:05:42.502" v="7428" actId="164"/>
          <ac:spMkLst>
            <pc:docMk/>
            <pc:sldMk cId="2784655340" sldId="318"/>
            <ac:spMk id="39" creationId="{7643D6A0-2A18-9FD7-8E60-C91150FBAB7D}"/>
          </ac:spMkLst>
        </pc:spChg>
        <pc:spChg chg="add mod">
          <ac:chgData name="#CUI SHUAIWEN#" userId="35a196ea-bcb8-475e-86cf-0b9eaca8a48f" providerId="ADAL" clId="{5D1F03F3-F5A1-4542-B337-566AFE5AB931}" dt="2024-12-08T14:05:42.502" v="7428" actId="164"/>
          <ac:spMkLst>
            <pc:docMk/>
            <pc:sldMk cId="2784655340" sldId="318"/>
            <ac:spMk id="40" creationId="{2C2A773D-5F13-D89D-CA7F-E1563B145B83}"/>
          </ac:spMkLst>
        </pc:spChg>
        <pc:spChg chg="del">
          <ac:chgData name="#CUI SHUAIWEN#" userId="35a196ea-bcb8-475e-86cf-0b9eaca8a48f" providerId="ADAL" clId="{5D1F03F3-F5A1-4542-B337-566AFE5AB931}" dt="2024-12-08T13:57:46.012" v="7382" actId="478"/>
          <ac:spMkLst>
            <pc:docMk/>
            <pc:sldMk cId="2784655340" sldId="318"/>
            <ac:spMk id="41" creationId="{7BCDEC96-1C3C-4203-500E-2E92227CF4FA}"/>
          </ac:spMkLst>
        </pc:spChg>
        <pc:spChg chg="del">
          <ac:chgData name="#CUI SHUAIWEN#" userId="35a196ea-bcb8-475e-86cf-0b9eaca8a48f" providerId="ADAL" clId="{5D1F03F3-F5A1-4542-B337-566AFE5AB931}" dt="2024-12-08T13:57:46.012" v="7382" actId="478"/>
          <ac:spMkLst>
            <pc:docMk/>
            <pc:sldMk cId="2784655340" sldId="318"/>
            <ac:spMk id="42" creationId="{2D126E0A-3BAF-81A5-A6E3-712B2B79C381}"/>
          </ac:spMkLst>
        </pc:spChg>
        <pc:spChg chg="del">
          <ac:chgData name="#CUI SHUAIWEN#" userId="35a196ea-bcb8-475e-86cf-0b9eaca8a48f" providerId="ADAL" clId="{5D1F03F3-F5A1-4542-B337-566AFE5AB931}" dt="2024-12-08T13:57:46.012" v="7382" actId="478"/>
          <ac:spMkLst>
            <pc:docMk/>
            <pc:sldMk cId="2784655340" sldId="318"/>
            <ac:spMk id="43" creationId="{BE52BD6D-0607-191A-B329-65BDF134D3B8}"/>
          </ac:spMkLst>
        </pc:spChg>
        <pc:spChg chg="del">
          <ac:chgData name="#CUI SHUAIWEN#" userId="35a196ea-bcb8-475e-86cf-0b9eaca8a48f" providerId="ADAL" clId="{5D1F03F3-F5A1-4542-B337-566AFE5AB931}" dt="2024-12-08T13:57:46.012" v="7382" actId="478"/>
          <ac:spMkLst>
            <pc:docMk/>
            <pc:sldMk cId="2784655340" sldId="318"/>
            <ac:spMk id="44" creationId="{BC0493A0-EE28-9582-0774-08CA1D35F96F}"/>
          </ac:spMkLst>
        </pc:spChg>
        <pc:spChg chg="del">
          <ac:chgData name="#CUI SHUAIWEN#" userId="35a196ea-bcb8-475e-86cf-0b9eaca8a48f" providerId="ADAL" clId="{5D1F03F3-F5A1-4542-B337-566AFE5AB931}" dt="2024-12-08T13:57:46.012" v="7382" actId="478"/>
          <ac:spMkLst>
            <pc:docMk/>
            <pc:sldMk cId="2784655340" sldId="318"/>
            <ac:spMk id="45" creationId="{02203AA2-114D-FD9F-0021-0BEE36E2BFB1}"/>
          </ac:spMkLst>
        </pc:spChg>
        <pc:spChg chg="del">
          <ac:chgData name="#CUI SHUAIWEN#" userId="35a196ea-bcb8-475e-86cf-0b9eaca8a48f" providerId="ADAL" clId="{5D1F03F3-F5A1-4542-B337-566AFE5AB931}" dt="2024-12-08T13:57:46.012" v="7382" actId="478"/>
          <ac:spMkLst>
            <pc:docMk/>
            <pc:sldMk cId="2784655340" sldId="318"/>
            <ac:spMk id="46" creationId="{C26D109F-E6BB-599D-4B28-3D3D9A770EB6}"/>
          </ac:spMkLst>
        </pc:spChg>
        <pc:spChg chg="del">
          <ac:chgData name="#CUI SHUAIWEN#" userId="35a196ea-bcb8-475e-86cf-0b9eaca8a48f" providerId="ADAL" clId="{5D1F03F3-F5A1-4542-B337-566AFE5AB931}" dt="2024-12-08T13:57:46.012" v="7382" actId="478"/>
          <ac:spMkLst>
            <pc:docMk/>
            <pc:sldMk cId="2784655340" sldId="318"/>
            <ac:spMk id="47" creationId="{89023F5B-7072-1775-18FE-F3992E38A26C}"/>
          </ac:spMkLst>
        </pc:spChg>
        <pc:spChg chg="del">
          <ac:chgData name="#CUI SHUAIWEN#" userId="35a196ea-bcb8-475e-86cf-0b9eaca8a48f" providerId="ADAL" clId="{5D1F03F3-F5A1-4542-B337-566AFE5AB931}" dt="2024-12-08T13:57:46.012" v="7382" actId="478"/>
          <ac:spMkLst>
            <pc:docMk/>
            <pc:sldMk cId="2784655340" sldId="318"/>
            <ac:spMk id="48" creationId="{F68D6B83-A3A8-439B-893E-5D21B059B0E3}"/>
          </ac:spMkLst>
        </pc:spChg>
        <pc:spChg chg="del">
          <ac:chgData name="#CUI SHUAIWEN#" userId="35a196ea-bcb8-475e-86cf-0b9eaca8a48f" providerId="ADAL" clId="{5D1F03F3-F5A1-4542-B337-566AFE5AB931}" dt="2024-12-08T13:57:46.012" v="7382" actId="478"/>
          <ac:spMkLst>
            <pc:docMk/>
            <pc:sldMk cId="2784655340" sldId="318"/>
            <ac:spMk id="49" creationId="{8B7FEB0D-BD29-CC80-A133-F0F790B4706C}"/>
          </ac:spMkLst>
        </pc:spChg>
        <pc:spChg chg="del">
          <ac:chgData name="#CUI SHUAIWEN#" userId="35a196ea-bcb8-475e-86cf-0b9eaca8a48f" providerId="ADAL" clId="{5D1F03F3-F5A1-4542-B337-566AFE5AB931}" dt="2024-12-08T13:57:46.012" v="7382" actId="478"/>
          <ac:spMkLst>
            <pc:docMk/>
            <pc:sldMk cId="2784655340" sldId="318"/>
            <ac:spMk id="51" creationId="{8F68945D-47D6-40A1-03CC-1C2A6BFD97DF}"/>
          </ac:spMkLst>
        </pc:spChg>
        <pc:spChg chg="del">
          <ac:chgData name="#CUI SHUAIWEN#" userId="35a196ea-bcb8-475e-86cf-0b9eaca8a48f" providerId="ADAL" clId="{5D1F03F3-F5A1-4542-B337-566AFE5AB931}" dt="2024-12-08T13:57:46.012" v="7382" actId="478"/>
          <ac:spMkLst>
            <pc:docMk/>
            <pc:sldMk cId="2784655340" sldId="318"/>
            <ac:spMk id="52" creationId="{B1AA16B1-6A29-C37C-DFD9-9E9B654D468E}"/>
          </ac:spMkLst>
        </pc:spChg>
        <pc:spChg chg="del">
          <ac:chgData name="#CUI SHUAIWEN#" userId="35a196ea-bcb8-475e-86cf-0b9eaca8a48f" providerId="ADAL" clId="{5D1F03F3-F5A1-4542-B337-566AFE5AB931}" dt="2024-12-08T13:57:46.012" v="7382" actId="478"/>
          <ac:spMkLst>
            <pc:docMk/>
            <pc:sldMk cId="2784655340" sldId="318"/>
            <ac:spMk id="53" creationId="{FE8BFB41-C00D-6A18-66EB-A4A63FBE55AA}"/>
          </ac:spMkLst>
        </pc:spChg>
        <pc:spChg chg="del">
          <ac:chgData name="#CUI SHUAIWEN#" userId="35a196ea-bcb8-475e-86cf-0b9eaca8a48f" providerId="ADAL" clId="{5D1F03F3-F5A1-4542-B337-566AFE5AB931}" dt="2024-12-08T13:57:46.012" v="7382" actId="478"/>
          <ac:spMkLst>
            <pc:docMk/>
            <pc:sldMk cId="2784655340" sldId="318"/>
            <ac:spMk id="54" creationId="{0AC0FFA7-ADBB-902B-4061-0597912A1865}"/>
          </ac:spMkLst>
        </pc:spChg>
        <pc:spChg chg="del">
          <ac:chgData name="#CUI SHUAIWEN#" userId="35a196ea-bcb8-475e-86cf-0b9eaca8a48f" providerId="ADAL" clId="{5D1F03F3-F5A1-4542-B337-566AFE5AB931}" dt="2024-12-08T13:57:46.012" v="7382" actId="478"/>
          <ac:spMkLst>
            <pc:docMk/>
            <pc:sldMk cId="2784655340" sldId="318"/>
            <ac:spMk id="55" creationId="{6FB04BD0-4452-1D88-04EA-9065FC63A342}"/>
          </ac:spMkLst>
        </pc:spChg>
        <pc:spChg chg="del">
          <ac:chgData name="#CUI SHUAIWEN#" userId="35a196ea-bcb8-475e-86cf-0b9eaca8a48f" providerId="ADAL" clId="{5D1F03F3-F5A1-4542-B337-566AFE5AB931}" dt="2024-12-08T13:57:46.012" v="7382" actId="478"/>
          <ac:spMkLst>
            <pc:docMk/>
            <pc:sldMk cId="2784655340" sldId="318"/>
            <ac:spMk id="59" creationId="{A47851A6-BDE3-7638-058F-4ACA3F0D13EC}"/>
          </ac:spMkLst>
        </pc:spChg>
        <pc:spChg chg="del">
          <ac:chgData name="#CUI SHUAIWEN#" userId="35a196ea-bcb8-475e-86cf-0b9eaca8a48f" providerId="ADAL" clId="{5D1F03F3-F5A1-4542-B337-566AFE5AB931}" dt="2024-12-08T13:57:46.012" v="7382" actId="478"/>
          <ac:spMkLst>
            <pc:docMk/>
            <pc:sldMk cId="2784655340" sldId="318"/>
            <ac:spMk id="62" creationId="{41F239DF-D2E7-26CF-EAC4-86F2F5562A3B}"/>
          </ac:spMkLst>
        </pc:spChg>
        <pc:spChg chg="del">
          <ac:chgData name="#CUI SHUAIWEN#" userId="35a196ea-bcb8-475e-86cf-0b9eaca8a48f" providerId="ADAL" clId="{5D1F03F3-F5A1-4542-B337-566AFE5AB931}" dt="2024-12-08T13:57:46.012" v="7382" actId="478"/>
          <ac:spMkLst>
            <pc:docMk/>
            <pc:sldMk cId="2784655340" sldId="318"/>
            <ac:spMk id="63" creationId="{905C5456-F84A-8FF3-1854-DE83E0566502}"/>
          </ac:spMkLst>
        </pc:spChg>
        <pc:spChg chg="del">
          <ac:chgData name="#CUI SHUAIWEN#" userId="35a196ea-bcb8-475e-86cf-0b9eaca8a48f" providerId="ADAL" clId="{5D1F03F3-F5A1-4542-B337-566AFE5AB931}" dt="2024-12-08T13:57:46.012" v="7382" actId="478"/>
          <ac:spMkLst>
            <pc:docMk/>
            <pc:sldMk cId="2784655340" sldId="318"/>
            <ac:spMk id="128" creationId="{CBF51750-1731-60CB-E3F3-D4BB10B31EEE}"/>
          </ac:spMkLst>
        </pc:spChg>
        <pc:spChg chg="del">
          <ac:chgData name="#CUI SHUAIWEN#" userId="35a196ea-bcb8-475e-86cf-0b9eaca8a48f" providerId="ADAL" clId="{5D1F03F3-F5A1-4542-B337-566AFE5AB931}" dt="2024-12-08T13:57:46.012" v="7382" actId="478"/>
          <ac:spMkLst>
            <pc:docMk/>
            <pc:sldMk cId="2784655340" sldId="318"/>
            <ac:spMk id="129" creationId="{88A950F6-EBFF-7A0B-5EE1-204E907C6759}"/>
          </ac:spMkLst>
        </pc:spChg>
        <pc:spChg chg="del">
          <ac:chgData name="#CUI SHUAIWEN#" userId="35a196ea-bcb8-475e-86cf-0b9eaca8a48f" providerId="ADAL" clId="{5D1F03F3-F5A1-4542-B337-566AFE5AB931}" dt="2024-12-08T13:57:46.012" v="7382" actId="478"/>
          <ac:spMkLst>
            <pc:docMk/>
            <pc:sldMk cId="2784655340" sldId="318"/>
            <ac:spMk id="130" creationId="{7021FE0F-8CF0-4EF5-5FFB-3FDBAB94BD02}"/>
          </ac:spMkLst>
        </pc:spChg>
        <pc:spChg chg="del">
          <ac:chgData name="#CUI SHUAIWEN#" userId="35a196ea-bcb8-475e-86cf-0b9eaca8a48f" providerId="ADAL" clId="{5D1F03F3-F5A1-4542-B337-566AFE5AB931}" dt="2024-12-08T13:57:46.012" v="7382" actId="478"/>
          <ac:spMkLst>
            <pc:docMk/>
            <pc:sldMk cId="2784655340" sldId="318"/>
            <ac:spMk id="132" creationId="{84AA5B68-741A-F00F-F6F7-A97297B8BC5A}"/>
          </ac:spMkLst>
        </pc:spChg>
        <pc:spChg chg="del">
          <ac:chgData name="#CUI SHUAIWEN#" userId="35a196ea-bcb8-475e-86cf-0b9eaca8a48f" providerId="ADAL" clId="{5D1F03F3-F5A1-4542-B337-566AFE5AB931}" dt="2024-12-08T13:57:46.012" v="7382" actId="478"/>
          <ac:spMkLst>
            <pc:docMk/>
            <pc:sldMk cId="2784655340" sldId="318"/>
            <ac:spMk id="137" creationId="{4940764B-2826-4635-BD2C-4D532CF3D78D}"/>
          </ac:spMkLst>
        </pc:spChg>
        <pc:spChg chg="del">
          <ac:chgData name="#CUI SHUAIWEN#" userId="35a196ea-bcb8-475e-86cf-0b9eaca8a48f" providerId="ADAL" clId="{5D1F03F3-F5A1-4542-B337-566AFE5AB931}" dt="2024-12-08T13:57:46.012" v="7382" actId="478"/>
          <ac:spMkLst>
            <pc:docMk/>
            <pc:sldMk cId="2784655340" sldId="318"/>
            <ac:spMk id="138" creationId="{5188B47F-3BAA-42C6-9D42-2F3F308AB0AF}"/>
          </ac:spMkLst>
        </pc:spChg>
        <pc:spChg chg="del">
          <ac:chgData name="#CUI SHUAIWEN#" userId="35a196ea-bcb8-475e-86cf-0b9eaca8a48f" providerId="ADAL" clId="{5D1F03F3-F5A1-4542-B337-566AFE5AB931}" dt="2024-12-08T13:57:46.012" v="7382" actId="478"/>
          <ac:spMkLst>
            <pc:docMk/>
            <pc:sldMk cId="2784655340" sldId="318"/>
            <ac:spMk id="140" creationId="{35B51829-47B4-B5F2-BA74-2116830D87BA}"/>
          </ac:spMkLst>
        </pc:spChg>
        <pc:spChg chg="del">
          <ac:chgData name="#CUI SHUAIWEN#" userId="35a196ea-bcb8-475e-86cf-0b9eaca8a48f" providerId="ADAL" clId="{5D1F03F3-F5A1-4542-B337-566AFE5AB931}" dt="2024-12-08T13:57:46.012" v="7382" actId="478"/>
          <ac:spMkLst>
            <pc:docMk/>
            <pc:sldMk cId="2784655340" sldId="318"/>
            <ac:spMk id="141" creationId="{C2779B49-2F3A-15F0-A9CB-006DF59E442E}"/>
          </ac:spMkLst>
        </pc:spChg>
        <pc:spChg chg="del">
          <ac:chgData name="#CUI SHUAIWEN#" userId="35a196ea-bcb8-475e-86cf-0b9eaca8a48f" providerId="ADAL" clId="{5D1F03F3-F5A1-4542-B337-566AFE5AB931}" dt="2024-12-08T13:57:46.012" v="7382" actId="478"/>
          <ac:spMkLst>
            <pc:docMk/>
            <pc:sldMk cId="2784655340" sldId="318"/>
            <ac:spMk id="142" creationId="{AC3DDBE3-8573-5515-3B27-679770305882}"/>
          </ac:spMkLst>
        </pc:spChg>
        <pc:spChg chg="del">
          <ac:chgData name="#CUI SHUAIWEN#" userId="35a196ea-bcb8-475e-86cf-0b9eaca8a48f" providerId="ADAL" clId="{5D1F03F3-F5A1-4542-B337-566AFE5AB931}" dt="2024-12-08T13:57:46.012" v="7382" actId="478"/>
          <ac:spMkLst>
            <pc:docMk/>
            <pc:sldMk cId="2784655340" sldId="318"/>
            <ac:spMk id="143" creationId="{5D7ED77A-AE12-2FF7-6DE0-25D84385F2D9}"/>
          </ac:spMkLst>
        </pc:spChg>
        <pc:spChg chg="del">
          <ac:chgData name="#CUI SHUAIWEN#" userId="35a196ea-bcb8-475e-86cf-0b9eaca8a48f" providerId="ADAL" clId="{5D1F03F3-F5A1-4542-B337-566AFE5AB931}" dt="2024-12-08T13:57:46.012" v="7382" actId="478"/>
          <ac:spMkLst>
            <pc:docMk/>
            <pc:sldMk cId="2784655340" sldId="318"/>
            <ac:spMk id="144" creationId="{0E56A9C1-01FD-804D-FEEA-1FE829731E5D}"/>
          </ac:spMkLst>
        </pc:spChg>
        <pc:spChg chg="del">
          <ac:chgData name="#CUI SHUAIWEN#" userId="35a196ea-bcb8-475e-86cf-0b9eaca8a48f" providerId="ADAL" clId="{5D1F03F3-F5A1-4542-B337-566AFE5AB931}" dt="2024-12-08T13:57:46.012" v="7382" actId="478"/>
          <ac:spMkLst>
            <pc:docMk/>
            <pc:sldMk cId="2784655340" sldId="318"/>
            <ac:spMk id="145" creationId="{A5FF9B43-38CF-6A9F-F0D4-4B3C6CB40A91}"/>
          </ac:spMkLst>
        </pc:spChg>
        <pc:spChg chg="del">
          <ac:chgData name="#CUI SHUAIWEN#" userId="35a196ea-bcb8-475e-86cf-0b9eaca8a48f" providerId="ADAL" clId="{5D1F03F3-F5A1-4542-B337-566AFE5AB931}" dt="2024-12-08T13:57:46.012" v="7382" actId="478"/>
          <ac:spMkLst>
            <pc:docMk/>
            <pc:sldMk cId="2784655340" sldId="318"/>
            <ac:spMk id="146" creationId="{04E215F0-A362-FD50-E709-7845810B6854}"/>
          </ac:spMkLst>
        </pc:spChg>
        <pc:spChg chg="del">
          <ac:chgData name="#CUI SHUAIWEN#" userId="35a196ea-bcb8-475e-86cf-0b9eaca8a48f" providerId="ADAL" clId="{5D1F03F3-F5A1-4542-B337-566AFE5AB931}" dt="2024-12-08T13:57:46.012" v="7382" actId="478"/>
          <ac:spMkLst>
            <pc:docMk/>
            <pc:sldMk cId="2784655340" sldId="318"/>
            <ac:spMk id="147" creationId="{66D922A6-0B8B-11E7-03A2-E0B67981B9C6}"/>
          </ac:spMkLst>
        </pc:spChg>
        <pc:spChg chg="del">
          <ac:chgData name="#CUI SHUAIWEN#" userId="35a196ea-bcb8-475e-86cf-0b9eaca8a48f" providerId="ADAL" clId="{5D1F03F3-F5A1-4542-B337-566AFE5AB931}" dt="2024-12-08T13:57:46.012" v="7382" actId="478"/>
          <ac:spMkLst>
            <pc:docMk/>
            <pc:sldMk cId="2784655340" sldId="318"/>
            <ac:spMk id="148" creationId="{E50C0872-2CE9-9359-6F7C-61523D7248B3}"/>
          </ac:spMkLst>
        </pc:spChg>
        <pc:spChg chg="del">
          <ac:chgData name="#CUI SHUAIWEN#" userId="35a196ea-bcb8-475e-86cf-0b9eaca8a48f" providerId="ADAL" clId="{5D1F03F3-F5A1-4542-B337-566AFE5AB931}" dt="2024-12-08T13:57:46.012" v="7382" actId="478"/>
          <ac:spMkLst>
            <pc:docMk/>
            <pc:sldMk cId="2784655340" sldId="318"/>
            <ac:spMk id="149" creationId="{5F395B26-4D15-7787-3652-086CC44DFD93}"/>
          </ac:spMkLst>
        </pc:spChg>
        <pc:spChg chg="del">
          <ac:chgData name="#CUI SHUAIWEN#" userId="35a196ea-bcb8-475e-86cf-0b9eaca8a48f" providerId="ADAL" clId="{5D1F03F3-F5A1-4542-B337-566AFE5AB931}" dt="2024-12-08T13:57:46.012" v="7382" actId="478"/>
          <ac:spMkLst>
            <pc:docMk/>
            <pc:sldMk cId="2784655340" sldId="318"/>
            <ac:spMk id="150" creationId="{3E421BB6-6029-8C49-F5B7-9B98D30CEB80}"/>
          </ac:spMkLst>
        </pc:spChg>
        <pc:spChg chg="del">
          <ac:chgData name="#CUI SHUAIWEN#" userId="35a196ea-bcb8-475e-86cf-0b9eaca8a48f" providerId="ADAL" clId="{5D1F03F3-F5A1-4542-B337-566AFE5AB931}" dt="2024-12-08T13:57:46.012" v="7382" actId="478"/>
          <ac:spMkLst>
            <pc:docMk/>
            <pc:sldMk cId="2784655340" sldId="318"/>
            <ac:spMk id="151" creationId="{9DD7F44A-3CA2-8404-BB5B-F0706FA58009}"/>
          </ac:spMkLst>
        </pc:spChg>
        <pc:spChg chg="del">
          <ac:chgData name="#CUI SHUAIWEN#" userId="35a196ea-bcb8-475e-86cf-0b9eaca8a48f" providerId="ADAL" clId="{5D1F03F3-F5A1-4542-B337-566AFE5AB931}" dt="2024-12-08T13:57:46.012" v="7382" actId="478"/>
          <ac:spMkLst>
            <pc:docMk/>
            <pc:sldMk cId="2784655340" sldId="318"/>
            <ac:spMk id="152" creationId="{1EAD5E76-EA90-892C-A9C0-2F61F9D50CAD}"/>
          </ac:spMkLst>
        </pc:spChg>
        <pc:spChg chg="del">
          <ac:chgData name="#CUI SHUAIWEN#" userId="35a196ea-bcb8-475e-86cf-0b9eaca8a48f" providerId="ADAL" clId="{5D1F03F3-F5A1-4542-B337-566AFE5AB931}" dt="2024-12-08T13:57:46.012" v="7382" actId="478"/>
          <ac:spMkLst>
            <pc:docMk/>
            <pc:sldMk cId="2784655340" sldId="318"/>
            <ac:spMk id="153" creationId="{579B20BC-2998-627B-3586-17212D969E1C}"/>
          </ac:spMkLst>
        </pc:spChg>
        <pc:spChg chg="del">
          <ac:chgData name="#CUI SHUAIWEN#" userId="35a196ea-bcb8-475e-86cf-0b9eaca8a48f" providerId="ADAL" clId="{5D1F03F3-F5A1-4542-B337-566AFE5AB931}" dt="2024-12-08T13:57:46.012" v="7382" actId="478"/>
          <ac:spMkLst>
            <pc:docMk/>
            <pc:sldMk cId="2784655340" sldId="318"/>
            <ac:spMk id="154" creationId="{FE575F73-CD84-C7AA-912C-E22E3B03ADEB}"/>
          </ac:spMkLst>
        </pc:spChg>
        <pc:spChg chg="del">
          <ac:chgData name="#CUI SHUAIWEN#" userId="35a196ea-bcb8-475e-86cf-0b9eaca8a48f" providerId="ADAL" clId="{5D1F03F3-F5A1-4542-B337-566AFE5AB931}" dt="2024-12-08T13:57:46.012" v="7382" actId="478"/>
          <ac:spMkLst>
            <pc:docMk/>
            <pc:sldMk cId="2784655340" sldId="318"/>
            <ac:spMk id="155" creationId="{BACCE184-B612-5B14-87B8-653A64C575F1}"/>
          </ac:spMkLst>
        </pc:spChg>
        <pc:spChg chg="del">
          <ac:chgData name="#CUI SHUAIWEN#" userId="35a196ea-bcb8-475e-86cf-0b9eaca8a48f" providerId="ADAL" clId="{5D1F03F3-F5A1-4542-B337-566AFE5AB931}" dt="2024-12-08T13:57:46.012" v="7382" actId="478"/>
          <ac:spMkLst>
            <pc:docMk/>
            <pc:sldMk cId="2784655340" sldId="318"/>
            <ac:spMk id="156" creationId="{372EFB62-2D1D-6EE3-3FA9-BEC113DC7265}"/>
          </ac:spMkLst>
        </pc:spChg>
        <pc:spChg chg="del">
          <ac:chgData name="#CUI SHUAIWEN#" userId="35a196ea-bcb8-475e-86cf-0b9eaca8a48f" providerId="ADAL" clId="{5D1F03F3-F5A1-4542-B337-566AFE5AB931}" dt="2024-12-08T13:57:46.012" v="7382" actId="478"/>
          <ac:spMkLst>
            <pc:docMk/>
            <pc:sldMk cId="2784655340" sldId="318"/>
            <ac:spMk id="157" creationId="{DAA9648B-401D-C7AE-F7F8-E5DAAD2CEE23}"/>
          </ac:spMkLst>
        </pc:spChg>
        <pc:spChg chg="del">
          <ac:chgData name="#CUI SHUAIWEN#" userId="35a196ea-bcb8-475e-86cf-0b9eaca8a48f" providerId="ADAL" clId="{5D1F03F3-F5A1-4542-B337-566AFE5AB931}" dt="2024-12-08T13:57:46.012" v="7382" actId="478"/>
          <ac:spMkLst>
            <pc:docMk/>
            <pc:sldMk cId="2784655340" sldId="318"/>
            <ac:spMk id="158" creationId="{01326591-AF02-8672-D92B-5C519471FC09}"/>
          </ac:spMkLst>
        </pc:spChg>
        <pc:spChg chg="del">
          <ac:chgData name="#CUI SHUAIWEN#" userId="35a196ea-bcb8-475e-86cf-0b9eaca8a48f" providerId="ADAL" clId="{5D1F03F3-F5A1-4542-B337-566AFE5AB931}" dt="2024-12-08T13:57:46.012" v="7382" actId="478"/>
          <ac:spMkLst>
            <pc:docMk/>
            <pc:sldMk cId="2784655340" sldId="318"/>
            <ac:spMk id="159" creationId="{464DDD47-47F6-A898-2AC7-7C2AA82E0834}"/>
          </ac:spMkLst>
        </pc:spChg>
        <pc:spChg chg="del">
          <ac:chgData name="#CUI SHUAIWEN#" userId="35a196ea-bcb8-475e-86cf-0b9eaca8a48f" providerId="ADAL" clId="{5D1F03F3-F5A1-4542-B337-566AFE5AB931}" dt="2024-12-08T13:57:46.012" v="7382" actId="478"/>
          <ac:spMkLst>
            <pc:docMk/>
            <pc:sldMk cId="2784655340" sldId="318"/>
            <ac:spMk id="160" creationId="{C4AEB6D1-2035-B00E-BEB0-3C8AF09265A6}"/>
          </ac:spMkLst>
        </pc:spChg>
        <pc:spChg chg="del">
          <ac:chgData name="#CUI SHUAIWEN#" userId="35a196ea-bcb8-475e-86cf-0b9eaca8a48f" providerId="ADAL" clId="{5D1F03F3-F5A1-4542-B337-566AFE5AB931}" dt="2024-12-08T13:57:46.012" v="7382" actId="478"/>
          <ac:spMkLst>
            <pc:docMk/>
            <pc:sldMk cId="2784655340" sldId="318"/>
            <ac:spMk id="165" creationId="{C977C812-06BC-FDA5-47C4-C3DDEDF33052}"/>
          </ac:spMkLst>
        </pc:spChg>
        <pc:spChg chg="add mod">
          <ac:chgData name="#CUI SHUAIWEN#" userId="35a196ea-bcb8-475e-86cf-0b9eaca8a48f" providerId="ADAL" clId="{5D1F03F3-F5A1-4542-B337-566AFE5AB931}" dt="2024-12-08T14:05:42.502" v="7428" actId="164"/>
          <ac:spMkLst>
            <pc:docMk/>
            <pc:sldMk cId="2784655340" sldId="318"/>
            <ac:spMk id="167" creationId="{0E7EDC32-6086-0DA8-3856-6307973E5528}"/>
          </ac:spMkLst>
        </pc:spChg>
        <pc:spChg chg="del">
          <ac:chgData name="#CUI SHUAIWEN#" userId="35a196ea-bcb8-475e-86cf-0b9eaca8a48f" providerId="ADAL" clId="{5D1F03F3-F5A1-4542-B337-566AFE5AB931}" dt="2024-12-08T13:57:46.012" v="7382" actId="478"/>
          <ac:spMkLst>
            <pc:docMk/>
            <pc:sldMk cId="2784655340" sldId="318"/>
            <ac:spMk id="172" creationId="{CEA389E0-F75F-CD09-890E-9423F32524B0}"/>
          </ac:spMkLst>
        </pc:spChg>
        <pc:spChg chg="del">
          <ac:chgData name="#CUI SHUAIWEN#" userId="35a196ea-bcb8-475e-86cf-0b9eaca8a48f" providerId="ADAL" clId="{5D1F03F3-F5A1-4542-B337-566AFE5AB931}" dt="2024-12-08T13:57:46.012" v="7382" actId="478"/>
          <ac:spMkLst>
            <pc:docMk/>
            <pc:sldMk cId="2784655340" sldId="318"/>
            <ac:spMk id="173" creationId="{728B1CF8-ADE3-DB40-B66F-9ECBA33D3976}"/>
          </ac:spMkLst>
        </pc:spChg>
        <pc:spChg chg="del">
          <ac:chgData name="#CUI SHUAIWEN#" userId="35a196ea-bcb8-475e-86cf-0b9eaca8a48f" providerId="ADAL" clId="{5D1F03F3-F5A1-4542-B337-566AFE5AB931}" dt="2024-12-08T13:57:46.012" v="7382" actId="478"/>
          <ac:spMkLst>
            <pc:docMk/>
            <pc:sldMk cId="2784655340" sldId="318"/>
            <ac:spMk id="174" creationId="{4D02CAFC-C836-EA8E-ED93-98C8B07AA172}"/>
          </ac:spMkLst>
        </pc:spChg>
        <pc:spChg chg="del">
          <ac:chgData name="#CUI SHUAIWEN#" userId="35a196ea-bcb8-475e-86cf-0b9eaca8a48f" providerId="ADAL" clId="{5D1F03F3-F5A1-4542-B337-566AFE5AB931}" dt="2024-12-08T13:57:46.012" v="7382" actId="478"/>
          <ac:spMkLst>
            <pc:docMk/>
            <pc:sldMk cId="2784655340" sldId="318"/>
            <ac:spMk id="175" creationId="{357F3B16-C0B7-0E44-327E-C6FEE8FDFA89}"/>
          </ac:spMkLst>
        </pc:spChg>
        <pc:spChg chg="del">
          <ac:chgData name="#CUI SHUAIWEN#" userId="35a196ea-bcb8-475e-86cf-0b9eaca8a48f" providerId="ADAL" clId="{5D1F03F3-F5A1-4542-B337-566AFE5AB931}" dt="2024-12-08T13:57:46.012" v="7382" actId="478"/>
          <ac:spMkLst>
            <pc:docMk/>
            <pc:sldMk cId="2784655340" sldId="318"/>
            <ac:spMk id="176" creationId="{FD6737D2-0956-5D37-2774-029C46E78DF6}"/>
          </ac:spMkLst>
        </pc:spChg>
        <pc:spChg chg="del">
          <ac:chgData name="#CUI SHUAIWEN#" userId="35a196ea-bcb8-475e-86cf-0b9eaca8a48f" providerId="ADAL" clId="{5D1F03F3-F5A1-4542-B337-566AFE5AB931}" dt="2024-12-08T13:57:46.012" v="7382" actId="478"/>
          <ac:spMkLst>
            <pc:docMk/>
            <pc:sldMk cId="2784655340" sldId="318"/>
            <ac:spMk id="177" creationId="{690CE501-6ADE-E599-A9EC-5105F9D1B4C2}"/>
          </ac:spMkLst>
        </pc:spChg>
        <pc:spChg chg="del">
          <ac:chgData name="#CUI SHUAIWEN#" userId="35a196ea-bcb8-475e-86cf-0b9eaca8a48f" providerId="ADAL" clId="{5D1F03F3-F5A1-4542-B337-566AFE5AB931}" dt="2024-12-08T13:57:46.012" v="7382" actId="478"/>
          <ac:spMkLst>
            <pc:docMk/>
            <pc:sldMk cId="2784655340" sldId="318"/>
            <ac:spMk id="190" creationId="{A1A82B32-9736-47CD-9527-2FAA539557BC}"/>
          </ac:spMkLst>
        </pc:spChg>
        <pc:spChg chg="del">
          <ac:chgData name="#CUI SHUAIWEN#" userId="35a196ea-bcb8-475e-86cf-0b9eaca8a48f" providerId="ADAL" clId="{5D1F03F3-F5A1-4542-B337-566AFE5AB931}" dt="2024-12-08T13:57:46.012" v="7382" actId="478"/>
          <ac:spMkLst>
            <pc:docMk/>
            <pc:sldMk cId="2784655340" sldId="318"/>
            <ac:spMk id="191" creationId="{1889CD84-B871-9DBE-4584-E204188A400F}"/>
          </ac:spMkLst>
        </pc:spChg>
        <pc:spChg chg="del">
          <ac:chgData name="#CUI SHUAIWEN#" userId="35a196ea-bcb8-475e-86cf-0b9eaca8a48f" providerId="ADAL" clId="{5D1F03F3-F5A1-4542-B337-566AFE5AB931}" dt="2024-12-08T13:57:46.012" v="7382" actId="478"/>
          <ac:spMkLst>
            <pc:docMk/>
            <pc:sldMk cId="2784655340" sldId="318"/>
            <ac:spMk id="192" creationId="{41845459-1A39-A971-7DEE-202A12096516}"/>
          </ac:spMkLst>
        </pc:spChg>
        <pc:spChg chg="del">
          <ac:chgData name="#CUI SHUAIWEN#" userId="35a196ea-bcb8-475e-86cf-0b9eaca8a48f" providerId="ADAL" clId="{5D1F03F3-F5A1-4542-B337-566AFE5AB931}" dt="2024-12-08T13:57:46.012" v="7382" actId="478"/>
          <ac:spMkLst>
            <pc:docMk/>
            <pc:sldMk cId="2784655340" sldId="318"/>
            <ac:spMk id="193" creationId="{D613D025-9813-A738-01BD-BD429710D31D}"/>
          </ac:spMkLst>
        </pc:spChg>
        <pc:spChg chg="del">
          <ac:chgData name="#CUI SHUAIWEN#" userId="35a196ea-bcb8-475e-86cf-0b9eaca8a48f" providerId="ADAL" clId="{5D1F03F3-F5A1-4542-B337-566AFE5AB931}" dt="2024-12-08T13:57:46.012" v="7382" actId="478"/>
          <ac:spMkLst>
            <pc:docMk/>
            <pc:sldMk cId="2784655340" sldId="318"/>
            <ac:spMk id="194" creationId="{354FF4F8-0893-C67B-FE93-B0E48EDCF34C}"/>
          </ac:spMkLst>
        </pc:spChg>
        <pc:spChg chg="del">
          <ac:chgData name="#CUI SHUAIWEN#" userId="35a196ea-bcb8-475e-86cf-0b9eaca8a48f" providerId="ADAL" clId="{5D1F03F3-F5A1-4542-B337-566AFE5AB931}" dt="2024-12-08T13:57:46.012" v="7382" actId="478"/>
          <ac:spMkLst>
            <pc:docMk/>
            <pc:sldMk cId="2784655340" sldId="318"/>
            <ac:spMk id="195" creationId="{20B772E9-B324-3861-3C5C-33D753DD4C68}"/>
          </ac:spMkLst>
        </pc:spChg>
        <pc:spChg chg="del">
          <ac:chgData name="#CUI SHUAIWEN#" userId="35a196ea-bcb8-475e-86cf-0b9eaca8a48f" providerId="ADAL" clId="{5D1F03F3-F5A1-4542-B337-566AFE5AB931}" dt="2024-12-08T13:57:46.012" v="7382" actId="478"/>
          <ac:spMkLst>
            <pc:docMk/>
            <pc:sldMk cId="2784655340" sldId="318"/>
            <ac:spMk id="196" creationId="{2E008B4A-ABE5-F0F9-F37E-19C31DFAC3F1}"/>
          </ac:spMkLst>
        </pc:spChg>
        <pc:spChg chg="del">
          <ac:chgData name="#CUI SHUAIWEN#" userId="35a196ea-bcb8-475e-86cf-0b9eaca8a48f" providerId="ADAL" clId="{5D1F03F3-F5A1-4542-B337-566AFE5AB931}" dt="2024-12-08T13:57:46.012" v="7382" actId="478"/>
          <ac:spMkLst>
            <pc:docMk/>
            <pc:sldMk cId="2784655340" sldId="318"/>
            <ac:spMk id="197" creationId="{8DF1AD92-51D9-783C-70B7-A793EB33336C}"/>
          </ac:spMkLst>
        </pc:spChg>
        <pc:spChg chg="del">
          <ac:chgData name="#CUI SHUAIWEN#" userId="35a196ea-bcb8-475e-86cf-0b9eaca8a48f" providerId="ADAL" clId="{5D1F03F3-F5A1-4542-B337-566AFE5AB931}" dt="2024-12-08T13:57:46.012" v="7382" actId="478"/>
          <ac:spMkLst>
            <pc:docMk/>
            <pc:sldMk cId="2784655340" sldId="318"/>
            <ac:spMk id="198" creationId="{C630E7E4-F83D-8B6C-F3F4-016AAA99EB2B}"/>
          </ac:spMkLst>
        </pc:spChg>
        <pc:spChg chg="del">
          <ac:chgData name="#CUI SHUAIWEN#" userId="35a196ea-bcb8-475e-86cf-0b9eaca8a48f" providerId="ADAL" clId="{5D1F03F3-F5A1-4542-B337-566AFE5AB931}" dt="2024-12-08T13:57:46.012" v="7382" actId="478"/>
          <ac:spMkLst>
            <pc:docMk/>
            <pc:sldMk cId="2784655340" sldId="318"/>
            <ac:spMk id="199" creationId="{049B816D-6A8C-AD16-9A8C-267F175A8E98}"/>
          </ac:spMkLst>
        </pc:spChg>
        <pc:spChg chg="del">
          <ac:chgData name="#CUI SHUAIWEN#" userId="35a196ea-bcb8-475e-86cf-0b9eaca8a48f" providerId="ADAL" clId="{5D1F03F3-F5A1-4542-B337-566AFE5AB931}" dt="2024-12-08T13:57:46.012" v="7382" actId="478"/>
          <ac:spMkLst>
            <pc:docMk/>
            <pc:sldMk cId="2784655340" sldId="318"/>
            <ac:spMk id="204" creationId="{9F6264B6-70DB-C568-4BD8-0E20F609382A}"/>
          </ac:spMkLst>
        </pc:spChg>
        <pc:spChg chg="del">
          <ac:chgData name="#CUI SHUAIWEN#" userId="35a196ea-bcb8-475e-86cf-0b9eaca8a48f" providerId="ADAL" clId="{5D1F03F3-F5A1-4542-B337-566AFE5AB931}" dt="2024-12-08T13:57:46.012" v="7382" actId="478"/>
          <ac:spMkLst>
            <pc:docMk/>
            <pc:sldMk cId="2784655340" sldId="318"/>
            <ac:spMk id="209" creationId="{F1B72D81-F44E-7666-9ECF-F4DA9F9CBC0F}"/>
          </ac:spMkLst>
        </pc:spChg>
        <pc:spChg chg="del">
          <ac:chgData name="#CUI SHUAIWEN#" userId="35a196ea-bcb8-475e-86cf-0b9eaca8a48f" providerId="ADAL" clId="{5D1F03F3-F5A1-4542-B337-566AFE5AB931}" dt="2024-12-08T13:57:46.012" v="7382" actId="478"/>
          <ac:spMkLst>
            <pc:docMk/>
            <pc:sldMk cId="2784655340" sldId="318"/>
            <ac:spMk id="210" creationId="{15A52FCA-7E8B-3735-0CE3-F42EF2A3F2C0}"/>
          </ac:spMkLst>
        </pc:spChg>
        <pc:spChg chg="del">
          <ac:chgData name="#CUI SHUAIWEN#" userId="35a196ea-bcb8-475e-86cf-0b9eaca8a48f" providerId="ADAL" clId="{5D1F03F3-F5A1-4542-B337-566AFE5AB931}" dt="2024-12-08T13:57:46.012" v="7382" actId="478"/>
          <ac:spMkLst>
            <pc:docMk/>
            <pc:sldMk cId="2784655340" sldId="318"/>
            <ac:spMk id="211" creationId="{E96E35BB-7744-F22A-FE26-7CCCBF46CA3E}"/>
          </ac:spMkLst>
        </pc:spChg>
        <pc:spChg chg="del">
          <ac:chgData name="#CUI SHUAIWEN#" userId="35a196ea-bcb8-475e-86cf-0b9eaca8a48f" providerId="ADAL" clId="{5D1F03F3-F5A1-4542-B337-566AFE5AB931}" dt="2024-12-08T13:57:46.012" v="7382" actId="478"/>
          <ac:spMkLst>
            <pc:docMk/>
            <pc:sldMk cId="2784655340" sldId="318"/>
            <ac:spMk id="212" creationId="{87626DEF-63B2-305C-C861-B2D533AED440}"/>
          </ac:spMkLst>
        </pc:spChg>
        <pc:spChg chg="del">
          <ac:chgData name="#CUI SHUAIWEN#" userId="35a196ea-bcb8-475e-86cf-0b9eaca8a48f" providerId="ADAL" clId="{5D1F03F3-F5A1-4542-B337-566AFE5AB931}" dt="2024-12-08T13:57:46.012" v="7382" actId="478"/>
          <ac:spMkLst>
            <pc:docMk/>
            <pc:sldMk cId="2784655340" sldId="318"/>
            <ac:spMk id="213" creationId="{65243C7C-85A3-7168-8771-33F1528E46DB}"/>
          </ac:spMkLst>
        </pc:spChg>
        <pc:spChg chg="del">
          <ac:chgData name="#CUI SHUAIWEN#" userId="35a196ea-bcb8-475e-86cf-0b9eaca8a48f" providerId="ADAL" clId="{5D1F03F3-F5A1-4542-B337-566AFE5AB931}" dt="2024-12-08T13:57:46.012" v="7382" actId="478"/>
          <ac:spMkLst>
            <pc:docMk/>
            <pc:sldMk cId="2784655340" sldId="318"/>
            <ac:spMk id="214" creationId="{5CA4D9B8-551A-F331-6EEF-F7A9BB12ED51}"/>
          </ac:spMkLst>
        </pc:spChg>
        <pc:spChg chg="del">
          <ac:chgData name="#CUI SHUAIWEN#" userId="35a196ea-bcb8-475e-86cf-0b9eaca8a48f" providerId="ADAL" clId="{5D1F03F3-F5A1-4542-B337-566AFE5AB931}" dt="2024-12-08T13:57:46.012" v="7382" actId="478"/>
          <ac:spMkLst>
            <pc:docMk/>
            <pc:sldMk cId="2784655340" sldId="318"/>
            <ac:spMk id="215" creationId="{B145D890-B1E2-DE38-2F10-23E98E53DFD6}"/>
          </ac:spMkLst>
        </pc:spChg>
        <pc:spChg chg="del">
          <ac:chgData name="#CUI SHUAIWEN#" userId="35a196ea-bcb8-475e-86cf-0b9eaca8a48f" providerId="ADAL" clId="{5D1F03F3-F5A1-4542-B337-566AFE5AB931}" dt="2024-12-08T13:57:46.012" v="7382" actId="478"/>
          <ac:spMkLst>
            <pc:docMk/>
            <pc:sldMk cId="2784655340" sldId="318"/>
            <ac:spMk id="216" creationId="{D4B3E441-0D69-06B8-BF85-6D840F00731A}"/>
          </ac:spMkLst>
        </pc:spChg>
        <pc:spChg chg="del">
          <ac:chgData name="#CUI SHUAIWEN#" userId="35a196ea-bcb8-475e-86cf-0b9eaca8a48f" providerId="ADAL" clId="{5D1F03F3-F5A1-4542-B337-566AFE5AB931}" dt="2024-12-08T13:57:46.012" v="7382" actId="478"/>
          <ac:spMkLst>
            <pc:docMk/>
            <pc:sldMk cId="2784655340" sldId="318"/>
            <ac:spMk id="217" creationId="{9E04B9F5-6F32-836B-EB48-AE3F80B62E24}"/>
          </ac:spMkLst>
        </pc:spChg>
        <pc:spChg chg="del">
          <ac:chgData name="#CUI SHUAIWEN#" userId="35a196ea-bcb8-475e-86cf-0b9eaca8a48f" providerId="ADAL" clId="{5D1F03F3-F5A1-4542-B337-566AFE5AB931}" dt="2024-12-08T13:57:46.012" v="7382" actId="478"/>
          <ac:spMkLst>
            <pc:docMk/>
            <pc:sldMk cId="2784655340" sldId="318"/>
            <ac:spMk id="218" creationId="{99B1C531-CF17-B300-E39C-0C33A308B6C6}"/>
          </ac:spMkLst>
        </pc:spChg>
        <pc:spChg chg="del">
          <ac:chgData name="#CUI SHUAIWEN#" userId="35a196ea-bcb8-475e-86cf-0b9eaca8a48f" providerId="ADAL" clId="{5D1F03F3-F5A1-4542-B337-566AFE5AB931}" dt="2024-12-08T13:57:46.012" v="7382" actId="478"/>
          <ac:spMkLst>
            <pc:docMk/>
            <pc:sldMk cId="2784655340" sldId="318"/>
            <ac:spMk id="219" creationId="{4396811F-D78B-D853-544B-F94B594BA706}"/>
          </ac:spMkLst>
        </pc:spChg>
        <pc:spChg chg="del">
          <ac:chgData name="#CUI SHUAIWEN#" userId="35a196ea-bcb8-475e-86cf-0b9eaca8a48f" providerId="ADAL" clId="{5D1F03F3-F5A1-4542-B337-566AFE5AB931}" dt="2024-12-08T13:57:46.012" v="7382" actId="478"/>
          <ac:spMkLst>
            <pc:docMk/>
            <pc:sldMk cId="2784655340" sldId="318"/>
            <ac:spMk id="220" creationId="{FDCF49DB-C92A-5840-4F6C-8563E78DA9FA}"/>
          </ac:spMkLst>
        </pc:spChg>
        <pc:spChg chg="add mod">
          <ac:chgData name="#CUI SHUAIWEN#" userId="35a196ea-bcb8-475e-86cf-0b9eaca8a48f" providerId="ADAL" clId="{5D1F03F3-F5A1-4542-B337-566AFE5AB931}" dt="2024-12-08T14:05:42.502" v="7428" actId="164"/>
          <ac:spMkLst>
            <pc:docMk/>
            <pc:sldMk cId="2784655340" sldId="318"/>
            <ac:spMk id="221" creationId="{C4D28365-A105-6961-C1A0-41111C3446E2}"/>
          </ac:spMkLst>
        </pc:spChg>
        <pc:spChg chg="add mod">
          <ac:chgData name="#CUI SHUAIWEN#" userId="35a196ea-bcb8-475e-86cf-0b9eaca8a48f" providerId="ADAL" clId="{5D1F03F3-F5A1-4542-B337-566AFE5AB931}" dt="2024-12-08T14:05:42.502" v="7428" actId="164"/>
          <ac:spMkLst>
            <pc:docMk/>
            <pc:sldMk cId="2784655340" sldId="318"/>
            <ac:spMk id="222" creationId="{DC9CA411-120C-2B4B-F4B6-AC2F0D81D36F}"/>
          </ac:spMkLst>
        </pc:spChg>
        <pc:spChg chg="add mod">
          <ac:chgData name="#CUI SHUAIWEN#" userId="35a196ea-bcb8-475e-86cf-0b9eaca8a48f" providerId="ADAL" clId="{5D1F03F3-F5A1-4542-B337-566AFE5AB931}" dt="2024-12-08T14:05:42.502" v="7428" actId="164"/>
          <ac:spMkLst>
            <pc:docMk/>
            <pc:sldMk cId="2784655340" sldId="318"/>
            <ac:spMk id="223" creationId="{7B5C2D1E-FC0D-0CE4-FAF8-0C00F491B896}"/>
          </ac:spMkLst>
        </pc:spChg>
        <pc:spChg chg="add mod">
          <ac:chgData name="#CUI SHUAIWEN#" userId="35a196ea-bcb8-475e-86cf-0b9eaca8a48f" providerId="ADAL" clId="{5D1F03F3-F5A1-4542-B337-566AFE5AB931}" dt="2024-12-08T14:05:42.502" v="7428" actId="164"/>
          <ac:spMkLst>
            <pc:docMk/>
            <pc:sldMk cId="2784655340" sldId="318"/>
            <ac:spMk id="224" creationId="{9050BAAF-7810-BAB5-F0CC-80D02863534B}"/>
          </ac:spMkLst>
        </pc:spChg>
        <pc:spChg chg="add mod">
          <ac:chgData name="#CUI SHUAIWEN#" userId="35a196ea-bcb8-475e-86cf-0b9eaca8a48f" providerId="ADAL" clId="{5D1F03F3-F5A1-4542-B337-566AFE5AB931}" dt="2024-12-08T14:05:42.502" v="7428" actId="164"/>
          <ac:spMkLst>
            <pc:docMk/>
            <pc:sldMk cId="2784655340" sldId="318"/>
            <ac:spMk id="225" creationId="{8E202E35-66BA-0281-1032-1640A580E1A1}"/>
          </ac:spMkLst>
        </pc:spChg>
        <pc:spChg chg="add mod">
          <ac:chgData name="#CUI SHUAIWEN#" userId="35a196ea-bcb8-475e-86cf-0b9eaca8a48f" providerId="ADAL" clId="{5D1F03F3-F5A1-4542-B337-566AFE5AB931}" dt="2024-12-08T14:05:42.502" v="7428" actId="164"/>
          <ac:spMkLst>
            <pc:docMk/>
            <pc:sldMk cId="2784655340" sldId="318"/>
            <ac:spMk id="226" creationId="{EF11A994-3347-56D4-404E-10E214066983}"/>
          </ac:spMkLst>
        </pc:spChg>
        <pc:spChg chg="add mod">
          <ac:chgData name="#CUI SHUAIWEN#" userId="35a196ea-bcb8-475e-86cf-0b9eaca8a48f" providerId="ADAL" clId="{5D1F03F3-F5A1-4542-B337-566AFE5AB931}" dt="2024-12-08T14:05:42.502" v="7428" actId="164"/>
          <ac:spMkLst>
            <pc:docMk/>
            <pc:sldMk cId="2784655340" sldId="318"/>
            <ac:spMk id="227" creationId="{C1794C5C-27FE-8787-8B6C-CA5A82D5A3F8}"/>
          </ac:spMkLst>
        </pc:spChg>
        <pc:spChg chg="add mod">
          <ac:chgData name="#CUI SHUAIWEN#" userId="35a196ea-bcb8-475e-86cf-0b9eaca8a48f" providerId="ADAL" clId="{5D1F03F3-F5A1-4542-B337-566AFE5AB931}" dt="2024-12-08T14:05:42.502" v="7428" actId="164"/>
          <ac:spMkLst>
            <pc:docMk/>
            <pc:sldMk cId="2784655340" sldId="318"/>
            <ac:spMk id="228" creationId="{241EF3A7-D2BC-EC7D-B51F-6594481EC524}"/>
          </ac:spMkLst>
        </pc:spChg>
        <pc:spChg chg="add mod">
          <ac:chgData name="#CUI SHUAIWEN#" userId="35a196ea-bcb8-475e-86cf-0b9eaca8a48f" providerId="ADAL" clId="{5D1F03F3-F5A1-4542-B337-566AFE5AB931}" dt="2024-12-08T14:05:42.502" v="7428" actId="164"/>
          <ac:spMkLst>
            <pc:docMk/>
            <pc:sldMk cId="2784655340" sldId="318"/>
            <ac:spMk id="229" creationId="{5A062F5E-DA84-92B6-C1BA-C487E4750DFF}"/>
          </ac:spMkLst>
        </pc:spChg>
        <pc:spChg chg="add mod">
          <ac:chgData name="#CUI SHUAIWEN#" userId="35a196ea-bcb8-475e-86cf-0b9eaca8a48f" providerId="ADAL" clId="{5D1F03F3-F5A1-4542-B337-566AFE5AB931}" dt="2024-12-08T14:05:42.502" v="7428" actId="164"/>
          <ac:spMkLst>
            <pc:docMk/>
            <pc:sldMk cId="2784655340" sldId="318"/>
            <ac:spMk id="230" creationId="{99272AB4-7FD1-CDD3-8D71-44E5500CD5BD}"/>
          </ac:spMkLst>
        </pc:spChg>
        <pc:spChg chg="add mod">
          <ac:chgData name="#CUI SHUAIWEN#" userId="35a196ea-bcb8-475e-86cf-0b9eaca8a48f" providerId="ADAL" clId="{5D1F03F3-F5A1-4542-B337-566AFE5AB931}" dt="2024-12-08T14:05:42.502" v="7428" actId="164"/>
          <ac:spMkLst>
            <pc:docMk/>
            <pc:sldMk cId="2784655340" sldId="318"/>
            <ac:spMk id="231" creationId="{E091F0A2-A422-FF5C-BFEC-0392DF1326C2}"/>
          </ac:spMkLst>
        </pc:spChg>
        <pc:spChg chg="add mod">
          <ac:chgData name="#CUI SHUAIWEN#" userId="35a196ea-bcb8-475e-86cf-0b9eaca8a48f" providerId="ADAL" clId="{5D1F03F3-F5A1-4542-B337-566AFE5AB931}" dt="2024-12-08T14:05:42.502" v="7428" actId="164"/>
          <ac:spMkLst>
            <pc:docMk/>
            <pc:sldMk cId="2784655340" sldId="318"/>
            <ac:spMk id="232" creationId="{EA86309D-B0EF-2DCA-FF32-40AAD2418812}"/>
          </ac:spMkLst>
        </pc:spChg>
        <pc:spChg chg="add mod">
          <ac:chgData name="#CUI SHUAIWEN#" userId="35a196ea-bcb8-475e-86cf-0b9eaca8a48f" providerId="ADAL" clId="{5D1F03F3-F5A1-4542-B337-566AFE5AB931}" dt="2024-12-08T14:05:42.502" v="7428" actId="164"/>
          <ac:spMkLst>
            <pc:docMk/>
            <pc:sldMk cId="2784655340" sldId="318"/>
            <ac:spMk id="239" creationId="{4E0E6776-0F40-29AB-7382-9926C6F65FE4}"/>
          </ac:spMkLst>
        </pc:spChg>
        <pc:spChg chg="add mod">
          <ac:chgData name="#CUI SHUAIWEN#" userId="35a196ea-bcb8-475e-86cf-0b9eaca8a48f" providerId="ADAL" clId="{5D1F03F3-F5A1-4542-B337-566AFE5AB931}" dt="2024-12-08T14:05:42.502" v="7428" actId="164"/>
          <ac:spMkLst>
            <pc:docMk/>
            <pc:sldMk cId="2784655340" sldId="318"/>
            <ac:spMk id="240" creationId="{4EE01B01-E030-F894-E13D-A1D7806435A6}"/>
          </ac:spMkLst>
        </pc:spChg>
        <pc:spChg chg="add mod">
          <ac:chgData name="#CUI SHUAIWEN#" userId="35a196ea-bcb8-475e-86cf-0b9eaca8a48f" providerId="ADAL" clId="{5D1F03F3-F5A1-4542-B337-566AFE5AB931}" dt="2024-12-08T14:05:42.502" v="7428" actId="164"/>
          <ac:spMkLst>
            <pc:docMk/>
            <pc:sldMk cId="2784655340" sldId="318"/>
            <ac:spMk id="241" creationId="{83173ABD-7A5A-B180-4A8C-312FBFB29197}"/>
          </ac:spMkLst>
        </pc:spChg>
        <pc:spChg chg="add mod">
          <ac:chgData name="#CUI SHUAIWEN#" userId="35a196ea-bcb8-475e-86cf-0b9eaca8a48f" providerId="ADAL" clId="{5D1F03F3-F5A1-4542-B337-566AFE5AB931}" dt="2024-12-08T14:05:42.502" v="7428" actId="164"/>
          <ac:spMkLst>
            <pc:docMk/>
            <pc:sldMk cId="2784655340" sldId="318"/>
            <ac:spMk id="242" creationId="{0022618D-6FC8-73F3-F0E8-AD570B309FDD}"/>
          </ac:spMkLst>
        </pc:spChg>
        <pc:spChg chg="mod">
          <ac:chgData name="#CUI SHUAIWEN#" userId="35a196ea-bcb8-475e-86cf-0b9eaca8a48f" providerId="ADAL" clId="{5D1F03F3-F5A1-4542-B337-566AFE5AB931}" dt="2024-12-08T14:05:37.739" v="7427"/>
          <ac:spMkLst>
            <pc:docMk/>
            <pc:sldMk cId="2784655340" sldId="318"/>
            <ac:spMk id="246" creationId="{242B2055-9955-0F6F-D89F-7619F573367C}"/>
          </ac:spMkLst>
        </pc:spChg>
        <pc:spChg chg="mod">
          <ac:chgData name="#CUI SHUAIWEN#" userId="35a196ea-bcb8-475e-86cf-0b9eaca8a48f" providerId="ADAL" clId="{5D1F03F3-F5A1-4542-B337-566AFE5AB931}" dt="2024-12-08T14:05:37.739" v="7427"/>
          <ac:spMkLst>
            <pc:docMk/>
            <pc:sldMk cId="2784655340" sldId="318"/>
            <ac:spMk id="247" creationId="{C0B1AB9B-B5B0-0B97-FFCB-E99947C39DA7}"/>
          </ac:spMkLst>
        </pc:spChg>
        <pc:spChg chg="mod">
          <ac:chgData name="#CUI SHUAIWEN#" userId="35a196ea-bcb8-475e-86cf-0b9eaca8a48f" providerId="ADAL" clId="{5D1F03F3-F5A1-4542-B337-566AFE5AB931}" dt="2024-12-08T14:05:37.739" v="7427"/>
          <ac:spMkLst>
            <pc:docMk/>
            <pc:sldMk cId="2784655340" sldId="318"/>
            <ac:spMk id="248" creationId="{10944EBA-D64F-80D7-4EDC-3A0486DD5D12}"/>
          </ac:spMkLst>
        </pc:spChg>
        <pc:spChg chg="mod">
          <ac:chgData name="#CUI SHUAIWEN#" userId="35a196ea-bcb8-475e-86cf-0b9eaca8a48f" providerId="ADAL" clId="{5D1F03F3-F5A1-4542-B337-566AFE5AB931}" dt="2024-12-08T14:05:37.739" v="7427"/>
          <ac:spMkLst>
            <pc:docMk/>
            <pc:sldMk cId="2784655340" sldId="318"/>
            <ac:spMk id="249" creationId="{209A813B-79CC-8F8C-B51B-FA0C21CA6ADA}"/>
          </ac:spMkLst>
        </pc:spChg>
        <pc:spChg chg="mod">
          <ac:chgData name="#CUI SHUAIWEN#" userId="35a196ea-bcb8-475e-86cf-0b9eaca8a48f" providerId="ADAL" clId="{5D1F03F3-F5A1-4542-B337-566AFE5AB931}" dt="2024-12-08T14:05:37.739" v="7427"/>
          <ac:spMkLst>
            <pc:docMk/>
            <pc:sldMk cId="2784655340" sldId="318"/>
            <ac:spMk id="250" creationId="{2FD407EC-095D-D6D7-CAB8-651CE113DAA8}"/>
          </ac:spMkLst>
        </pc:spChg>
        <pc:spChg chg="mod">
          <ac:chgData name="#CUI SHUAIWEN#" userId="35a196ea-bcb8-475e-86cf-0b9eaca8a48f" providerId="ADAL" clId="{5D1F03F3-F5A1-4542-B337-566AFE5AB931}" dt="2024-12-08T14:05:37.739" v="7427"/>
          <ac:spMkLst>
            <pc:docMk/>
            <pc:sldMk cId="2784655340" sldId="318"/>
            <ac:spMk id="252" creationId="{56FA9984-AC07-3A96-CEB2-98B8C5885338}"/>
          </ac:spMkLst>
        </pc:spChg>
        <pc:spChg chg="mod">
          <ac:chgData name="#CUI SHUAIWEN#" userId="35a196ea-bcb8-475e-86cf-0b9eaca8a48f" providerId="ADAL" clId="{5D1F03F3-F5A1-4542-B337-566AFE5AB931}" dt="2024-12-08T14:05:37.739" v="7427"/>
          <ac:spMkLst>
            <pc:docMk/>
            <pc:sldMk cId="2784655340" sldId="318"/>
            <ac:spMk id="257" creationId="{DF458D0F-A128-CC02-F5E2-82341C4113D7}"/>
          </ac:spMkLst>
        </pc:spChg>
        <pc:spChg chg="mod">
          <ac:chgData name="#CUI SHUAIWEN#" userId="35a196ea-bcb8-475e-86cf-0b9eaca8a48f" providerId="ADAL" clId="{5D1F03F3-F5A1-4542-B337-566AFE5AB931}" dt="2024-12-08T14:05:37.739" v="7427"/>
          <ac:spMkLst>
            <pc:docMk/>
            <pc:sldMk cId="2784655340" sldId="318"/>
            <ac:spMk id="258" creationId="{7EBBF74E-1F15-9270-2480-BB588F2D84F2}"/>
          </ac:spMkLst>
        </pc:spChg>
        <pc:spChg chg="mod">
          <ac:chgData name="#CUI SHUAIWEN#" userId="35a196ea-bcb8-475e-86cf-0b9eaca8a48f" providerId="ADAL" clId="{5D1F03F3-F5A1-4542-B337-566AFE5AB931}" dt="2024-12-08T14:05:37.739" v="7427"/>
          <ac:spMkLst>
            <pc:docMk/>
            <pc:sldMk cId="2784655340" sldId="318"/>
            <ac:spMk id="260" creationId="{FFEF8D37-8BD6-3D5A-146E-3C52F332A4AA}"/>
          </ac:spMkLst>
        </pc:spChg>
        <pc:spChg chg="mod">
          <ac:chgData name="#CUI SHUAIWEN#" userId="35a196ea-bcb8-475e-86cf-0b9eaca8a48f" providerId="ADAL" clId="{5D1F03F3-F5A1-4542-B337-566AFE5AB931}" dt="2024-12-08T14:05:37.739" v="7427"/>
          <ac:spMkLst>
            <pc:docMk/>
            <pc:sldMk cId="2784655340" sldId="318"/>
            <ac:spMk id="261" creationId="{D0CD5291-836D-F39F-6B5A-03FD179EF3A8}"/>
          </ac:spMkLst>
        </pc:spChg>
        <pc:spChg chg="mod">
          <ac:chgData name="#CUI SHUAIWEN#" userId="35a196ea-bcb8-475e-86cf-0b9eaca8a48f" providerId="ADAL" clId="{5D1F03F3-F5A1-4542-B337-566AFE5AB931}" dt="2024-12-08T14:05:37.739" v="7427"/>
          <ac:spMkLst>
            <pc:docMk/>
            <pc:sldMk cId="2784655340" sldId="318"/>
            <ac:spMk id="262" creationId="{DC9089A8-8767-EB1B-581F-EC8380205AB4}"/>
          </ac:spMkLst>
        </pc:spChg>
        <pc:spChg chg="mod">
          <ac:chgData name="#CUI SHUAIWEN#" userId="35a196ea-bcb8-475e-86cf-0b9eaca8a48f" providerId="ADAL" clId="{5D1F03F3-F5A1-4542-B337-566AFE5AB931}" dt="2024-12-08T14:05:37.739" v="7427"/>
          <ac:spMkLst>
            <pc:docMk/>
            <pc:sldMk cId="2784655340" sldId="318"/>
            <ac:spMk id="263" creationId="{F206C1C6-B087-8B28-18FA-E6C4F03FE68E}"/>
          </ac:spMkLst>
        </pc:spChg>
        <pc:spChg chg="mod">
          <ac:chgData name="#CUI SHUAIWEN#" userId="35a196ea-bcb8-475e-86cf-0b9eaca8a48f" providerId="ADAL" clId="{5D1F03F3-F5A1-4542-B337-566AFE5AB931}" dt="2024-12-08T14:05:37.739" v="7427"/>
          <ac:spMkLst>
            <pc:docMk/>
            <pc:sldMk cId="2784655340" sldId="318"/>
            <ac:spMk id="264" creationId="{F1658F27-3017-5B87-BA4C-02196D453331}"/>
          </ac:spMkLst>
        </pc:spChg>
        <pc:spChg chg="add mod">
          <ac:chgData name="#CUI SHUAIWEN#" userId="35a196ea-bcb8-475e-86cf-0b9eaca8a48f" providerId="ADAL" clId="{5D1F03F3-F5A1-4542-B337-566AFE5AB931}" dt="2024-12-08T14:05:42.502" v="7428" actId="164"/>
          <ac:spMkLst>
            <pc:docMk/>
            <pc:sldMk cId="2784655340" sldId="318"/>
            <ac:spMk id="265" creationId="{BABABB9E-AB30-2FB8-2115-FDA054BEDAAE}"/>
          </ac:spMkLst>
        </pc:spChg>
        <pc:spChg chg="add mod">
          <ac:chgData name="#CUI SHUAIWEN#" userId="35a196ea-bcb8-475e-86cf-0b9eaca8a48f" providerId="ADAL" clId="{5D1F03F3-F5A1-4542-B337-566AFE5AB931}" dt="2024-12-08T14:05:42.502" v="7428" actId="164"/>
          <ac:spMkLst>
            <pc:docMk/>
            <pc:sldMk cId="2784655340" sldId="318"/>
            <ac:spMk id="266" creationId="{97B23E74-4406-517D-009F-86B921B5D823}"/>
          </ac:spMkLst>
        </pc:spChg>
        <pc:spChg chg="add mod">
          <ac:chgData name="#CUI SHUAIWEN#" userId="35a196ea-bcb8-475e-86cf-0b9eaca8a48f" providerId="ADAL" clId="{5D1F03F3-F5A1-4542-B337-566AFE5AB931}" dt="2024-12-08T14:05:42.502" v="7428" actId="164"/>
          <ac:spMkLst>
            <pc:docMk/>
            <pc:sldMk cId="2784655340" sldId="318"/>
            <ac:spMk id="267" creationId="{5CFF47E1-E108-B76A-C884-EE5C01EEADA6}"/>
          </ac:spMkLst>
        </pc:spChg>
        <pc:spChg chg="add mod">
          <ac:chgData name="#CUI SHUAIWEN#" userId="35a196ea-bcb8-475e-86cf-0b9eaca8a48f" providerId="ADAL" clId="{5D1F03F3-F5A1-4542-B337-566AFE5AB931}" dt="2024-12-08T14:05:42.502" v="7428" actId="164"/>
          <ac:spMkLst>
            <pc:docMk/>
            <pc:sldMk cId="2784655340" sldId="318"/>
            <ac:spMk id="268" creationId="{61B7DA29-11CB-EA7F-7C11-B27BF030F3A4}"/>
          </ac:spMkLst>
        </pc:spChg>
        <pc:spChg chg="add mod">
          <ac:chgData name="#CUI SHUAIWEN#" userId="35a196ea-bcb8-475e-86cf-0b9eaca8a48f" providerId="ADAL" clId="{5D1F03F3-F5A1-4542-B337-566AFE5AB931}" dt="2024-12-08T14:05:42.502" v="7428" actId="164"/>
          <ac:spMkLst>
            <pc:docMk/>
            <pc:sldMk cId="2784655340" sldId="318"/>
            <ac:spMk id="269" creationId="{A24553CC-0E91-1814-234D-C523C159E891}"/>
          </ac:spMkLst>
        </pc:spChg>
        <pc:spChg chg="add mod">
          <ac:chgData name="#CUI SHUAIWEN#" userId="35a196ea-bcb8-475e-86cf-0b9eaca8a48f" providerId="ADAL" clId="{5D1F03F3-F5A1-4542-B337-566AFE5AB931}" dt="2024-12-08T14:05:42.502" v="7428" actId="164"/>
          <ac:spMkLst>
            <pc:docMk/>
            <pc:sldMk cId="2784655340" sldId="318"/>
            <ac:spMk id="271" creationId="{FD3A299E-08B5-7CD5-FFB5-C9BEEC466C2B}"/>
          </ac:spMkLst>
        </pc:spChg>
        <pc:spChg chg="add mod">
          <ac:chgData name="#CUI SHUAIWEN#" userId="35a196ea-bcb8-475e-86cf-0b9eaca8a48f" providerId="ADAL" clId="{5D1F03F3-F5A1-4542-B337-566AFE5AB931}" dt="2024-12-08T14:05:42.502" v="7428" actId="164"/>
          <ac:spMkLst>
            <pc:docMk/>
            <pc:sldMk cId="2784655340" sldId="318"/>
            <ac:spMk id="272" creationId="{C9139B33-AE59-6E71-F8E1-675F53364752}"/>
          </ac:spMkLst>
        </pc:spChg>
        <pc:spChg chg="add mod">
          <ac:chgData name="#CUI SHUAIWEN#" userId="35a196ea-bcb8-475e-86cf-0b9eaca8a48f" providerId="ADAL" clId="{5D1F03F3-F5A1-4542-B337-566AFE5AB931}" dt="2024-12-08T14:05:42.502" v="7428" actId="164"/>
          <ac:spMkLst>
            <pc:docMk/>
            <pc:sldMk cId="2784655340" sldId="318"/>
            <ac:spMk id="273" creationId="{E0131C80-24EB-726E-D235-DCF9F415E825}"/>
          </ac:spMkLst>
        </pc:spChg>
        <pc:spChg chg="add mod">
          <ac:chgData name="#CUI SHUAIWEN#" userId="35a196ea-bcb8-475e-86cf-0b9eaca8a48f" providerId="ADAL" clId="{5D1F03F3-F5A1-4542-B337-566AFE5AB931}" dt="2024-12-08T14:05:42.502" v="7428" actId="164"/>
          <ac:spMkLst>
            <pc:docMk/>
            <pc:sldMk cId="2784655340" sldId="318"/>
            <ac:spMk id="274" creationId="{F575F424-906F-72AA-A852-323495378882}"/>
          </ac:spMkLst>
        </pc:spChg>
        <pc:spChg chg="add mod">
          <ac:chgData name="#CUI SHUAIWEN#" userId="35a196ea-bcb8-475e-86cf-0b9eaca8a48f" providerId="ADAL" clId="{5D1F03F3-F5A1-4542-B337-566AFE5AB931}" dt="2024-12-08T14:05:42.502" v="7428" actId="164"/>
          <ac:spMkLst>
            <pc:docMk/>
            <pc:sldMk cId="2784655340" sldId="318"/>
            <ac:spMk id="275" creationId="{1B9111FB-3C0D-53E8-D039-009086CD0B01}"/>
          </ac:spMkLst>
        </pc:spChg>
        <pc:spChg chg="add mod">
          <ac:chgData name="#CUI SHUAIWEN#" userId="35a196ea-bcb8-475e-86cf-0b9eaca8a48f" providerId="ADAL" clId="{5D1F03F3-F5A1-4542-B337-566AFE5AB931}" dt="2024-12-08T14:05:42.502" v="7428" actId="164"/>
          <ac:spMkLst>
            <pc:docMk/>
            <pc:sldMk cId="2784655340" sldId="318"/>
            <ac:spMk id="276" creationId="{38AAF643-55F4-AC71-9A5A-1F6E3199C3E1}"/>
          </ac:spMkLst>
        </pc:spChg>
        <pc:spChg chg="add mod">
          <ac:chgData name="#CUI SHUAIWEN#" userId="35a196ea-bcb8-475e-86cf-0b9eaca8a48f" providerId="ADAL" clId="{5D1F03F3-F5A1-4542-B337-566AFE5AB931}" dt="2024-12-08T14:05:42.502" v="7428" actId="164"/>
          <ac:spMkLst>
            <pc:docMk/>
            <pc:sldMk cId="2784655340" sldId="318"/>
            <ac:spMk id="277" creationId="{8B17B2A7-FB95-B4D4-0443-DCFD178ED765}"/>
          </ac:spMkLst>
        </pc:spChg>
        <pc:spChg chg="add mod">
          <ac:chgData name="#CUI SHUAIWEN#" userId="35a196ea-bcb8-475e-86cf-0b9eaca8a48f" providerId="ADAL" clId="{5D1F03F3-F5A1-4542-B337-566AFE5AB931}" dt="2024-12-08T14:05:42.502" v="7428" actId="164"/>
          <ac:spMkLst>
            <pc:docMk/>
            <pc:sldMk cId="2784655340" sldId="318"/>
            <ac:spMk id="279" creationId="{0CCF3353-7A27-C7FD-7310-9B44B80BAAFC}"/>
          </ac:spMkLst>
        </pc:spChg>
        <pc:spChg chg="add mod">
          <ac:chgData name="#CUI SHUAIWEN#" userId="35a196ea-bcb8-475e-86cf-0b9eaca8a48f" providerId="ADAL" clId="{5D1F03F3-F5A1-4542-B337-566AFE5AB931}" dt="2024-12-08T14:05:42.502" v="7428" actId="164"/>
          <ac:spMkLst>
            <pc:docMk/>
            <pc:sldMk cId="2784655340" sldId="318"/>
            <ac:spMk id="280" creationId="{58C8C2D3-1662-C10A-A8AB-68902201C71C}"/>
          </ac:spMkLst>
        </pc:spChg>
        <pc:spChg chg="add mod">
          <ac:chgData name="#CUI SHUAIWEN#" userId="35a196ea-bcb8-475e-86cf-0b9eaca8a48f" providerId="ADAL" clId="{5D1F03F3-F5A1-4542-B337-566AFE5AB931}" dt="2024-12-08T14:05:42.502" v="7428" actId="164"/>
          <ac:spMkLst>
            <pc:docMk/>
            <pc:sldMk cId="2784655340" sldId="318"/>
            <ac:spMk id="281" creationId="{A75C101A-820E-F1CF-B3F1-01AA9EF233B5}"/>
          </ac:spMkLst>
        </pc:spChg>
        <pc:spChg chg="add mod">
          <ac:chgData name="#CUI SHUAIWEN#" userId="35a196ea-bcb8-475e-86cf-0b9eaca8a48f" providerId="ADAL" clId="{5D1F03F3-F5A1-4542-B337-566AFE5AB931}" dt="2024-12-08T14:05:42.502" v="7428" actId="164"/>
          <ac:spMkLst>
            <pc:docMk/>
            <pc:sldMk cId="2784655340" sldId="318"/>
            <ac:spMk id="282" creationId="{90238986-F5E1-B55D-E007-4ECAA741217F}"/>
          </ac:spMkLst>
        </pc:spChg>
        <pc:spChg chg="add mod">
          <ac:chgData name="#CUI SHUAIWEN#" userId="35a196ea-bcb8-475e-86cf-0b9eaca8a48f" providerId="ADAL" clId="{5D1F03F3-F5A1-4542-B337-566AFE5AB931}" dt="2024-12-08T14:05:42.502" v="7428" actId="164"/>
          <ac:spMkLst>
            <pc:docMk/>
            <pc:sldMk cId="2784655340" sldId="318"/>
            <ac:spMk id="283" creationId="{2231F35A-84F1-60AB-DCD2-1DEFABAF9FF6}"/>
          </ac:spMkLst>
        </pc:spChg>
        <pc:spChg chg="add mod">
          <ac:chgData name="#CUI SHUAIWEN#" userId="35a196ea-bcb8-475e-86cf-0b9eaca8a48f" providerId="ADAL" clId="{5D1F03F3-F5A1-4542-B337-566AFE5AB931}" dt="2024-12-08T14:05:42.502" v="7428" actId="164"/>
          <ac:spMkLst>
            <pc:docMk/>
            <pc:sldMk cId="2784655340" sldId="318"/>
            <ac:spMk id="284" creationId="{1E8B0192-CF75-7902-1AF7-54D4225FE46B}"/>
          </ac:spMkLst>
        </pc:spChg>
        <pc:spChg chg="add mod">
          <ac:chgData name="#CUI SHUAIWEN#" userId="35a196ea-bcb8-475e-86cf-0b9eaca8a48f" providerId="ADAL" clId="{5D1F03F3-F5A1-4542-B337-566AFE5AB931}" dt="2024-12-08T14:05:42.502" v="7428" actId="164"/>
          <ac:spMkLst>
            <pc:docMk/>
            <pc:sldMk cId="2784655340" sldId="318"/>
            <ac:spMk id="285" creationId="{2DB21AFD-29D9-EE62-FAB9-4EDBE056D9FE}"/>
          </ac:spMkLst>
        </pc:spChg>
        <pc:spChg chg="add mod">
          <ac:chgData name="#CUI SHUAIWEN#" userId="35a196ea-bcb8-475e-86cf-0b9eaca8a48f" providerId="ADAL" clId="{5D1F03F3-F5A1-4542-B337-566AFE5AB931}" dt="2024-12-08T14:05:42.502" v="7428" actId="164"/>
          <ac:spMkLst>
            <pc:docMk/>
            <pc:sldMk cId="2784655340" sldId="318"/>
            <ac:spMk id="286" creationId="{0AB4754B-9094-1283-161D-21C7533FBBCF}"/>
          </ac:spMkLst>
        </pc:spChg>
        <pc:spChg chg="add mod">
          <ac:chgData name="#CUI SHUAIWEN#" userId="35a196ea-bcb8-475e-86cf-0b9eaca8a48f" providerId="ADAL" clId="{5D1F03F3-F5A1-4542-B337-566AFE5AB931}" dt="2024-12-08T14:05:42.502" v="7428" actId="164"/>
          <ac:spMkLst>
            <pc:docMk/>
            <pc:sldMk cId="2784655340" sldId="318"/>
            <ac:spMk id="288" creationId="{2B9561F5-2801-FCA1-DAFA-6026F7B137D8}"/>
          </ac:spMkLst>
        </pc:spChg>
        <pc:spChg chg="add mod">
          <ac:chgData name="#CUI SHUAIWEN#" userId="35a196ea-bcb8-475e-86cf-0b9eaca8a48f" providerId="ADAL" clId="{5D1F03F3-F5A1-4542-B337-566AFE5AB931}" dt="2024-12-08T14:05:42.502" v="7428" actId="164"/>
          <ac:spMkLst>
            <pc:docMk/>
            <pc:sldMk cId="2784655340" sldId="318"/>
            <ac:spMk id="290" creationId="{E9AA3ED2-5CEA-9373-A0D5-D676A1143E8F}"/>
          </ac:spMkLst>
        </pc:spChg>
        <pc:spChg chg="add mod">
          <ac:chgData name="#CUI SHUAIWEN#" userId="35a196ea-bcb8-475e-86cf-0b9eaca8a48f" providerId="ADAL" clId="{5D1F03F3-F5A1-4542-B337-566AFE5AB931}" dt="2024-12-08T14:05:42.502" v="7428" actId="164"/>
          <ac:spMkLst>
            <pc:docMk/>
            <pc:sldMk cId="2784655340" sldId="318"/>
            <ac:spMk id="291" creationId="{320E1EE1-AA83-95AB-4E31-F59D20321D58}"/>
          </ac:spMkLst>
        </pc:spChg>
        <pc:spChg chg="add mod">
          <ac:chgData name="#CUI SHUAIWEN#" userId="35a196ea-bcb8-475e-86cf-0b9eaca8a48f" providerId="ADAL" clId="{5D1F03F3-F5A1-4542-B337-566AFE5AB931}" dt="2024-12-08T14:05:42.502" v="7428" actId="164"/>
          <ac:spMkLst>
            <pc:docMk/>
            <pc:sldMk cId="2784655340" sldId="318"/>
            <ac:spMk id="292" creationId="{DEB7B5D3-DBE2-FF3B-EBC1-3B2AC1076180}"/>
          </ac:spMkLst>
        </pc:spChg>
        <pc:spChg chg="add mod">
          <ac:chgData name="#CUI SHUAIWEN#" userId="35a196ea-bcb8-475e-86cf-0b9eaca8a48f" providerId="ADAL" clId="{5D1F03F3-F5A1-4542-B337-566AFE5AB931}" dt="2024-12-08T14:05:42.502" v="7428" actId="164"/>
          <ac:spMkLst>
            <pc:docMk/>
            <pc:sldMk cId="2784655340" sldId="318"/>
            <ac:spMk id="293" creationId="{C4217AFA-B11D-ACD2-6C49-720446F0FD6A}"/>
          </ac:spMkLst>
        </pc:spChg>
        <pc:spChg chg="add mod">
          <ac:chgData name="#CUI SHUAIWEN#" userId="35a196ea-bcb8-475e-86cf-0b9eaca8a48f" providerId="ADAL" clId="{5D1F03F3-F5A1-4542-B337-566AFE5AB931}" dt="2024-12-08T14:05:42.502" v="7428" actId="164"/>
          <ac:spMkLst>
            <pc:docMk/>
            <pc:sldMk cId="2784655340" sldId="318"/>
            <ac:spMk id="294" creationId="{48449028-011D-7A19-4239-D4B623553609}"/>
          </ac:spMkLst>
        </pc:spChg>
        <pc:spChg chg="add mod">
          <ac:chgData name="#CUI SHUAIWEN#" userId="35a196ea-bcb8-475e-86cf-0b9eaca8a48f" providerId="ADAL" clId="{5D1F03F3-F5A1-4542-B337-566AFE5AB931}" dt="2024-12-08T14:05:42.502" v="7428" actId="164"/>
          <ac:spMkLst>
            <pc:docMk/>
            <pc:sldMk cId="2784655340" sldId="318"/>
            <ac:spMk id="295" creationId="{A3A56A06-5FFA-6CED-C0B1-E56723BC3125}"/>
          </ac:spMkLst>
        </pc:spChg>
        <pc:spChg chg="add mod">
          <ac:chgData name="#CUI SHUAIWEN#" userId="35a196ea-bcb8-475e-86cf-0b9eaca8a48f" providerId="ADAL" clId="{5D1F03F3-F5A1-4542-B337-566AFE5AB931}" dt="2024-12-08T14:05:42.502" v="7428" actId="164"/>
          <ac:spMkLst>
            <pc:docMk/>
            <pc:sldMk cId="2784655340" sldId="318"/>
            <ac:spMk id="301" creationId="{84720390-D167-5AB2-E17D-A6AB8E4E57D0}"/>
          </ac:spMkLst>
        </pc:spChg>
        <pc:spChg chg="add mod">
          <ac:chgData name="#CUI SHUAIWEN#" userId="35a196ea-bcb8-475e-86cf-0b9eaca8a48f" providerId="ADAL" clId="{5D1F03F3-F5A1-4542-B337-566AFE5AB931}" dt="2024-12-08T14:05:42.502" v="7428" actId="164"/>
          <ac:spMkLst>
            <pc:docMk/>
            <pc:sldMk cId="2784655340" sldId="318"/>
            <ac:spMk id="302" creationId="{8BEE7473-77C0-3D3C-0680-FB3110CEED8E}"/>
          </ac:spMkLst>
        </pc:spChg>
        <pc:spChg chg="add mod">
          <ac:chgData name="#CUI SHUAIWEN#" userId="35a196ea-bcb8-475e-86cf-0b9eaca8a48f" providerId="ADAL" clId="{5D1F03F3-F5A1-4542-B337-566AFE5AB931}" dt="2024-12-08T14:05:42.502" v="7428" actId="164"/>
          <ac:spMkLst>
            <pc:docMk/>
            <pc:sldMk cId="2784655340" sldId="318"/>
            <ac:spMk id="303" creationId="{70232FCA-73BA-8F8B-354A-4FB1C1EEB6B7}"/>
          </ac:spMkLst>
        </pc:spChg>
        <pc:spChg chg="add mod">
          <ac:chgData name="#CUI SHUAIWEN#" userId="35a196ea-bcb8-475e-86cf-0b9eaca8a48f" providerId="ADAL" clId="{5D1F03F3-F5A1-4542-B337-566AFE5AB931}" dt="2024-12-08T14:05:42.502" v="7428" actId="164"/>
          <ac:spMkLst>
            <pc:docMk/>
            <pc:sldMk cId="2784655340" sldId="318"/>
            <ac:spMk id="304" creationId="{2213CB09-B19D-34F5-4305-5D30D07BC197}"/>
          </ac:spMkLst>
        </pc:spChg>
        <pc:spChg chg="add mod">
          <ac:chgData name="#CUI SHUAIWEN#" userId="35a196ea-bcb8-475e-86cf-0b9eaca8a48f" providerId="ADAL" clId="{5D1F03F3-F5A1-4542-B337-566AFE5AB931}" dt="2024-12-08T14:05:42.502" v="7428" actId="164"/>
          <ac:spMkLst>
            <pc:docMk/>
            <pc:sldMk cId="2784655340" sldId="318"/>
            <ac:spMk id="305" creationId="{1AE6B986-3BE2-7F21-7843-A707D13E0668}"/>
          </ac:spMkLst>
        </pc:spChg>
        <pc:spChg chg="add mod">
          <ac:chgData name="#CUI SHUAIWEN#" userId="35a196ea-bcb8-475e-86cf-0b9eaca8a48f" providerId="ADAL" clId="{5D1F03F3-F5A1-4542-B337-566AFE5AB931}" dt="2024-12-08T14:05:42.502" v="7428" actId="164"/>
          <ac:spMkLst>
            <pc:docMk/>
            <pc:sldMk cId="2784655340" sldId="318"/>
            <ac:spMk id="306" creationId="{95AAB1CA-9BD0-3E52-DF06-B7E7B3DEB0D7}"/>
          </ac:spMkLst>
        </pc:spChg>
        <pc:spChg chg="add mod">
          <ac:chgData name="#CUI SHUAIWEN#" userId="35a196ea-bcb8-475e-86cf-0b9eaca8a48f" providerId="ADAL" clId="{5D1F03F3-F5A1-4542-B337-566AFE5AB931}" dt="2024-12-08T14:05:42.502" v="7428" actId="164"/>
          <ac:spMkLst>
            <pc:docMk/>
            <pc:sldMk cId="2784655340" sldId="318"/>
            <ac:spMk id="307" creationId="{57478A7E-C224-29B5-DF5F-12B9CA0EA4D3}"/>
          </ac:spMkLst>
        </pc:spChg>
        <pc:spChg chg="add mod">
          <ac:chgData name="#CUI SHUAIWEN#" userId="35a196ea-bcb8-475e-86cf-0b9eaca8a48f" providerId="ADAL" clId="{5D1F03F3-F5A1-4542-B337-566AFE5AB931}" dt="2024-12-08T14:05:42.502" v="7428" actId="164"/>
          <ac:spMkLst>
            <pc:docMk/>
            <pc:sldMk cId="2784655340" sldId="318"/>
            <ac:spMk id="308" creationId="{8A64AA36-FF36-8027-3857-8215B70A36D4}"/>
          </ac:spMkLst>
        </pc:spChg>
        <pc:spChg chg="add mod">
          <ac:chgData name="#CUI SHUAIWEN#" userId="35a196ea-bcb8-475e-86cf-0b9eaca8a48f" providerId="ADAL" clId="{5D1F03F3-F5A1-4542-B337-566AFE5AB931}" dt="2024-12-08T14:05:42.502" v="7428" actId="164"/>
          <ac:spMkLst>
            <pc:docMk/>
            <pc:sldMk cId="2784655340" sldId="318"/>
            <ac:spMk id="310" creationId="{4860773A-7982-3379-A5BE-831A76255EEC}"/>
          </ac:spMkLst>
        </pc:spChg>
        <pc:grpChg chg="del">
          <ac:chgData name="#CUI SHUAIWEN#" userId="35a196ea-bcb8-475e-86cf-0b9eaca8a48f" providerId="ADAL" clId="{5D1F03F3-F5A1-4542-B337-566AFE5AB931}" dt="2024-12-08T13:57:46.012" v="7382" actId="478"/>
          <ac:grpSpMkLst>
            <pc:docMk/>
            <pc:sldMk cId="2784655340" sldId="318"/>
            <ac:grpSpMk id="178" creationId="{117B74CC-C163-9B79-80BF-936DC693CC34}"/>
          </ac:grpSpMkLst>
        </pc:grpChg>
        <pc:grpChg chg="del">
          <ac:chgData name="#CUI SHUAIWEN#" userId="35a196ea-bcb8-475e-86cf-0b9eaca8a48f" providerId="ADAL" clId="{5D1F03F3-F5A1-4542-B337-566AFE5AB931}" dt="2024-12-08T13:57:46.012" v="7382" actId="478"/>
          <ac:grpSpMkLst>
            <pc:docMk/>
            <pc:sldMk cId="2784655340" sldId="318"/>
            <ac:grpSpMk id="181" creationId="{6106BD2F-D422-6126-A3F0-8CE94F2E91EC}"/>
          </ac:grpSpMkLst>
        </pc:grpChg>
        <pc:grpChg chg="del">
          <ac:chgData name="#CUI SHUAIWEN#" userId="35a196ea-bcb8-475e-86cf-0b9eaca8a48f" providerId="ADAL" clId="{5D1F03F3-F5A1-4542-B337-566AFE5AB931}" dt="2024-12-08T13:57:46.012" v="7382" actId="478"/>
          <ac:grpSpMkLst>
            <pc:docMk/>
            <pc:sldMk cId="2784655340" sldId="318"/>
            <ac:grpSpMk id="184" creationId="{A841BFF3-1C1B-DE68-7DD0-27BA1BDBC8C8}"/>
          </ac:grpSpMkLst>
        </pc:grpChg>
        <pc:grpChg chg="del">
          <ac:chgData name="#CUI SHUAIWEN#" userId="35a196ea-bcb8-475e-86cf-0b9eaca8a48f" providerId="ADAL" clId="{5D1F03F3-F5A1-4542-B337-566AFE5AB931}" dt="2024-12-08T13:57:46.012" v="7382" actId="478"/>
          <ac:grpSpMkLst>
            <pc:docMk/>
            <pc:sldMk cId="2784655340" sldId="318"/>
            <ac:grpSpMk id="187" creationId="{89E5E154-2A3D-522F-6501-0552E036E4B7}"/>
          </ac:grpSpMkLst>
        </pc:grpChg>
        <pc:grpChg chg="add mod">
          <ac:chgData name="#CUI SHUAIWEN#" userId="35a196ea-bcb8-475e-86cf-0b9eaca8a48f" providerId="ADAL" clId="{5D1F03F3-F5A1-4542-B337-566AFE5AB931}" dt="2024-12-08T14:05:42.502" v="7428" actId="164"/>
          <ac:grpSpMkLst>
            <pc:docMk/>
            <pc:sldMk cId="2784655340" sldId="318"/>
            <ac:grpSpMk id="243" creationId="{ACCD4C9E-E670-E8D8-400F-E1A9DAD8895A}"/>
          </ac:grpSpMkLst>
        </pc:grpChg>
        <pc:grpChg chg="add del mod">
          <ac:chgData name="#CUI SHUAIWEN#" userId="35a196ea-bcb8-475e-86cf-0b9eaca8a48f" providerId="ADAL" clId="{5D1F03F3-F5A1-4542-B337-566AFE5AB931}" dt="2024-12-08T14:06:31.291" v="7434" actId="478"/>
          <ac:grpSpMkLst>
            <pc:docMk/>
            <pc:sldMk cId="2784655340" sldId="318"/>
            <ac:grpSpMk id="311" creationId="{8395D3D1-4850-1F35-51E2-DFD29E5AFFEE}"/>
          </ac:grpSpMkLst>
        </pc:grpChg>
        <pc:picChg chg="del">
          <ac:chgData name="#CUI SHUAIWEN#" userId="35a196ea-bcb8-475e-86cf-0b9eaca8a48f" providerId="ADAL" clId="{5D1F03F3-F5A1-4542-B337-566AFE5AB931}" dt="2024-12-08T13:57:46.012" v="7382" actId="478"/>
          <ac:picMkLst>
            <pc:docMk/>
            <pc:sldMk cId="2784655340" sldId="318"/>
            <ac:picMk id="18" creationId="{A4E881C0-4300-4D81-B7C0-1732E06E3851}"/>
          </ac:picMkLst>
        </pc:picChg>
        <pc:picChg chg="del">
          <ac:chgData name="#CUI SHUAIWEN#" userId="35a196ea-bcb8-475e-86cf-0b9eaca8a48f" providerId="ADAL" clId="{5D1F03F3-F5A1-4542-B337-566AFE5AB931}" dt="2024-12-08T13:57:46.012" v="7382" actId="478"/>
          <ac:picMkLst>
            <pc:docMk/>
            <pc:sldMk cId="2784655340" sldId="318"/>
            <ac:picMk id="26" creationId="{8B392A03-B13A-0E34-7F5E-B229E764344C}"/>
          </ac:picMkLst>
        </pc:picChg>
        <pc:picChg chg="del">
          <ac:chgData name="#CUI SHUAIWEN#" userId="35a196ea-bcb8-475e-86cf-0b9eaca8a48f" providerId="ADAL" clId="{5D1F03F3-F5A1-4542-B337-566AFE5AB931}" dt="2024-12-08T13:57:46.012" v="7382" actId="478"/>
          <ac:picMkLst>
            <pc:docMk/>
            <pc:sldMk cId="2784655340" sldId="318"/>
            <ac:picMk id="27" creationId="{31DBA428-DF4C-4477-E192-5D0813E3EE8B}"/>
          </ac:picMkLst>
        </pc:picChg>
        <pc:picChg chg="del">
          <ac:chgData name="#CUI SHUAIWEN#" userId="35a196ea-bcb8-475e-86cf-0b9eaca8a48f" providerId="ADAL" clId="{5D1F03F3-F5A1-4542-B337-566AFE5AB931}" dt="2024-12-08T13:57:46.012" v="7382" actId="478"/>
          <ac:picMkLst>
            <pc:docMk/>
            <pc:sldMk cId="2784655340" sldId="318"/>
            <ac:picMk id="28" creationId="{09721DC9-AC9F-309B-77C2-DD28FFF78248}"/>
          </ac:picMkLst>
        </pc:picChg>
        <pc:picChg chg="del">
          <ac:chgData name="#CUI SHUAIWEN#" userId="35a196ea-bcb8-475e-86cf-0b9eaca8a48f" providerId="ADAL" clId="{5D1F03F3-F5A1-4542-B337-566AFE5AB931}" dt="2024-12-08T13:57:46.012" v="7382" actId="478"/>
          <ac:picMkLst>
            <pc:docMk/>
            <pc:sldMk cId="2784655340" sldId="318"/>
            <ac:picMk id="29" creationId="{F66E3147-FA63-9360-B156-5294B357930D}"/>
          </ac:picMkLst>
        </pc:picChg>
        <pc:picChg chg="del">
          <ac:chgData name="#CUI SHUAIWEN#" userId="35a196ea-bcb8-475e-86cf-0b9eaca8a48f" providerId="ADAL" clId="{5D1F03F3-F5A1-4542-B337-566AFE5AB931}" dt="2024-12-08T13:57:46.012" v="7382" actId="478"/>
          <ac:picMkLst>
            <pc:docMk/>
            <pc:sldMk cId="2784655340" sldId="318"/>
            <ac:picMk id="30" creationId="{F495CB68-395F-3DA2-9218-9AC53B3B5474}"/>
          </ac:picMkLst>
        </pc:picChg>
        <pc:picChg chg="del">
          <ac:chgData name="#CUI SHUAIWEN#" userId="35a196ea-bcb8-475e-86cf-0b9eaca8a48f" providerId="ADAL" clId="{5D1F03F3-F5A1-4542-B337-566AFE5AB931}" dt="2024-12-08T13:57:46.012" v="7382" actId="478"/>
          <ac:picMkLst>
            <pc:docMk/>
            <pc:sldMk cId="2784655340" sldId="318"/>
            <ac:picMk id="31" creationId="{16249DBB-5014-DD14-8FC2-BE855F04A164}"/>
          </ac:picMkLst>
        </pc:picChg>
        <pc:picChg chg="del">
          <ac:chgData name="#CUI SHUAIWEN#" userId="35a196ea-bcb8-475e-86cf-0b9eaca8a48f" providerId="ADAL" clId="{5D1F03F3-F5A1-4542-B337-566AFE5AB931}" dt="2024-12-08T13:57:46.012" v="7382" actId="478"/>
          <ac:picMkLst>
            <pc:docMk/>
            <pc:sldMk cId="2784655340" sldId="318"/>
            <ac:picMk id="33" creationId="{897A6293-0864-EAB8-4837-A05253163B9C}"/>
          </ac:picMkLst>
        </pc:picChg>
        <pc:picChg chg="del">
          <ac:chgData name="#CUI SHUAIWEN#" userId="35a196ea-bcb8-475e-86cf-0b9eaca8a48f" providerId="ADAL" clId="{5D1F03F3-F5A1-4542-B337-566AFE5AB931}" dt="2024-12-08T13:57:46.012" v="7382" actId="478"/>
          <ac:picMkLst>
            <pc:docMk/>
            <pc:sldMk cId="2784655340" sldId="318"/>
            <ac:picMk id="34" creationId="{E09D87BA-7689-8D7D-4A84-1DAD5D03816B}"/>
          </ac:picMkLst>
        </pc:picChg>
        <pc:picChg chg="del">
          <ac:chgData name="#CUI SHUAIWEN#" userId="35a196ea-bcb8-475e-86cf-0b9eaca8a48f" providerId="ADAL" clId="{5D1F03F3-F5A1-4542-B337-566AFE5AB931}" dt="2024-12-08T13:57:46.012" v="7382" actId="478"/>
          <ac:picMkLst>
            <pc:docMk/>
            <pc:sldMk cId="2784655340" sldId="318"/>
            <ac:picMk id="56" creationId="{4913C516-449C-6F1C-A775-A49F0C8CD578}"/>
          </ac:picMkLst>
        </pc:picChg>
        <pc:picChg chg="del">
          <ac:chgData name="#CUI SHUAIWEN#" userId="35a196ea-bcb8-475e-86cf-0b9eaca8a48f" providerId="ADAL" clId="{5D1F03F3-F5A1-4542-B337-566AFE5AB931}" dt="2024-12-08T13:57:46.012" v="7382" actId="478"/>
          <ac:picMkLst>
            <pc:docMk/>
            <pc:sldMk cId="2784655340" sldId="318"/>
            <ac:picMk id="57" creationId="{E3A4421A-DD4D-314D-63D1-8A3F8E291FFA}"/>
          </ac:picMkLst>
        </pc:picChg>
        <pc:picChg chg="del">
          <ac:chgData name="#CUI SHUAIWEN#" userId="35a196ea-bcb8-475e-86cf-0b9eaca8a48f" providerId="ADAL" clId="{5D1F03F3-F5A1-4542-B337-566AFE5AB931}" dt="2024-12-08T13:57:46.012" v="7382" actId="478"/>
          <ac:picMkLst>
            <pc:docMk/>
            <pc:sldMk cId="2784655340" sldId="318"/>
            <ac:picMk id="58" creationId="{7BBFEE56-3166-E6DA-CB8F-5B1A49DBCC8D}"/>
          </ac:picMkLst>
        </pc:picChg>
        <pc:picChg chg="del">
          <ac:chgData name="#CUI SHUAIWEN#" userId="35a196ea-bcb8-475e-86cf-0b9eaca8a48f" providerId="ADAL" clId="{5D1F03F3-F5A1-4542-B337-566AFE5AB931}" dt="2024-12-08T13:57:46.012" v="7382" actId="478"/>
          <ac:picMkLst>
            <pc:docMk/>
            <pc:sldMk cId="2784655340" sldId="318"/>
            <ac:picMk id="61" creationId="{1528F323-36E9-72F3-610C-D5583DD20A45}"/>
          </ac:picMkLst>
        </pc:picChg>
        <pc:picChg chg="add mod">
          <ac:chgData name="#CUI SHUAIWEN#" userId="35a196ea-bcb8-475e-86cf-0b9eaca8a48f" providerId="ADAL" clId="{5D1F03F3-F5A1-4542-B337-566AFE5AB931}" dt="2024-12-08T14:05:42.502" v="7428" actId="164"/>
          <ac:picMkLst>
            <pc:docMk/>
            <pc:sldMk cId="2784655340" sldId="318"/>
            <ac:picMk id="233" creationId="{7A4B8D35-F679-3E08-58A2-99C89A1F25C3}"/>
          </ac:picMkLst>
        </pc:picChg>
        <pc:picChg chg="add mod">
          <ac:chgData name="#CUI SHUAIWEN#" userId="35a196ea-bcb8-475e-86cf-0b9eaca8a48f" providerId="ADAL" clId="{5D1F03F3-F5A1-4542-B337-566AFE5AB931}" dt="2024-12-08T14:05:42.502" v="7428" actId="164"/>
          <ac:picMkLst>
            <pc:docMk/>
            <pc:sldMk cId="2784655340" sldId="318"/>
            <ac:picMk id="234" creationId="{B3E2DCD5-2AD5-70A1-F8EA-8577F0870253}"/>
          </ac:picMkLst>
        </pc:picChg>
        <pc:picChg chg="add mod">
          <ac:chgData name="#CUI SHUAIWEN#" userId="35a196ea-bcb8-475e-86cf-0b9eaca8a48f" providerId="ADAL" clId="{5D1F03F3-F5A1-4542-B337-566AFE5AB931}" dt="2024-12-08T14:05:42.502" v="7428" actId="164"/>
          <ac:picMkLst>
            <pc:docMk/>
            <pc:sldMk cId="2784655340" sldId="318"/>
            <ac:picMk id="235" creationId="{4C6E4BC6-B494-BD16-F59D-B772B69F132C}"/>
          </ac:picMkLst>
        </pc:picChg>
        <pc:picChg chg="add mod">
          <ac:chgData name="#CUI SHUAIWEN#" userId="35a196ea-bcb8-475e-86cf-0b9eaca8a48f" providerId="ADAL" clId="{5D1F03F3-F5A1-4542-B337-566AFE5AB931}" dt="2024-12-08T14:05:42.502" v="7428" actId="164"/>
          <ac:picMkLst>
            <pc:docMk/>
            <pc:sldMk cId="2784655340" sldId="318"/>
            <ac:picMk id="236" creationId="{5CB52DCE-A18E-C9FB-A338-F4D381EDBD8A}"/>
          </ac:picMkLst>
        </pc:picChg>
        <pc:picChg chg="add mod">
          <ac:chgData name="#CUI SHUAIWEN#" userId="35a196ea-bcb8-475e-86cf-0b9eaca8a48f" providerId="ADAL" clId="{5D1F03F3-F5A1-4542-B337-566AFE5AB931}" dt="2024-12-08T14:05:42.502" v="7428" actId="164"/>
          <ac:picMkLst>
            <pc:docMk/>
            <pc:sldMk cId="2784655340" sldId="318"/>
            <ac:picMk id="237" creationId="{4D1DFD79-08A1-24A6-73BB-0F9E864CC3AF}"/>
          </ac:picMkLst>
        </pc:picChg>
        <pc:picChg chg="add mod">
          <ac:chgData name="#CUI SHUAIWEN#" userId="35a196ea-bcb8-475e-86cf-0b9eaca8a48f" providerId="ADAL" clId="{5D1F03F3-F5A1-4542-B337-566AFE5AB931}" dt="2024-12-08T14:05:42.502" v="7428" actId="164"/>
          <ac:picMkLst>
            <pc:docMk/>
            <pc:sldMk cId="2784655340" sldId="318"/>
            <ac:picMk id="238" creationId="{E3D4F37B-693A-C88D-5D4B-83A9BB408976}"/>
          </ac:picMkLst>
        </pc:picChg>
        <pc:picChg chg="mod">
          <ac:chgData name="#CUI SHUAIWEN#" userId="35a196ea-bcb8-475e-86cf-0b9eaca8a48f" providerId="ADAL" clId="{5D1F03F3-F5A1-4542-B337-566AFE5AB931}" dt="2024-12-08T14:05:37.739" v="7427"/>
          <ac:picMkLst>
            <pc:docMk/>
            <pc:sldMk cId="2784655340" sldId="318"/>
            <ac:picMk id="245" creationId="{BE3E0954-25E4-0674-9AC8-BE55D6130783}"/>
          </ac:picMkLst>
        </pc:picChg>
        <pc:picChg chg="add mod">
          <ac:chgData name="#CUI SHUAIWEN#" userId="35a196ea-bcb8-475e-86cf-0b9eaca8a48f" providerId="ADAL" clId="{5D1F03F3-F5A1-4542-B337-566AFE5AB931}" dt="2024-12-08T14:05:42.502" v="7428" actId="164"/>
          <ac:picMkLst>
            <pc:docMk/>
            <pc:sldMk cId="2784655340" sldId="318"/>
            <ac:picMk id="287" creationId="{842662A0-D350-D885-A98A-96E7BC75A499}"/>
          </ac:picMkLst>
        </pc:picChg>
        <pc:picChg chg="add mod">
          <ac:chgData name="#CUI SHUAIWEN#" userId="35a196ea-bcb8-475e-86cf-0b9eaca8a48f" providerId="ADAL" clId="{5D1F03F3-F5A1-4542-B337-566AFE5AB931}" dt="2024-12-08T14:05:42.502" v="7428" actId="164"/>
          <ac:picMkLst>
            <pc:docMk/>
            <pc:sldMk cId="2784655340" sldId="318"/>
            <ac:picMk id="289" creationId="{76ECE64C-171E-3E75-C4E4-9BCA7139E24A}"/>
          </ac:picMkLst>
        </pc:picChg>
        <pc:cxnChg chg="del mod">
          <ac:chgData name="#CUI SHUAIWEN#" userId="35a196ea-bcb8-475e-86cf-0b9eaca8a48f" providerId="ADAL" clId="{5D1F03F3-F5A1-4542-B337-566AFE5AB931}" dt="2024-12-08T13:57:46.012" v="7382" actId="478"/>
          <ac:cxnSpMkLst>
            <pc:docMk/>
            <pc:sldMk cId="2784655340" sldId="318"/>
            <ac:cxnSpMk id="60" creationId="{FFE9B4CD-5166-B9F4-9095-17C73DA825F5}"/>
          </ac:cxnSpMkLst>
        </pc:cxnChg>
        <pc:cxnChg chg="del">
          <ac:chgData name="#CUI SHUAIWEN#" userId="35a196ea-bcb8-475e-86cf-0b9eaca8a48f" providerId="ADAL" clId="{5D1F03F3-F5A1-4542-B337-566AFE5AB931}" dt="2024-12-08T13:57:46.012" v="7382" actId="478"/>
          <ac:cxnSpMkLst>
            <pc:docMk/>
            <pc:sldMk cId="2784655340" sldId="318"/>
            <ac:cxnSpMk id="131" creationId="{0AC54B44-FF89-71B0-F1D6-83CD924657D6}"/>
          </ac:cxnSpMkLst>
        </pc:cxnChg>
        <pc:cxnChg chg="del">
          <ac:chgData name="#CUI SHUAIWEN#" userId="35a196ea-bcb8-475e-86cf-0b9eaca8a48f" providerId="ADAL" clId="{5D1F03F3-F5A1-4542-B337-566AFE5AB931}" dt="2024-12-08T13:57:46.012" v="7382" actId="478"/>
          <ac:cxnSpMkLst>
            <pc:docMk/>
            <pc:sldMk cId="2784655340" sldId="318"/>
            <ac:cxnSpMk id="133" creationId="{FCA61052-9F18-6162-ADEA-31023AF6AC11}"/>
          </ac:cxnSpMkLst>
        </pc:cxnChg>
        <pc:cxnChg chg="del">
          <ac:chgData name="#CUI SHUAIWEN#" userId="35a196ea-bcb8-475e-86cf-0b9eaca8a48f" providerId="ADAL" clId="{5D1F03F3-F5A1-4542-B337-566AFE5AB931}" dt="2024-12-08T13:57:46.012" v="7382" actId="478"/>
          <ac:cxnSpMkLst>
            <pc:docMk/>
            <pc:sldMk cId="2784655340" sldId="318"/>
            <ac:cxnSpMk id="134" creationId="{2A092F3F-DAC6-FBB8-9094-7953363148EF}"/>
          </ac:cxnSpMkLst>
        </pc:cxnChg>
        <pc:cxnChg chg="del">
          <ac:chgData name="#CUI SHUAIWEN#" userId="35a196ea-bcb8-475e-86cf-0b9eaca8a48f" providerId="ADAL" clId="{5D1F03F3-F5A1-4542-B337-566AFE5AB931}" dt="2024-12-08T13:57:46.012" v="7382" actId="478"/>
          <ac:cxnSpMkLst>
            <pc:docMk/>
            <pc:sldMk cId="2784655340" sldId="318"/>
            <ac:cxnSpMk id="135" creationId="{CBC5576B-1BB1-A1BC-0BEF-216A293135AE}"/>
          </ac:cxnSpMkLst>
        </pc:cxnChg>
        <pc:cxnChg chg="del">
          <ac:chgData name="#CUI SHUAIWEN#" userId="35a196ea-bcb8-475e-86cf-0b9eaca8a48f" providerId="ADAL" clId="{5D1F03F3-F5A1-4542-B337-566AFE5AB931}" dt="2024-12-08T13:57:46.012" v="7382" actId="478"/>
          <ac:cxnSpMkLst>
            <pc:docMk/>
            <pc:sldMk cId="2784655340" sldId="318"/>
            <ac:cxnSpMk id="136" creationId="{5A7FE192-BFBD-1181-E98F-D8624F571F6A}"/>
          </ac:cxnSpMkLst>
        </pc:cxnChg>
        <pc:cxnChg chg="del">
          <ac:chgData name="#CUI SHUAIWEN#" userId="35a196ea-bcb8-475e-86cf-0b9eaca8a48f" providerId="ADAL" clId="{5D1F03F3-F5A1-4542-B337-566AFE5AB931}" dt="2024-12-08T13:57:46.012" v="7382" actId="478"/>
          <ac:cxnSpMkLst>
            <pc:docMk/>
            <pc:sldMk cId="2784655340" sldId="318"/>
            <ac:cxnSpMk id="139" creationId="{82BA9A54-88F1-C250-B2BF-AA4431F217BD}"/>
          </ac:cxnSpMkLst>
        </pc:cxnChg>
        <pc:cxnChg chg="del mod">
          <ac:chgData name="#CUI SHUAIWEN#" userId="35a196ea-bcb8-475e-86cf-0b9eaca8a48f" providerId="ADAL" clId="{5D1F03F3-F5A1-4542-B337-566AFE5AB931}" dt="2024-12-08T13:57:46.012" v="7382" actId="478"/>
          <ac:cxnSpMkLst>
            <pc:docMk/>
            <pc:sldMk cId="2784655340" sldId="318"/>
            <ac:cxnSpMk id="161" creationId="{5DD443E8-5FE2-FFB6-A551-A417A8E15526}"/>
          </ac:cxnSpMkLst>
        </pc:cxnChg>
        <pc:cxnChg chg="del mod">
          <ac:chgData name="#CUI SHUAIWEN#" userId="35a196ea-bcb8-475e-86cf-0b9eaca8a48f" providerId="ADAL" clId="{5D1F03F3-F5A1-4542-B337-566AFE5AB931}" dt="2024-12-08T13:57:46.012" v="7382" actId="478"/>
          <ac:cxnSpMkLst>
            <pc:docMk/>
            <pc:sldMk cId="2784655340" sldId="318"/>
            <ac:cxnSpMk id="162" creationId="{FFE2D395-AE8D-B7BA-44CE-31D5309A7B92}"/>
          </ac:cxnSpMkLst>
        </pc:cxnChg>
        <pc:cxnChg chg="del mod">
          <ac:chgData name="#CUI SHUAIWEN#" userId="35a196ea-bcb8-475e-86cf-0b9eaca8a48f" providerId="ADAL" clId="{5D1F03F3-F5A1-4542-B337-566AFE5AB931}" dt="2024-12-08T13:57:46.012" v="7382" actId="478"/>
          <ac:cxnSpMkLst>
            <pc:docMk/>
            <pc:sldMk cId="2784655340" sldId="318"/>
            <ac:cxnSpMk id="163" creationId="{5384D069-01D0-6348-1FCC-84972237311F}"/>
          </ac:cxnSpMkLst>
        </pc:cxnChg>
        <pc:cxnChg chg="del mod">
          <ac:chgData name="#CUI SHUAIWEN#" userId="35a196ea-bcb8-475e-86cf-0b9eaca8a48f" providerId="ADAL" clId="{5D1F03F3-F5A1-4542-B337-566AFE5AB931}" dt="2024-12-08T13:57:46.012" v="7382" actId="478"/>
          <ac:cxnSpMkLst>
            <pc:docMk/>
            <pc:sldMk cId="2784655340" sldId="318"/>
            <ac:cxnSpMk id="164" creationId="{CB9FE51B-322C-818A-1B59-48ED16759EF2}"/>
          </ac:cxnSpMkLst>
        </pc:cxnChg>
        <pc:cxnChg chg="del mod">
          <ac:chgData name="#CUI SHUAIWEN#" userId="35a196ea-bcb8-475e-86cf-0b9eaca8a48f" providerId="ADAL" clId="{5D1F03F3-F5A1-4542-B337-566AFE5AB931}" dt="2024-12-08T13:57:46.012" v="7382" actId="478"/>
          <ac:cxnSpMkLst>
            <pc:docMk/>
            <pc:sldMk cId="2784655340" sldId="318"/>
            <ac:cxnSpMk id="168" creationId="{CEB37CD4-EE74-DE37-82AB-8366EA688CD6}"/>
          </ac:cxnSpMkLst>
        </pc:cxnChg>
        <pc:cxnChg chg="del mod">
          <ac:chgData name="#CUI SHUAIWEN#" userId="35a196ea-bcb8-475e-86cf-0b9eaca8a48f" providerId="ADAL" clId="{5D1F03F3-F5A1-4542-B337-566AFE5AB931}" dt="2024-12-08T13:57:46.012" v="7382" actId="478"/>
          <ac:cxnSpMkLst>
            <pc:docMk/>
            <pc:sldMk cId="2784655340" sldId="318"/>
            <ac:cxnSpMk id="169" creationId="{1BCF495C-4309-D810-B946-96DE6D7243E0}"/>
          </ac:cxnSpMkLst>
        </pc:cxnChg>
        <pc:cxnChg chg="del mod">
          <ac:chgData name="#CUI SHUAIWEN#" userId="35a196ea-bcb8-475e-86cf-0b9eaca8a48f" providerId="ADAL" clId="{5D1F03F3-F5A1-4542-B337-566AFE5AB931}" dt="2024-12-08T13:57:46.012" v="7382" actId="478"/>
          <ac:cxnSpMkLst>
            <pc:docMk/>
            <pc:sldMk cId="2784655340" sldId="318"/>
            <ac:cxnSpMk id="170" creationId="{7AC1FBA8-FE0E-0CBE-AC9A-11DAE107A719}"/>
          </ac:cxnSpMkLst>
        </pc:cxnChg>
        <pc:cxnChg chg="del mod">
          <ac:chgData name="#CUI SHUAIWEN#" userId="35a196ea-bcb8-475e-86cf-0b9eaca8a48f" providerId="ADAL" clId="{5D1F03F3-F5A1-4542-B337-566AFE5AB931}" dt="2024-12-08T13:57:46.012" v="7382" actId="478"/>
          <ac:cxnSpMkLst>
            <pc:docMk/>
            <pc:sldMk cId="2784655340" sldId="318"/>
            <ac:cxnSpMk id="171" creationId="{CD7CBD56-41EF-7256-163B-63DB7693DEC2}"/>
          </ac:cxnSpMkLst>
        </pc:cxnChg>
        <pc:cxnChg chg="del mod">
          <ac:chgData name="#CUI SHUAIWEN#" userId="35a196ea-bcb8-475e-86cf-0b9eaca8a48f" providerId="ADAL" clId="{5D1F03F3-F5A1-4542-B337-566AFE5AB931}" dt="2024-12-08T13:57:46.012" v="7382" actId="478"/>
          <ac:cxnSpMkLst>
            <pc:docMk/>
            <pc:sldMk cId="2784655340" sldId="318"/>
            <ac:cxnSpMk id="200" creationId="{F067ED2A-002C-F5EB-5810-0E8CB0B858D2}"/>
          </ac:cxnSpMkLst>
        </pc:cxnChg>
        <pc:cxnChg chg="del mod">
          <ac:chgData name="#CUI SHUAIWEN#" userId="35a196ea-bcb8-475e-86cf-0b9eaca8a48f" providerId="ADAL" clId="{5D1F03F3-F5A1-4542-B337-566AFE5AB931}" dt="2024-12-08T13:57:46.012" v="7382" actId="478"/>
          <ac:cxnSpMkLst>
            <pc:docMk/>
            <pc:sldMk cId="2784655340" sldId="318"/>
            <ac:cxnSpMk id="201" creationId="{E7D4B288-7A8F-A56B-6565-57E84A774C4C}"/>
          </ac:cxnSpMkLst>
        </pc:cxnChg>
        <pc:cxnChg chg="del mod">
          <ac:chgData name="#CUI SHUAIWEN#" userId="35a196ea-bcb8-475e-86cf-0b9eaca8a48f" providerId="ADAL" clId="{5D1F03F3-F5A1-4542-B337-566AFE5AB931}" dt="2024-12-08T13:57:46.012" v="7382" actId="478"/>
          <ac:cxnSpMkLst>
            <pc:docMk/>
            <pc:sldMk cId="2784655340" sldId="318"/>
            <ac:cxnSpMk id="202" creationId="{3DB44B03-C5F5-503B-DB5F-174979217F92}"/>
          </ac:cxnSpMkLst>
        </pc:cxnChg>
        <pc:cxnChg chg="del mod">
          <ac:chgData name="#CUI SHUAIWEN#" userId="35a196ea-bcb8-475e-86cf-0b9eaca8a48f" providerId="ADAL" clId="{5D1F03F3-F5A1-4542-B337-566AFE5AB931}" dt="2024-12-08T13:57:46.012" v="7382" actId="478"/>
          <ac:cxnSpMkLst>
            <pc:docMk/>
            <pc:sldMk cId="2784655340" sldId="318"/>
            <ac:cxnSpMk id="203" creationId="{20126E47-A645-D46D-CE26-D0524291906D}"/>
          </ac:cxnSpMkLst>
        </pc:cxnChg>
        <pc:cxnChg chg="del mod">
          <ac:chgData name="#CUI SHUAIWEN#" userId="35a196ea-bcb8-475e-86cf-0b9eaca8a48f" providerId="ADAL" clId="{5D1F03F3-F5A1-4542-B337-566AFE5AB931}" dt="2024-12-08T13:57:46.012" v="7382" actId="478"/>
          <ac:cxnSpMkLst>
            <pc:docMk/>
            <pc:sldMk cId="2784655340" sldId="318"/>
            <ac:cxnSpMk id="205" creationId="{17F95823-7B78-E3C4-7FDC-06804F4415CA}"/>
          </ac:cxnSpMkLst>
        </pc:cxnChg>
        <pc:cxnChg chg="del mod">
          <ac:chgData name="#CUI SHUAIWEN#" userId="35a196ea-bcb8-475e-86cf-0b9eaca8a48f" providerId="ADAL" clId="{5D1F03F3-F5A1-4542-B337-566AFE5AB931}" dt="2024-12-08T13:57:46.012" v="7382" actId="478"/>
          <ac:cxnSpMkLst>
            <pc:docMk/>
            <pc:sldMk cId="2784655340" sldId="318"/>
            <ac:cxnSpMk id="206" creationId="{D2F96264-DD08-08BA-EF2A-8C18125687B5}"/>
          </ac:cxnSpMkLst>
        </pc:cxnChg>
        <pc:cxnChg chg="del mod">
          <ac:chgData name="#CUI SHUAIWEN#" userId="35a196ea-bcb8-475e-86cf-0b9eaca8a48f" providerId="ADAL" clId="{5D1F03F3-F5A1-4542-B337-566AFE5AB931}" dt="2024-12-08T13:57:46.012" v="7382" actId="478"/>
          <ac:cxnSpMkLst>
            <pc:docMk/>
            <pc:sldMk cId="2784655340" sldId="318"/>
            <ac:cxnSpMk id="207" creationId="{2D6AF816-BEFD-2616-2F1E-B209D8F8F7D5}"/>
          </ac:cxnSpMkLst>
        </pc:cxnChg>
        <pc:cxnChg chg="del mod">
          <ac:chgData name="#CUI SHUAIWEN#" userId="35a196ea-bcb8-475e-86cf-0b9eaca8a48f" providerId="ADAL" clId="{5D1F03F3-F5A1-4542-B337-566AFE5AB931}" dt="2024-12-08T13:57:46.012" v="7382" actId="478"/>
          <ac:cxnSpMkLst>
            <pc:docMk/>
            <pc:sldMk cId="2784655340" sldId="318"/>
            <ac:cxnSpMk id="208" creationId="{4DEAA014-D052-00E4-D0D3-F9D7B513A789}"/>
          </ac:cxnSpMkLst>
        </pc:cxnChg>
        <pc:cxnChg chg="mod">
          <ac:chgData name="#CUI SHUAIWEN#" userId="35a196ea-bcb8-475e-86cf-0b9eaca8a48f" providerId="ADAL" clId="{5D1F03F3-F5A1-4542-B337-566AFE5AB931}" dt="2024-12-08T14:06:31.291" v="7434" actId="478"/>
          <ac:cxnSpMkLst>
            <pc:docMk/>
            <pc:sldMk cId="2784655340" sldId="318"/>
            <ac:cxnSpMk id="244" creationId="{655708F2-8609-265C-3EB9-90BD0C321C0D}"/>
          </ac:cxnSpMkLst>
        </pc:cxnChg>
        <pc:cxnChg chg="mod">
          <ac:chgData name="#CUI SHUAIWEN#" userId="35a196ea-bcb8-475e-86cf-0b9eaca8a48f" providerId="ADAL" clId="{5D1F03F3-F5A1-4542-B337-566AFE5AB931}" dt="2024-12-08T14:05:37.739" v="7427"/>
          <ac:cxnSpMkLst>
            <pc:docMk/>
            <pc:sldMk cId="2784655340" sldId="318"/>
            <ac:cxnSpMk id="251" creationId="{1FC1E2DC-0824-0E87-1DE3-E80153B89F07}"/>
          </ac:cxnSpMkLst>
        </pc:cxnChg>
        <pc:cxnChg chg="mod">
          <ac:chgData name="#CUI SHUAIWEN#" userId="35a196ea-bcb8-475e-86cf-0b9eaca8a48f" providerId="ADAL" clId="{5D1F03F3-F5A1-4542-B337-566AFE5AB931}" dt="2024-12-08T14:05:37.739" v="7427"/>
          <ac:cxnSpMkLst>
            <pc:docMk/>
            <pc:sldMk cId="2784655340" sldId="318"/>
            <ac:cxnSpMk id="253" creationId="{C9BC19C1-62D5-ECAE-34E2-28D19450ABFC}"/>
          </ac:cxnSpMkLst>
        </pc:cxnChg>
        <pc:cxnChg chg="mod">
          <ac:chgData name="#CUI SHUAIWEN#" userId="35a196ea-bcb8-475e-86cf-0b9eaca8a48f" providerId="ADAL" clId="{5D1F03F3-F5A1-4542-B337-566AFE5AB931}" dt="2024-12-08T14:05:37.739" v="7427"/>
          <ac:cxnSpMkLst>
            <pc:docMk/>
            <pc:sldMk cId="2784655340" sldId="318"/>
            <ac:cxnSpMk id="254" creationId="{6E6DBE2F-CC35-F47E-4482-115C3671F488}"/>
          </ac:cxnSpMkLst>
        </pc:cxnChg>
        <pc:cxnChg chg="mod">
          <ac:chgData name="#CUI SHUAIWEN#" userId="35a196ea-bcb8-475e-86cf-0b9eaca8a48f" providerId="ADAL" clId="{5D1F03F3-F5A1-4542-B337-566AFE5AB931}" dt="2024-12-08T14:05:37.739" v="7427"/>
          <ac:cxnSpMkLst>
            <pc:docMk/>
            <pc:sldMk cId="2784655340" sldId="318"/>
            <ac:cxnSpMk id="255" creationId="{EB98C3DC-3C9F-642A-EFF5-D62A55D1B254}"/>
          </ac:cxnSpMkLst>
        </pc:cxnChg>
        <pc:cxnChg chg="mod">
          <ac:chgData name="#CUI SHUAIWEN#" userId="35a196ea-bcb8-475e-86cf-0b9eaca8a48f" providerId="ADAL" clId="{5D1F03F3-F5A1-4542-B337-566AFE5AB931}" dt="2024-12-08T14:05:37.739" v="7427"/>
          <ac:cxnSpMkLst>
            <pc:docMk/>
            <pc:sldMk cId="2784655340" sldId="318"/>
            <ac:cxnSpMk id="256" creationId="{5A36AF60-50A6-C46B-7975-F109C50D3653}"/>
          </ac:cxnSpMkLst>
        </pc:cxnChg>
        <pc:cxnChg chg="mod">
          <ac:chgData name="#CUI SHUAIWEN#" userId="35a196ea-bcb8-475e-86cf-0b9eaca8a48f" providerId="ADAL" clId="{5D1F03F3-F5A1-4542-B337-566AFE5AB931}" dt="2024-12-08T14:05:37.739" v="7427"/>
          <ac:cxnSpMkLst>
            <pc:docMk/>
            <pc:sldMk cId="2784655340" sldId="318"/>
            <ac:cxnSpMk id="259" creationId="{1348BC1D-982F-ACCB-1736-B5DD23FEF514}"/>
          </ac:cxnSpMkLst>
        </pc:cxnChg>
        <pc:cxnChg chg="add mod">
          <ac:chgData name="#CUI SHUAIWEN#" userId="35a196ea-bcb8-475e-86cf-0b9eaca8a48f" providerId="ADAL" clId="{5D1F03F3-F5A1-4542-B337-566AFE5AB931}" dt="2024-12-08T14:05:42.502" v="7428" actId="164"/>
          <ac:cxnSpMkLst>
            <pc:docMk/>
            <pc:sldMk cId="2784655340" sldId="318"/>
            <ac:cxnSpMk id="270" creationId="{C164487A-6286-AC58-ADDA-438691BD7EEB}"/>
          </ac:cxnSpMkLst>
        </pc:cxnChg>
        <pc:cxnChg chg="add mod">
          <ac:chgData name="#CUI SHUAIWEN#" userId="35a196ea-bcb8-475e-86cf-0b9eaca8a48f" providerId="ADAL" clId="{5D1F03F3-F5A1-4542-B337-566AFE5AB931}" dt="2024-12-08T14:05:42.502" v="7428" actId="164"/>
          <ac:cxnSpMkLst>
            <pc:docMk/>
            <pc:sldMk cId="2784655340" sldId="318"/>
            <ac:cxnSpMk id="278" creationId="{49DB5EF4-5D97-EE66-7BC8-85B49166C48E}"/>
          </ac:cxnSpMkLst>
        </pc:cxnChg>
        <pc:cxnChg chg="add mod">
          <ac:chgData name="#CUI SHUAIWEN#" userId="35a196ea-bcb8-475e-86cf-0b9eaca8a48f" providerId="ADAL" clId="{5D1F03F3-F5A1-4542-B337-566AFE5AB931}" dt="2024-12-08T14:06:31.291" v="7434" actId="478"/>
          <ac:cxnSpMkLst>
            <pc:docMk/>
            <pc:sldMk cId="2784655340" sldId="318"/>
            <ac:cxnSpMk id="296" creationId="{63A4A7F4-82A1-95B7-BEAF-773839E3EBAA}"/>
          </ac:cxnSpMkLst>
        </pc:cxnChg>
        <pc:cxnChg chg="add mod">
          <ac:chgData name="#CUI SHUAIWEN#" userId="35a196ea-bcb8-475e-86cf-0b9eaca8a48f" providerId="ADAL" clId="{5D1F03F3-F5A1-4542-B337-566AFE5AB931}" dt="2024-12-08T14:06:31.291" v="7434" actId="478"/>
          <ac:cxnSpMkLst>
            <pc:docMk/>
            <pc:sldMk cId="2784655340" sldId="318"/>
            <ac:cxnSpMk id="297" creationId="{353ECA71-D4DA-65C6-6063-3EA5E68F3556}"/>
          </ac:cxnSpMkLst>
        </pc:cxnChg>
        <pc:cxnChg chg="add mod">
          <ac:chgData name="#CUI SHUAIWEN#" userId="35a196ea-bcb8-475e-86cf-0b9eaca8a48f" providerId="ADAL" clId="{5D1F03F3-F5A1-4542-B337-566AFE5AB931}" dt="2024-12-08T14:06:31.291" v="7434" actId="478"/>
          <ac:cxnSpMkLst>
            <pc:docMk/>
            <pc:sldMk cId="2784655340" sldId="318"/>
            <ac:cxnSpMk id="298" creationId="{074F8E53-D33C-4195-A39D-14249EDA7A4B}"/>
          </ac:cxnSpMkLst>
        </pc:cxnChg>
        <pc:cxnChg chg="add mod">
          <ac:chgData name="#CUI SHUAIWEN#" userId="35a196ea-bcb8-475e-86cf-0b9eaca8a48f" providerId="ADAL" clId="{5D1F03F3-F5A1-4542-B337-566AFE5AB931}" dt="2024-12-08T14:06:31.291" v="7434" actId="478"/>
          <ac:cxnSpMkLst>
            <pc:docMk/>
            <pc:sldMk cId="2784655340" sldId="318"/>
            <ac:cxnSpMk id="299" creationId="{87E865B5-1B87-D223-194C-95C1B6B20B0C}"/>
          </ac:cxnSpMkLst>
        </pc:cxnChg>
        <pc:cxnChg chg="add mod">
          <ac:chgData name="#CUI SHUAIWEN#" userId="35a196ea-bcb8-475e-86cf-0b9eaca8a48f" providerId="ADAL" clId="{5D1F03F3-F5A1-4542-B337-566AFE5AB931}" dt="2024-12-08T14:06:31.291" v="7434" actId="478"/>
          <ac:cxnSpMkLst>
            <pc:docMk/>
            <pc:sldMk cId="2784655340" sldId="318"/>
            <ac:cxnSpMk id="300" creationId="{3AEC89B5-BB70-9696-6944-8EEF943F3223}"/>
          </ac:cxnSpMkLst>
        </pc:cxnChg>
        <pc:cxnChg chg="add mod">
          <ac:chgData name="#CUI SHUAIWEN#" userId="35a196ea-bcb8-475e-86cf-0b9eaca8a48f" providerId="ADAL" clId="{5D1F03F3-F5A1-4542-B337-566AFE5AB931}" dt="2024-12-08T14:05:42.502" v="7428" actId="164"/>
          <ac:cxnSpMkLst>
            <pc:docMk/>
            <pc:sldMk cId="2784655340" sldId="318"/>
            <ac:cxnSpMk id="309" creationId="{6CCCBD01-4FA9-BAEE-55D4-FB2A909EA18E}"/>
          </ac:cxnSpMkLst>
        </pc:cxnChg>
      </pc:sldChg>
      <pc:sldChg chg="modSp add mod">
        <pc:chgData name="#CUI SHUAIWEN#" userId="35a196ea-bcb8-475e-86cf-0b9eaca8a48f" providerId="ADAL" clId="{5D1F03F3-F5A1-4542-B337-566AFE5AB931}" dt="2024-12-08T13:59:11.017" v="7426" actId="20577"/>
        <pc:sldMkLst>
          <pc:docMk/>
          <pc:sldMk cId="2294361955" sldId="319"/>
        </pc:sldMkLst>
        <pc:spChg chg="mod">
          <ac:chgData name="#CUI SHUAIWEN#" userId="35a196ea-bcb8-475e-86cf-0b9eaca8a48f" providerId="ADAL" clId="{5D1F03F3-F5A1-4542-B337-566AFE5AB931}" dt="2024-12-08T13:59:01.321" v="7425" actId="20577"/>
          <ac:spMkLst>
            <pc:docMk/>
            <pc:sldMk cId="2294361955" sldId="319"/>
            <ac:spMk id="14" creationId="{75E0C869-24B3-8678-DB06-FDD867CF667D}"/>
          </ac:spMkLst>
        </pc:spChg>
        <pc:spChg chg="mod">
          <ac:chgData name="#CUI SHUAIWEN#" userId="35a196ea-bcb8-475e-86cf-0b9eaca8a48f" providerId="ADAL" clId="{5D1F03F3-F5A1-4542-B337-566AFE5AB931}" dt="2024-12-08T13:59:11.017" v="7426" actId="20577"/>
          <ac:spMkLst>
            <pc:docMk/>
            <pc:sldMk cId="2294361955" sldId="319"/>
            <ac:spMk id="32" creationId="{C642F5DC-42A1-1908-9095-276C04558294}"/>
          </ac:spMkLst>
        </pc:spChg>
      </pc:sldChg>
      <pc:sldChg chg="addSp delSp modSp add mod">
        <pc:chgData name="#CUI SHUAIWEN#" userId="35a196ea-bcb8-475e-86cf-0b9eaca8a48f" providerId="ADAL" clId="{5D1F03F3-F5A1-4542-B337-566AFE5AB931}" dt="2024-12-09T04:02:38.777" v="8499" actId="408"/>
        <pc:sldMkLst>
          <pc:docMk/>
          <pc:sldMk cId="674852594" sldId="320"/>
        </pc:sldMkLst>
        <pc:spChg chg="mod">
          <ac:chgData name="#CUI SHUAIWEN#" userId="35a196ea-bcb8-475e-86cf-0b9eaca8a48f" providerId="ADAL" clId="{5D1F03F3-F5A1-4542-B337-566AFE5AB931}" dt="2024-12-09T02:49:44.998" v="8068" actId="14100"/>
          <ac:spMkLst>
            <pc:docMk/>
            <pc:sldMk cId="674852594" sldId="320"/>
            <ac:spMk id="11" creationId="{DE234DE2-9EB1-6503-1A6C-274BEBDC3928}"/>
          </ac:spMkLst>
        </pc:spChg>
        <pc:spChg chg="mod">
          <ac:chgData name="#CUI SHUAIWEN#" userId="35a196ea-bcb8-475e-86cf-0b9eaca8a48f" providerId="ADAL" clId="{5D1F03F3-F5A1-4542-B337-566AFE5AB931}" dt="2024-12-09T02:49:48.305" v="8069" actId="1076"/>
          <ac:spMkLst>
            <pc:docMk/>
            <pc:sldMk cId="674852594" sldId="320"/>
            <ac:spMk id="13" creationId="{814A687E-B660-3F3C-C0E3-9F4F6C5A9B25}"/>
          </ac:spMkLst>
        </pc:spChg>
        <pc:spChg chg="mod">
          <ac:chgData name="#CUI SHUAIWEN#" userId="35a196ea-bcb8-475e-86cf-0b9eaca8a48f" providerId="ADAL" clId="{5D1F03F3-F5A1-4542-B337-566AFE5AB931}" dt="2024-12-09T02:49:41.559" v="8067" actId="14100"/>
          <ac:spMkLst>
            <pc:docMk/>
            <pc:sldMk cId="674852594" sldId="320"/>
            <ac:spMk id="14" creationId="{75E0C869-24B3-8678-DB06-FDD867CF667D}"/>
          </ac:spMkLst>
        </pc:spChg>
        <pc:spChg chg="add mod">
          <ac:chgData name="#CUI SHUAIWEN#" userId="35a196ea-bcb8-475e-86cf-0b9eaca8a48f" providerId="ADAL" clId="{5D1F03F3-F5A1-4542-B337-566AFE5AB931}" dt="2024-12-09T03:48:54.431" v="8219"/>
          <ac:spMkLst>
            <pc:docMk/>
            <pc:sldMk cId="674852594" sldId="320"/>
            <ac:spMk id="31" creationId="{00ADCB34-F680-1D71-D8E7-A250AF469B71}"/>
          </ac:spMkLst>
        </pc:spChg>
        <pc:spChg chg="mod">
          <ac:chgData name="#CUI SHUAIWEN#" userId="35a196ea-bcb8-475e-86cf-0b9eaca8a48f" providerId="ADAL" clId="{5D1F03F3-F5A1-4542-B337-566AFE5AB931}" dt="2024-12-09T02:50:09.638" v="8074" actId="108"/>
          <ac:spMkLst>
            <pc:docMk/>
            <pc:sldMk cId="674852594" sldId="320"/>
            <ac:spMk id="32" creationId="{C642F5DC-42A1-1908-9095-276C04558294}"/>
          </ac:spMkLst>
        </pc:spChg>
        <pc:spChg chg="add del mod topLvl">
          <ac:chgData name="#CUI SHUAIWEN#" userId="35a196ea-bcb8-475e-86cf-0b9eaca8a48f" providerId="ADAL" clId="{5D1F03F3-F5A1-4542-B337-566AFE5AB931}" dt="2024-12-09T04:00:31.758" v="8437" actId="478"/>
          <ac:spMkLst>
            <pc:docMk/>
            <pc:sldMk cId="674852594" sldId="320"/>
            <ac:spMk id="33" creationId="{9F2C081C-62F7-33E8-8716-FFECBEB0EF7D}"/>
          </ac:spMkLst>
        </pc:spChg>
        <pc:spChg chg="add mod ord">
          <ac:chgData name="#CUI SHUAIWEN#" userId="35a196ea-bcb8-475e-86cf-0b9eaca8a48f" providerId="ADAL" clId="{5D1F03F3-F5A1-4542-B337-566AFE5AB931}" dt="2024-12-09T03:59:50.707" v="8426" actId="164"/>
          <ac:spMkLst>
            <pc:docMk/>
            <pc:sldMk cId="674852594" sldId="320"/>
            <ac:spMk id="34" creationId="{19A91015-DA29-A434-2970-99643AE73AC8}"/>
          </ac:spMkLst>
        </pc:spChg>
        <pc:spChg chg="add mod">
          <ac:chgData name="#CUI SHUAIWEN#" userId="35a196ea-bcb8-475e-86cf-0b9eaca8a48f" providerId="ADAL" clId="{5D1F03F3-F5A1-4542-B337-566AFE5AB931}" dt="2024-12-09T03:59:54.262" v="8427" actId="164"/>
          <ac:spMkLst>
            <pc:docMk/>
            <pc:sldMk cId="674852594" sldId="320"/>
            <ac:spMk id="35" creationId="{01573150-628D-A23A-AA1C-0B8A303422BF}"/>
          </ac:spMkLst>
        </pc:spChg>
        <pc:spChg chg="add del mod">
          <ac:chgData name="#CUI SHUAIWEN#" userId="35a196ea-bcb8-475e-86cf-0b9eaca8a48f" providerId="ADAL" clId="{5D1F03F3-F5A1-4542-B337-566AFE5AB931}" dt="2024-12-09T03:57:00.186" v="8403" actId="478"/>
          <ac:spMkLst>
            <pc:docMk/>
            <pc:sldMk cId="674852594" sldId="320"/>
            <ac:spMk id="36" creationId="{1568689B-0656-03EA-409B-8D5D60461F51}"/>
          </ac:spMkLst>
        </pc:spChg>
        <pc:spChg chg="add mod">
          <ac:chgData name="#CUI SHUAIWEN#" userId="35a196ea-bcb8-475e-86cf-0b9eaca8a48f" providerId="ADAL" clId="{5D1F03F3-F5A1-4542-B337-566AFE5AB931}" dt="2024-12-09T04:00:17.693" v="8433"/>
          <ac:spMkLst>
            <pc:docMk/>
            <pc:sldMk cId="674852594" sldId="320"/>
            <ac:spMk id="42" creationId="{5A488944-D9DE-ABA0-195B-081C37C4A4D5}"/>
          </ac:spMkLst>
        </pc:spChg>
        <pc:spChg chg="add mod">
          <ac:chgData name="#CUI SHUAIWEN#" userId="35a196ea-bcb8-475e-86cf-0b9eaca8a48f" providerId="ADAL" clId="{5D1F03F3-F5A1-4542-B337-566AFE5AB931}" dt="2024-12-09T04:01:28.557" v="8492" actId="164"/>
          <ac:spMkLst>
            <pc:docMk/>
            <pc:sldMk cId="674852594" sldId="320"/>
            <ac:spMk id="43" creationId="{F565DB76-3FE6-1FA5-763E-2CCEDDFF5EC6}"/>
          </ac:spMkLst>
        </pc:spChg>
        <pc:spChg chg="add mod">
          <ac:chgData name="#CUI SHUAIWEN#" userId="35a196ea-bcb8-475e-86cf-0b9eaca8a48f" providerId="ADAL" clId="{5D1F03F3-F5A1-4542-B337-566AFE5AB931}" dt="2024-12-09T04:01:25.800" v="8491" actId="164"/>
          <ac:spMkLst>
            <pc:docMk/>
            <pc:sldMk cId="674852594" sldId="320"/>
            <ac:spMk id="44" creationId="{11E0B593-D9F8-118E-D545-8DD0FE7AE807}"/>
          </ac:spMkLst>
        </pc:spChg>
        <pc:spChg chg="add mod">
          <ac:chgData name="#CUI SHUAIWEN#" userId="35a196ea-bcb8-475e-86cf-0b9eaca8a48f" providerId="ADAL" clId="{5D1F03F3-F5A1-4542-B337-566AFE5AB931}" dt="2024-12-09T04:01:21.934" v="8490" actId="164"/>
          <ac:spMkLst>
            <pc:docMk/>
            <pc:sldMk cId="674852594" sldId="320"/>
            <ac:spMk id="45" creationId="{0DF764B3-CA3C-C56F-959A-C6D1A31CAAE9}"/>
          </ac:spMkLst>
        </pc:spChg>
        <pc:spChg chg="add mod">
          <ac:chgData name="#CUI SHUAIWEN#" userId="35a196ea-bcb8-475e-86cf-0b9eaca8a48f" providerId="ADAL" clId="{5D1F03F3-F5A1-4542-B337-566AFE5AB931}" dt="2024-12-09T04:01:19.348" v="8489" actId="164"/>
          <ac:spMkLst>
            <pc:docMk/>
            <pc:sldMk cId="674852594" sldId="320"/>
            <ac:spMk id="46" creationId="{FA9DF470-0D27-3F87-3EA9-19118A0F48BA}"/>
          </ac:spMkLst>
        </pc:spChg>
        <pc:spChg chg="del">
          <ac:chgData name="#CUI SHUAIWEN#" userId="35a196ea-bcb8-475e-86cf-0b9eaca8a48f" providerId="ADAL" clId="{5D1F03F3-F5A1-4542-B337-566AFE5AB931}" dt="2024-12-09T01:35:02.192" v="7436" actId="478"/>
          <ac:spMkLst>
            <pc:docMk/>
            <pc:sldMk cId="674852594" sldId="320"/>
            <ac:spMk id="48" creationId="{2F8B17DE-4CB3-D75D-BAA7-A4F0E4722C3E}"/>
          </ac:spMkLst>
        </pc:spChg>
        <pc:spChg chg="del">
          <ac:chgData name="#CUI SHUAIWEN#" userId="35a196ea-bcb8-475e-86cf-0b9eaca8a48f" providerId="ADAL" clId="{5D1F03F3-F5A1-4542-B337-566AFE5AB931}" dt="2024-12-09T01:35:02.192" v="7436" actId="478"/>
          <ac:spMkLst>
            <pc:docMk/>
            <pc:sldMk cId="674852594" sldId="320"/>
            <ac:spMk id="143" creationId="{CDEFA6CC-3C3B-A73A-3187-2BCE11EB51C0}"/>
          </ac:spMkLst>
        </pc:spChg>
        <pc:spChg chg="del">
          <ac:chgData name="#CUI SHUAIWEN#" userId="35a196ea-bcb8-475e-86cf-0b9eaca8a48f" providerId="ADAL" clId="{5D1F03F3-F5A1-4542-B337-566AFE5AB931}" dt="2024-12-09T01:35:02.192" v="7436" actId="478"/>
          <ac:spMkLst>
            <pc:docMk/>
            <pc:sldMk cId="674852594" sldId="320"/>
            <ac:spMk id="144" creationId="{7AEB8DC1-EAD1-398E-7CF1-3F56B1DCBF0D}"/>
          </ac:spMkLst>
        </pc:spChg>
        <pc:spChg chg="del">
          <ac:chgData name="#CUI SHUAIWEN#" userId="35a196ea-bcb8-475e-86cf-0b9eaca8a48f" providerId="ADAL" clId="{5D1F03F3-F5A1-4542-B337-566AFE5AB931}" dt="2024-12-09T01:35:02.192" v="7436" actId="478"/>
          <ac:spMkLst>
            <pc:docMk/>
            <pc:sldMk cId="674852594" sldId="320"/>
            <ac:spMk id="145" creationId="{BD4809D3-4C5D-5BF7-4446-2DF1774ACE1B}"/>
          </ac:spMkLst>
        </pc:spChg>
        <pc:spChg chg="mod">
          <ac:chgData name="#CUI SHUAIWEN#" userId="35a196ea-bcb8-475e-86cf-0b9eaca8a48f" providerId="ADAL" clId="{5D1F03F3-F5A1-4542-B337-566AFE5AB931}" dt="2024-12-09T03:56:36.272" v="8366" actId="1076"/>
          <ac:spMkLst>
            <pc:docMk/>
            <pc:sldMk cId="674852594" sldId="320"/>
            <ac:spMk id="166" creationId="{323E693D-17B7-96E7-6486-2EED7426B565}"/>
          </ac:spMkLst>
        </pc:spChg>
        <pc:spChg chg="del">
          <ac:chgData name="#CUI SHUAIWEN#" userId="35a196ea-bcb8-475e-86cf-0b9eaca8a48f" providerId="ADAL" clId="{5D1F03F3-F5A1-4542-B337-566AFE5AB931}" dt="2024-12-09T01:35:02.192" v="7436" actId="478"/>
          <ac:spMkLst>
            <pc:docMk/>
            <pc:sldMk cId="674852594" sldId="320"/>
            <ac:spMk id="169" creationId="{D39AA1D0-AA5F-E559-1C18-D641C9E27089}"/>
          </ac:spMkLst>
        </pc:spChg>
        <pc:spChg chg="del">
          <ac:chgData name="#CUI SHUAIWEN#" userId="35a196ea-bcb8-475e-86cf-0b9eaca8a48f" providerId="ADAL" clId="{5D1F03F3-F5A1-4542-B337-566AFE5AB931}" dt="2024-12-09T01:35:02.192" v="7436" actId="478"/>
          <ac:spMkLst>
            <pc:docMk/>
            <pc:sldMk cId="674852594" sldId="320"/>
            <ac:spMk id="232" creationId="{CB95D80F-8778-3F3E-4FD6-45438C7D2976}"/>
          </ac:spMkLst>
        </pc:spChg>
        <pc:spChg chg="del">
          <ac:chgData name="#CUI SHUAIWEN#" userId="35a196ea-bcb8-475e-86cf-0b9eaca8a48f" providerId="ADAL" clId="{5D1F03F3-F5A1-4542-B337-566AFE5AB931}" dt="2024-12-09T01:35:02.192" v="7436" actId="478"/>
          <ac:spMkLst>
            <pc:docMk/>
            <pc:sldMk cId="674852594" sldId="320"/>
            <ac:spMk id="233" creationId="{B26D77BA-522F-4199-4676-AC62C4118D78}"/>
          </ac:spMkLst>
        </pc:spChg>
        <pc:spChg chg="del">
          <ac:chgData name="#CUI SHUAIWEN#" userId="35a196ea-bcb8-475e-86cf-0b9eaca8a48f" providerId="ADAL" clId="{5D1F03F3-F5A1-4542-B337-566AFE5AB931}" dt="2024-12-09T01:35:02.192" v="7436" actId="478"/>
          <ac:spMkLst>
            <pc:docMk/>
            <pc:sldMk cId="674852594" sldId="320"/>
            <ac:spMk id="234" creationId="{021D199D-57BB-4665-0627-36AA3F5FE44E}"/>
          </ac:spMkLst>
        </pc:spChg>
        <pc:spChg chg="del">
          <ac:chgData name="#CUI SHUAIWEN#" userId="35a196ea-bcb8-475e-86cf-0b9eaca8a48f" providerId="ADAL" clId="{5D1F03F3-F5A1-4542-B337-566AFE5AB931}" dt="2024-12-09T01:35:02.192" v="7436" actId="478"/>
          <ac:spMkLst>
            <pc:docMk/>
            <pc:sldMk cId="674852594" sldId="320"/>
            <ac:spMk id="235" creationId="{60C09FCF-C486-061A-5091-BAFE4E9D3FED}"/>
          </ac:spMkLst>
        </pc:spChg>
        <pc:spChg chg="del">
          <ac:chgData name="#CUI SHUAIWEN#" userId="35a196ea-bcb8-475e-86cf-0b9eaca8a48f" providerId="ADAL" clId="{5D1F03F3-F5A1-4542-B337-566AFE5AB931}" dt="2024-12-09T01:35:02.192" v="7436" actId="478"/>
          <ac:spMkLst>
            <pc:docMk/>
            <pc:sldMk cId="674852594" sldId="320"/>
            <ac:spMk id="236" creationId="{744D37B0-DF1A-F36A-19B2-B7258879EF60}"/>
          </ac:spMkLst>
        </pc:spChg>
        <pc:spChg chg="del">
          <ac:chgData name="#CUI SHUAIWEN#" userId="35a196ea-bcb8-475e-86cf-0b9eaca8a48f" providerId="ADAL" clId="{5D1F03F3-F5A1-4542-B337-566AFE5AB931}" dt="2024-12-09T01:35:02.192" v="7436" actId="478"/>
          <ac:spMkLst>
            <pc:docMk/>
            <pc:sldMk cId="674852594" sldId="320"/>
            <ac:spMk id="237" creationId="{1ED8C941-01B1-486C-B6DC-E961A2F902D6}"/>
          </ac:spMkLst>
        </pc:spChg>
        <pc:spChg chg="del">
          <ac:chgData name="#CUI SHUAIWEN#" userId="35a196ea-bcb8-475e-86cf-0b9eaca8a48f" providerId="ADAL" clId="{5D1F03F3-F5A1-4542-B337-566AFE5AB931}" dt="2024-12-09T01:35:02.192" v="7436" actId="478"/>
          <ac:spMkLst>
            <pc:docMk/>
            <pc:sldMk cId="674852594" sldId="320"/>
            <ac:spMk id="238" creationId="{68E8DAF8-F104-B7F4-3A0E-436EE6F64C51}"/>
          </ac:spMkLst>
        </pc:spChg>
        <pc:spChg chg="del">
          <ac:chgData name="#CUI SHUAIWEN#" userId="35a196ea-bcb8-475e-86cf-0b9eaca8a48f" providerId="ADAL" clId="{5D1F03F3-F5A1-4542-B337-566AFE5AB931}" dt="2024-12-09T01:35:02.192" v="7436" actId="478"/>
          <ac:spMkLst>
            <pc:docMk/>
            <pc:sldMk cId="674852594" sldId="320"/>
            <ac:spMk id="239" creationId="{C5E9A2F7-4BE3-3128-DF6C-EAE316743A69}"/>
          </ac:spMkLst>
        </pc:spChg>
        <pc:spChg chg="del">
          <ac:chgData name="#CUI SHUAIWEN#" userId="35a196ea-bcb8-475e-86cf-0b9eaca8a48f" providerId="ADAL" clId="{5D1F03F3-F5A1-4542-B337-566AFE5AB931}" dt="2024-12-09T01:35:02.192" v="7436" actId="478"/>
          <ac:spMkLst>
            <pc:docMk/>
            <pc:sldMk cId="674852594" sldId="320"/>
            <ac:spMk id="240" creationId="{985981C1-01B6-FADC-7F44-06EF58A4DA76}"/>
          </ac:spMkLst>
        </pc:spChg>
        <pc:spChg chg="del">
          <ac:chgData name="#CUI SHUAIWEN#" userId="35a196ea-bcb8-475e-86cf-0b9eaca8a48f" providerId="ADAL" clId="{5D1F03F3-F5A1-4542-B337-566AFE5AB931}" dt="2024-12-09T01:35:02.192" v="7436" actId="478"/>
          <ac:spMkLst>
            <pc:docMk/>
            <pc:sldMk cId="674852594" sldId="320"/>
            <ac:spMk id="241" creationId="{D7E26C80-8FFD-1194-6C5F-87DA4E84FC40}"/>
          </ac:spMkLst>
        </pc:spChg>
        <pc:spChg chg="del">
          <ac:chgData name="#CUI SHUAIWEN#" userId="35a196ea-bcb8-475e-86cf-0b9eaca8a48f" providerId="ADAL" clId="{5D1F03F3-F5A1-4542-B337-566AFE5AB931}" dt="2024-12-09T01:35:02.192" v="7436" actId="478"/>
          <ac:spMkLst>
            <pc:docMk/>
            <pc:sldMk cId="674852594" sldId="320"/>
            <ac:spMk id="243" creationId="{38AAF4D6-DC03-ED43-0FC0-82EFAD308E36}"/>
          </ac:spMkLst>
        </pc:spChg>
        <pc:spChg chg="del">
          <ac:chgData name="#CUI SHUAIWEN#" userId="35a196ea-bcb8-475e-86cf-0b9eaca8a48f" providerId="ADAL" clId="{5D1F03F3-F5A1-4542-B337-566AFE5AB931}" dt="2024-12-09T01:35:02.192" v="7436" actId="478"/>
          <ac:spMkLst>
            <pc:docMk/>
            <pc:sldMk cId="674852594" sldId="320"/>
            <ac:spMk id="244" creationId="{3B04CFD3-4D0C-903B-8A79-3D2A1E052757}"/>
          </ac:spMkLst>
        </pc:spChg>
        <pc:spChg chg="del">
          <ac:chgData name="#CUI SHUAIWEN#" userId="35a196ea-bcb8-475e-86cf-0b9eaca8a48f" providerId="ADAL" clId="{5D1F03F3-F5A1-4542-B337-566AFE5AB931}" dt="2024-12-09T01:35:02.192" v="7436" actId="478"/>
          <ac:spMkLst>
            <pc:docMk/>
            <pc:sldMk cId="674852594" sldId="320"/>
            <ac:spMk id="245" creationId="{7E2C4DBE-049B-B058-8564-7C8B59EFE549}"/>
          </ac:spMkLst>
        </pc:spChg>
        <pc:spChg chg="del">
          <ac:chgData name="#CUI SHUAIWEN#" userId="35a196ea-bcb8-475e-86cf-0b9eaca8a48f" providerId="ADAL" clId="{5D1F03F3-F5A1-4542-B337-566AFE5AB931}" dt="2024-12-09T01:35:02.192" v="7436" actId="478"/>
          <ac:spMkLst>
            <pc:docMk/>
            <pc:sldMk cId="674852594" sldId="320"/>
            <ac:spMk id="246" creationId="{620948CD-ABD8-1E09-9DB5-01BD7BD941C6}"/>
          </ac:spMkLst>
        </pc:spChg>
        <pc:spChg chg="del">
          <ac:chgData name="#CUI SHUAIWEN#" userId="35a196ea-bcb8-475e-86cf-0b9eaca8a48f" providerId="ADAL" clId="{5D1F03F3-F5A1-4542-B337-566AFE5AB931}" dt="2024-12-09T01:35:02.192" v="7436" actId="478"/>
          <ac:spMkLst>
            <pc:docMk/>
            <pc:sldMk cId="674852594" sldId="320"/>
            <ac:spMk id="247" creationId="{27ABFD96-3D38-5B49-C424-48BEE2DE762C}"/>
          </ac:spMkLst>
        </pc:spChg>
        <pc:spChg chg="del">
          <ac:chgData name="#CUI SHUAIWEN#" userId="35a196ea-bcb8-475e-86cf-0b9eaca8a48f" providerId="ADAL" clId="{5D1F03F3-F5A1-4542-B337-566AFE5AB931}" dt="2024-12-09T01:35:02.192" v="7436" actId="478"/>
          <ac:spMkLst>
            <pc:docMk/>
            <pc:sldMk cId="674852594" sldId="320"/>
            <ac:spMk id="248" creationId="{ECB0BB36-E14F-CBB0-8C9F-B148EFD3A665}"/>
          </ac:spMkLst>
        </pc:spChg>
        <pc:spChg chg="del">
          <ac:chgData name="#CUI SHUAIWEN#" userId="35a196ea-bcb8-475e-86cf-0b9eaca8a48f" providerId="ADAL" clId="{5D1F03F3-F5A1-4542-B337-566AFE5AB931}" dt="2024-12-09T01:35:02.192" v="7436" actId="478"/>
          <ac:spMkLst>
            <pc:docMk/>
            <pc:sldMk cId="674852594" sldId="320"/>
            <ac:spMk id="249" creationId="{6D2AC8B3-BEBE-F91F-394A-2C181E1F0C66}"/>
          </ac:spMkLst>
        </pc:spChg>
        <pc:spChg chg="del">
          <ac:chgData name="#CUI SHUAIWEN#" userId="35a196ea-bcb8-475e-86cf-0b9eaca8a48f" providerId="ADAL" clId="{5D1F03F3-F5A1-4542-B337-566AFE5AB931}" dt="2024-12-09T01:35:02.192" v="7436" actId="478"/>
          <ac:spMkLst>
            <pc:docMk/>
            <pc:sldMk cId="674852594" sldId="320"/>
            <ac:spMk id="250" creationId="{11508BB0-7DF7-0CDB-30A3-3B013E60F2DC}"/>
          </ac:spMkLst>
        </pc:spChg>
        <pc:spChg chg="del">
          <ac:chgData name="#CUI SHUAIWEN#" userId="35a196ea-bcb8-475e-86cf-0b9eaca8a48f" providerId="ADAL" clId="{5D1F03F3-F5A1-4542-B337-566AFE5AB931}" dt="2024-12-09T01:35:02.192" v="7436" actId="478"/>
          <ac:spMkLst>
            <pc:docMk/>
            <pc:sldMk cId="674852594" sldId="320"/>
            <ac:spMk id="251" creationId="{29F035E5-EAA8-F224-CFC2-DF708E9E03B9}"/>
          </ac:spMkLst>
        </pc:spChg>
        <pc:spChg chg="del">
          <ac:chgData name="#CUI SHUAIWEN#" userId="35a196ea-bcb8-475e-86cf-0b9eaca8a48f" providerId="ADAL" clId="{5D1F03F3-F5A1-4542-B337-566AFE5AB931}" dt="2024-12-09T01:35:02.192" v="7436" actId="478"/>
          <ac:spMkLst>
            <pc:docMk/>
            <pc:sldMk cId="674852594" sldId="320"/>
            <ac:spMk id="252" creationId="{664483D8-3815-444F-EFDF-BBCAC770AEFD}"/>
          </ac:spMkLst>
        </pc:spChg>
        <pc:spChg chg="del">
          <ac:chgData name="#CUI SHUAIWEN#" userId="35a196ea-bcb8-475e-86cf-0b9eaca8a48f" providerId="ADAL" clId="{5D1F03F3-F5A1-4542-B337-566AFE5AB931}" dt="2024-12-09T01:35:02.192" v="7436" actId="478"/>
          <ac:spMkLst>
            <pc:docMk/>
            <pc:sldMk cId="674852594" sldId="320"/>
            <ac:spMk id="283" creationId="{DC13694E-27F8-6EC3-A2D8-19AA0603819C}"/>
          </ac:spMkLst>
        </pc:spChg>
        <pc:spChg chg="del">
          <ac:chgData name="#CUI SHUAIWEN#" userId="35a196ea-bcb8-475e-86cf-0b9eaca8a48f" providerId="ADAL" clId="{5D1F03F3-F5A1-4542-B337-566AFE5AB931}" dt="2024-12-09T01:35:02.192" v="7436" actId="478"/>
          <ac:spMkLst>
            <pc:docMk/>
            <pc:sldMk cId="674852594" sldId="320"/>
            <ac:spMk id="284" creationId="{62CE28B0-3AC5-8E59-912E-E349AC4C041A}"/>
          </ac:spMkLst>
        </pc:spChg>
        <pc:spChg chg="del">
          <ac:chgData name="#CUI SHUAIWEN#" userId="35a196ea-bcb8-475e-86cf-0b9eaca8a48f" providerId="ADAL" clId="{5D1F03F3-F5A1-4542-B337-566AFE5AB931}" dt="2024-12-09T01:35:02.192" v="7436" actId="478"/>
          <ac:spMkLst>
            <pc:docMk/>
            <pc:sldMk cId="674852594" sldId="320"/>
            <ac:spMk id="285" creationId="{1327DF8E-5522-BB13-4751-C56FA78AB0AD}"/>
          </ac:spMkLst>
        </pc:spChg>
        <pc:spChg chg="del">
          <ac:chgData name="#CUI SHUAIWEN#" userId="35a196ea-bcb8-475e-86cf-0b9eaca8a48f" providerId="ADAL" clId="{5D1F03F3-F5A1-4542-B337-566AFE5AB931}" dt="2024-12-09T01:35:02.192" v="7436" actId="478"/>
          <ac:spMkLst>
            <pc:docMk/>
            <pc:sldMk cId="674852594" sldId="320"/>
            <ac:spMk id="286" creationId="{A7A2AC8A-F177-CA52-0E06-FAC7B44CC112}"/>
          </ac:spMkLst>
        </pc:spChg>
        <pc:spChg chg="del">
          <ac:chgData name="#CUI SHUAIWEN#" userId="35a196ea-bcb8-475e-86cf-0b9eaca8a48f" providerId="ADAL" clId="{5D1F03F3-F5A1-4542-B337-566AFE5AB931}" dt="2024-12-09T01:35:02.192" v="7436" actId="478"/>
          <ac:spMkLst>
            <pc:docMk/>
            <pc:sldMk cId="674852594" sldId="320"/>
            <ac:spMk id="287" creationId="{3B27CA27-6874-14DB-4B73-31E37A25D8AA}"/>
          </ac:spMkLst>
        </pc:spChg>
        <pc:spChg chg="del">
          <ac:chgData name="#CUI SHUAIWEN#" userId="35a196ea-bcb8-475e-86cf-0b9eaca8a48f" providerId="ADAL" clId="{5D1F03F3-F5A1-4542-B337-566AFE5AB931}" dt="2024-12-09T01:35:02.192" v="7436" actId="478"/>
          <ac:spMkLst>
            <pc:docMk/>
            <pc:sldMk cId="674852594" sldId="320"/>
            <ac:spMk id="288" creationId="{13A37A88-C211-177B-569D-4D9926FBC7AC}"/>
          </ac:spMkLst>
        </pc:spChg>
        <pc:spChg chg="del">
          <ac:chgData name="#CUI SHUAIWEN#" userId="35a196ea-bcb8-475e-86cf-0b9eaca8a48f" providerId="ADAL" clId="{5D1F03F3-F5A1-4542-B337-566AFE5AB931}" dt="2024-12-09T01:35:02.192" v="7436" actId="478"/>
          <ac:spMkLst>
            <pc:docMk/>
            <pc:sldMk cId="674852594" sldId="320"/>
            <ac:spMk id="289" creationId="{8B69F10F-1A87-A001-D6F9-C36EE26B1305}"/>
          </ac:spMkLst>
        </pc:spChg>
        <pc:spChg chg="del">
          <ac:chgData name="#CUI SHUAIWEN#" userId="35a196ea-bcb8-475e-86cf-0b9eaca8a48f" providerId="ADAL" clId="{5D1F03F3-F5A1-4542-B337-566AFE5AB931}" dt="2024-12-09T01:35:02.192" v="7436" actId="478"/>
          <ac:spMkLst>
            <pc:docMk/>
            <pc:sldMk cId="674852594" sldId="320"/>
            <ac:spMk id="290" creationId="{479240B8-C2E0-5AB9-96EC-C35AB191833D}"/>
          </ac:spMkLst>
        </pc:spChg>
        <pc:spChg chg="del">
          <ac:chgData name="#CUI SHUAIWEN#" userId="35a196ea-bcb8-475e-86cf-0b9eaca8a48f" providerId="ADAL" clId="{5D1F03F3-F5A1-4542-B337-566AFE5AB931}" dt="2024-12-09T01:35:02.192" v="7436" actId="478"/>
          <ac:spMkLst>
            <pc:docMk/>
            <pc:sldMk cId="674852594" sldId="320"/>
            <ac:spMk id="291" creationId="{2DE3301D-3477-E084-77A1-77D37F1014B9}"/>
          </ac:spMkLst>
        </pc:spChg>
        <pc:spChg chg="del">
          <ac:chgData name="#CUI SHUAIWEN#" userId="35a196ea-bcb8-475e-86cf-0b9eaca8a48f" providerId="ADAL" clId="{5D1F03F3-F5A1-4542-B337-566AFE5AB931}" dt="2024-12-09T01:35:02.192" v="7436" actId="478"/>
          <ac:spMkLst>
            <pc:docMk/>
            <pc:sldMk cId="674852594" sldId="320"/>
            <ac:spMk id="292" creationId="{346F2A37-F00F-7EE3-63C8-E918C9796CA5}"/>
          </ac:spMkLst>
        </pc:spChg>
        <pc:spChg chg="del">
          <ac:chgData name="#CUI SHUAIWEN#" userId="35a196ea-bcb8-475e-86cf-0b9eaca8a48f" providerId="ADAL" clId="{5D1F03F3-F5A1-4542-B337-566AFE5AB931}" dt="2024-12-09T01:35:02.192" v="7436" actId="478"/>
          <ac:spMkLst>
            <pc:docMk/>
            <pc:sldMk cId="674852594" sldId="320"/>
            <ac:spMk id="293" creationId="{BB717760-7102-A6A8-C7E3-E4538CBE53A9}"/>
          </ac:spMkLst>
        </pc:spChg>
        <pc:spChg chg="del">
          <ac:chgData name="#CUI SHUAIWEN#" userId="35a196ea-bcb8-475e-86cf-0b9eaca8a48f" providerId="ADAL" clId="{5D1F03F3-F5A1-4542-B337-566AFE5AB931}" dt="2024-12-09T01:35:02.192" v="7436" actId="478"/>
          <ac:spMkLst>
            <pc:docMk/>
            <pc:sldMk cId="674852594" sldId="320"/>
            <ac:spMk id="294" creationId="{16609D26-A37F-1D68-D1FF-2051FFC1A81F}"/>
          </ac:spMkLst>
        </pc:spChg>
        <pc:spChg chg="del">
          <ac:chgData name="#CUI SHUAIWEN#" userId="35a196ea-bcb8-475e-86cf-0b9eaca8a48f" providerId="ADAL" clId="{5D1F03F3-F5A1-4542-B337-566AFE5AB931}" dt="2024-12-09T01:35:02.192" v="7436" actId="478"/>
          <ac:spMkLst>
            <pc:docMk/>
            <pc:sldMk cId="674852594" sldId="320"/>
            <ac:spMk id="312" creationId="{9EFBE5D9-22C2-4F84-5889-2B9120191872}"/>
          </ac:spMkLst>
        </pc:spChg>
        <pc:spChg chg="del">
          <ac:chgData name="#CUI SHUAIWEN#" userId="35a196ea-bcb8-475e-86cf-0b9eaca8a48f" providerId="ADAL" clId="{5D1F03F3-F5A1-4542-B337-566AFE5AB931}" dt="2024-12-09T01:35:02.192" v="7436" actId="478"/>
          <ac:spMkLst>
            <pc:docMk/>
            <pc:sldMk cId="674852594" sldId="320"/>
            <ac:spMk id="314" creationId="{BE4AEBE2-8DFF-929D-8E5E-F914DA65B533}"/>
          </ac:spMkLst>
        </pc:spChg>
        <pc:spChg chg="del">
          <ac:chgData name="#CUI SHUAIWEN#" userId="35a196ea-bcb8-475e-86cf-0b9eaca8a48f" providerId="ADAL" clId="{5D1F03F3-F5A1-4542-B337-566AFE5AB931}" dt="2024-12-09T01:35:02.192" v="7436" actId="478"/>
          <ac:spMkLst>
            <pc:docMk/>
            <pc:sldMk cId="674852594" sldId="320"/>
            <ac:spMk id="317" creationId="{6149B094-3D34-AC0B-0C05-BBB6F74C30DD}"/>
          </ac:spMkLst>
        </pc:spChg>
        <pc:spChg chg="del">
          <ac:chgData name="#CUI SHUAIWEN#" userId="35a196ea-bcb8-475e-86cf-0b9eaca8a48f" providerId="ADAL" clId="{5D1F03F3-F5A1-4542-B337-566AFE5AB931}" dt="2024-12-09T01:35:02.192" v="7436" actId="478"/>
          <ac:spMkLst>
            <pc:docMk/>
            <pc:sldMk cId="674852594" sldId="320"/>
            <ac:spMk id="318" creationId="{81BFF409-860D-205D-1CA2-C70A9D4E1BB0}"/>
          </ac:spMkLst>
        </pc:spChg>
        <pc:spChg chg="del">
          <ac:chgData name="#CUI SHUAIWEN#" userId="35a196ea-bcb8-475e-86cf-0b9eaca8a48f" providerId="ADAL" clId="{5D1F03F3-F5A1-4542-B337-566AFE5AB931}" dt="2024-12-09T01:35:02.192" v="7436" actId="478"/>
          <ac:spMkLst>
            <pc:docMk/>
            <pc:sldMk cId="674852594" sldId="320"/>
            <ac:spMk id="319" creationId="{1F396F98-D39E-7C25-07A6-94F928384FD9}"/>
          </ac:spMkLst>
        </pc:spChg>
        <pc:spChg chg="del">
          <ac:chgData name="#CUI SHUAIWEN#" userId="35a196ea-bcb8-475e-86cf-0b9eaca8a48f" providerId="ADAL" clId="{5D1F03F3-F5A1-4542-B337-566AFE5AB931}" dt="2024-12-09T01:35:02.192" v="7436" actId="478"/>
          <ac:spMkLst>
            <pc:docMk/>
            <pc:sldMk cId="674852594" sldId="320"/>
            <ac:spMk id="320" creationId="{F087DFE4-0D3A-FB78-A781-CBEC2ABBCCBF}"/>
          </ac:spMkLst>
        </pc:spChg>
        <pc:spChg chg="del">
          <ac:chgData name="#CUI SHUAIWEN#" userId="35a196ea-bcb8-475e-86cf-0b9eaca8a48f" providerId="ADAL" clId="{5D1F03F3-F5A1-4542-B337-566AFE5AB931}" dt="2024-12-09T01:35:02.192" v="7436" actId="478"/>
          <ac:spMkLst>
            <pc:docMk/>
            <pc:sldMk cId="674852594" sldId="320"/>
            <ac:spMk id="321" creationId="{F21A8B7B-8F44-9CA0-EE1A-9015015E5A81}"/>
          </ac:spMkLst>
        </pc:spChg>
        <pc:spChg chg="del">
          <ac:chgData name="#CUI SHUAIWEN#" userId="35a196ea-bcb8-475e-86cf-0b9eaca8a48f" providerId="ADAL" clId="{5D1F03F3-F5A1-4542-B337-566AFE5AB931}" dt="2024-12-09T01:35:02.192" v="7436" actId="478"/>
          <ac:spMkLst>
            <pc:docMk/>
            <pc:sldMk cId="674852594" sldId="320"/>
            <ac:spMk id="322" creationId="{2CAF8F38-3AEF-CAD6-D1FD-786D2D0A166E}"/>
          </ac:spMkLst>
        </pc:spChg>
        <pc:spChg chg="del">
          <ac:chgData name="#CUI SHUAIWEN#" userId="35a196ea-bcb8-475e-86cf-0b9eaca8a48f" providerId="ADAL" clId="{5D1F03F3-F5A1-4542-B337-566AFE5AB931}" dt="2024-12-09T01:35:02.192" v="7436" actId="478"/>
          <ac:spMkLst>
            <pc:docMk/>
            <pc:sldMk cId="674852594" sldId="320"/>
            <ac:spMk id="323" creationId="{02B0C51E-0ACB-35E7-15CF-A8DE433CF05D}"/>
          </ac:spMkLst>
        </pc:spChg>
        <pc:spChg chg="del">
          <ac:chgData name="#CUI SHUAIWEN#" userId="35a196ea-bcb8-475e-86cf-0b9eaca8a48f" providerId="ADAL" clId="{5D1F03F3-F5A1-4542-B337-566AFE5AB931}" dt="2024-12-09T01:35:02.192" v="7436" actId="478"/>
          <ac:spMkLst>
            <pc:docMk/>
            <pc:sldMk cId="674852594" sldId="320"/>
            <ac:spMk id="324" creationId="{EDCFEDF2-E163-0CEB-C2A5-08FCABA1B816}"/>
          </ac:spMkLst>
        </pc:spChg>
        <pc:spChg chg="del">
          <ac:chgData name="#CUI SHUAIWEN#" userId="35a196ea-bcb8-475e-86cf-0b9eaca8a48f" providerId="ADAL" clId="{5D1F03F3-F5A1-4542-B337-566AFE5AB931}" dt="2024-12-09T01:35:02.192" v="7436" actId="478"/>
          <ac:spMkLst>
            <pc:docMk/>
            <pc:sldMk cId="674852594" sldId="320"/>
            <ac:spMk id="325" creationId="{6E88F679-75EB-0804-99E3-4F1AE6A3F2A2}"/>
          </ac:spMkLst>
        </pc:spChg>
        <pc:spChg chg="del">
          <ac:chgData name="#CUI SHUAIWEN#" userId="35a196ea-bcb8-475e-86cf-0b9eaca8a48f" providerId="ADAL" clId="{5D1F03F3-F5A1-4542-B337-566AFE5AB931}" dt="2024-12-09T01:35:02.192" v="7436" actId="478"/>
          <ac:spMkLst>
            <pc:docMk/>
            <pc:sldMk cId="674852594" sldId="320"/>
            <ac:spMk id="326" creationId="{6AAB8030-1FA5-BE2D-F64C-9F27AC285DEF}"/>
          </ac:spMkLst>
        </pc:spChg>
        <pc:spChg chg="del">
          <ac:chgData name="#CUI SHUAIWEN#" userId="35a196ea-bcb8-475e-86cf-0b9eaca8a48f" providerId="ADAL" clId="{5D1F03F3-F5A1-4542-B337-566AFE5AB931}" dt="2024-12-09T01:35:02.192" v="7436" actId="478"/>
          <ac:spMkLst>
            <pc:docMk/>
            <pc:sldMk cId="674852594" sldId="320"/>
            <ac:spMk id="327" creationId="{F14F7C11-5D84-A6E1-C72C-F528ADC304C2}"/>
          </ac:spMkLst>
        </pc:spChg>
        <pc:spChg chg="del">
          <ac:chgData name="#CUI SHUAIWEN#" userId="35a196ea-bcb8-475e-86cf-0b9eaca8a48f" providerId="ADAL" clId="{5D1F03F3-F5A1-4542-B337-566AFE5AB931}" dt="2024-12-09T01:35:02.192" v="7436" actId="478"/>
          <ac:spMkLst>
            <pc:docMk/>
            <pc:sldMk cId="674852594" sldId="320"/>
            <ac:spMk id="328" creationId="{03CC874D-8C30-DD8A-45CC-B482E7C7E849}"/>
          </ac:spMkLst>
        </pc:spChg>
        <pc:spChg chg="del">
          <ac:chgData name="#CUI SHUAIWEN#" userId="35a196ea-bcb8-475e-86cf-0b9eaca8a48f" providerId="ADAL" clId="{5D1F03F3-F5A1-4542-B337-566AFE5AB931}" dt="2024-12-09T01:35:02.192" v="7436" actId="478"/>
          <ac:spMkLst>
            <pc:docMk/>
            <pc:sldMk cId="674852594" sldId="320"/>
            <ac:spMk id="331" creationId="{7B80535F-AEC8-9A85-3AC7-BBD5001AF3FC}"/>
          </ac:spMkLst>
        </pc:spChg>
        <pc:spChg chg="del">
          <ac:chgData name="#CUI SHUAIWEN#" userId="35a196ea-bcb8-475e-86cf-0b9eaca8a48f" providerId="ADAL" clId="{5D1F03F3-F5A1-4542-B337-566AFE5AB931}" dt="2024-12-09T01:35:02.192" v="7436" actId="478"/>
          <ac:spMkLst>
            <pc:docMk/>
            <pc:sldMk cId="674852594" sldId="320"/>
            <ac:spMk id="332" creationId="{9C1F96E6-9A51-8AD1-8D8B-114FE1F9A2BA}"/>
          </ac:spMkLst>
        </pc:spChg>
        <pc:spChg chg="del">
          <ac:chgData name="#CUI SHUAIWEN#" userId="35a196ea-bcb8-475e-86cf-0b9eaca8a48f" providerId="ADAL" clId="{5D1F03F3-F5A1-4542-B337-566AFE5AB931}" dt="2024-12-09T01:35:02.192" v="7436" actId="478"/>
          <ac:spMkLst>
            <pc:docMk/>
            <pc:sldMk cId="674852594" sldId="320"/>
            <ac:spMk id="377" creationId="{38ED516E-672E-7C5D-01ED-A3353A862CCC}"/>
          </ac:spMkLst>
        </pc:spChg>
        <pc:spChg chg="del">
          <ac:chgData name="#CUI SHUAIWEN#" userId="35a196ea-bcb8-475e-86cf-0b9eaca8a48f" providerId="ADAL" clId="{5D1F03F3-F5A1-4542-B337-566AFE5AB931}" dt="2024-12-09T01:35:02.192" v="7436" actId="478"/>
          <ac:spMkLst>
            <pc:docMk/>
            <pc:sldMk cId="674852594" sldId="320"/>
            <ac:spMk id="378" creationId="{030C1D32-50BD-BEB7-C291-B439C9099B1F}"/>
          </ac:spMkLst>
        </pc:spChg>
        <pc:spChg chg="del">
          <ac:chgData name="#CUI SHUAIWEN#" userId="35a196ea-bcb8-475e-86cf-0b9eaca8a48f" providerId="ADAL" clId="{5D1F03F3-F5A1-4542-B337-566AFE5AB931}" dt="2024-12-09T01:35:02.192" v="7436" actId="478"/>
          <ac:spMkLst>
            <pc:docMk/>
            <pc:sldMk cId="674852594" sldId="320"/>
            <ac:spMk id="379" creationId="{FA4A1C1C-4D69-C0C7-4596-CBE4DA8A1E58}"/>
          </ac:spMkLst>
        </pc:spChg>
        <pc:spChg chg="del">
          <ac:chgData name="#CUI SHUAIWEN#" userId="35a196ea-bcb8-475e-86cf-0b9eaca8a48f" providerId="ADAL" clId="{5D1F03F3-F5A1-4542-B337-566AFE5AB931}" dt="2024-12-09T01:35:02.192" v="7436" actId="478"/>
          <ac:spMkLst>
            <pc:docMk/>
            <pc:sldMk cId="674852594" sldId="320"/>
            <ac:spMk id="380" creationId="{006BD2E6-D00D-274E-308A-7CACA1FEAF3D}"/>
          </ac:spMkLst>
        </pc:spChg>
        <pc:spChg chg="del">
          <ac:chgData name="#CUI SHUAIWEN#" userId="35a196ea-bcb8-475e-86cf-0b9eaca8a48f" providerId="ADAL" clId="{5D1F03F3-F5A1-4542-B337-566AFE5AB931}" dt="2024-12-09T01:35:02.192" v="7436" actId="478"/>
          <ac:spMkLst>
            <pc:docMk/>
            <pc:sldMk cId="674852594" sldId="320"/>
            <ac:spMk id="382" creationId="{A11D486B-C807-77C0-45F3-6A1C3108D487}"/>
          </ac:spMkLst>
        </pc:spChg>
        <pc:spChg chg="del">
          <ac:chgData name="#CUI SHUAIWEN#" userId="35a196ea-bcb8-475e-86cf-0b9eaca8a48f" providerId="ADAL" clId="{5D1F03F3-F5A1-4542-B337-566AFE5AB931}" dt="2024-12-09T01:35:02.192" v="7436" actId="478"/>
          <ac:spMkLst>
            <pc:docMk/>
            <pc:sldMk cId="674852594" sldId="320"/>
            <ac:spMk id="383" creationId="{9A7B65F4-2E4B-E3D4-F808-80739A83A8D7}"/>
          </ac:spMkLst>
        </pc:spChg>
        <pc:spChg chg="del">
          <ac:chgData name="#CUI SHUAIWEN#" userId="35a196ea-bcb8-475e-86cf-0b9eaca8a48f" providerId="ADAL" clId="{5D1F03F3-F5A1-4542-B337-566AFE5AB931}" dt="2024-12-09T01:35:02.192" v="7436" actId="478"/>
          <ac:spMkLst>
            <pc:docMk/>
            <pc:sldMk cId="674852594" sldId="320"/>
            <ac:spMk id="388" creationId="{11EA149C-DD27-ED88-FA73-CC8F85201D9D}"/>
          </ac:spMkLst>
        </pc:spChg>
        <pc:spChg chg="del">
          <ac:chgData name="#CUI SHUAIWEN#" userId="35a196ea-bcb8-475e-86cf-0b9eaca8a48f" providerId="ADAL" clId="{5D1F03F3-F5A1-4542-B337-566AFE5AB931}" dt="2024-12-09T01:35:02.192" v="7436" actId="478"/>
          <ac:spMkLst>
            <pc:docMk/>
            <pc:sldMk cId="674852594" sldId="320"/>
            <ac:spMk id="389" creationId="{015BA50A-5F73-4E85-06A2-9817BCA175DD}"/>
          </ac:spMkLst>
        </pc:spChg>
        <pc:spChg chg="del">
          <ac:chgData name="#CUI SHUAIWEN#" userId="35a196ea-bcb8-475e-86cf-0b9eaca8a48f" providerId="ADAL" clId="{5D1F03F3-F5A1-4542-B337-566AFE5AB931}" dt="2024-12-09T01:35:02.192" v="7436" actId="478"/>
          <ac:spMkLst>
            <pc:docMk/>
            <pc:sldMk cId="674852594" sldId="320"/>
            <ac:spMk id="391" creationId="{220299D6-3B46-F039-B350-8326274B4C1B}"/>
          </ac:spMkLst>
        </pc:spChg>
        <pc:spChg chg="del">
          <ac:chgData name="#CUI SHUAIWEN#" userId="35a196ea-bcb8-475e-86cf-0b9eaca8a48f" providerId="ADAL" clId="{5D1F03F3-F5A1-4542-B337-566AFE5AB931}" dt="2024-12-09T01:35:02.192" v="7436" actId="478"/>
          <ac:spMkLst>
            <pc:docMk/>
            <pc:sldMk cId="674852594" sldId="320"/>
            <ac:spMk id="393" creationId="{9BC4A957-E381-5993-82BF-1170E1F8B004}"/>
          </ac:spMkLst>
        </pc:spChg>
        <pc:spChg chg="del">
          <ac:chgData name="#CUI SHUAIWEN#" userId="35a196ea-bcb8-475e-86cf-0b9eaca8a48f" providerId="ADAL" clId="{5D1F03F3-F5A1-4542-B337-566AFE5AB931}" dt="2024-12-09T01:35:02.192" v="7436" actId="478"/>
          <ac:spMkLst>
            <pc:docMk/>
            <pc:sldMk cId="674852594" sldId="320"/>
            <ac:spMk id="395" creationId="{4AF9637C-8A6C-554C-B767-599130D14DE1}"/>
          </ac:spMkLst>
        </pc:spChg>
        <pc:spChg chg="del">
          <ac:chgData name="#CUI SHUAIWEN#" userId="35a196ea-bcb8-475e-86cf-0b9eaca8a48f" providerId="ADAL" clId="{5D1F03F3-F5A1-4542-B337-566AFE5AB931}" dt="2024-12-09T01:35:02.192" v="7436" actId="478"/>
          <ac:spMkLst>
            <pc:docMk/>
            <pc:sldMk cId="674852594" sldId="320"/>
            <ac:spMk id="396" creationId="{A0E086DB-594E-5A0E-D5AC-2486D372005A}"/>
          </ac:spMkLst>
        </pc:spChg>
        <pc:spChg chg="del">
          <ac:chgData name="#CUI SHUAIWEN#" userId="35a196ea-bcb8-475e-86cf-0b9eaca8a48f" providerId="ADAL" clId="{5D1F03F3-F5A1-4542-B337-566AFE5AB931}" dt="2024-12-09T01:35:02.192" v="7436" actId="478"/>
          <ac:spMkLst>
            <pc:docMk/>
            <pc:sldMk cId="674852594" sldId="320"/>
            <ac:spMk id="397" creationId="{82FF301C-CCF5-685B-2191-8E33F83BE9A7}"/>
          </ac:spMkLst>
        </pc:spChg>
        <pc:spChg chg="del">
          <ac:chgData name="#CUI SHUAIWEN#" userId="35a196ea-bcb8-475e-86cf-0b9eaca8a48f" providerId="ADAL" clId="{5D1F03F3-F5A1-4542-B337-566AFE5AB931}" dt="2024-12-09T01:35:02.192" v="7436" actId="478"/>
          <ac:spMkLst>
            <pc:docMk/>
            <pc:sldMk cId="674852594" sldId="320"/>
            <ac:spMk id="398" creationId="{9313A768-B1F7-E832-2B41-EC009797B3B8}"/>
          </ac:spMkLst>
        </pc:spChg>
        <pc:spChg chg="del">
          <ac:chgData name="#CUI SHUAIWEN#" userId="35a196ea-bcb8-475e-86cf-0b9eaca8a48f" providerId="ADAL" clId="{5D1F03F3-F5A1-4542-B337-566AFE5AB931}" dt="2024-12-09T01:35:02.192" v="7436" actId="478"/>
          <ac:spMkLst>
            <pc:docMk/>
            <pc:sldMk cId="674852594" sldId="320"/>
            <ac:spMk id="403" creationId="{D6EAC199-F975-4250-39E1-CB7802A5E8C0}"/>
          </ac:spMkLst>
        </pc:spChg>
        <pc:spChg chg="del">
          <ac:chgData name="#CUI SHUAIWEN#" userId="35a196ea-bcb8-475e-86cf-0b9eaca8a48f" providerId="ADAL" clId="{5D1F03F3-F5A1-4542-B337-566AFE5AB931}" dt="2024-12-09T01:35:02.192" v="7436" actId="478"/>
          <ac:spMkLst>
            <pc:docMk/>
            <pc:sldMk cId="674852594" sldId="320"/>
            <ac:spMk id="404" creationId="{56F50A49-037C-FADF-AF48-03E5245C984D}"/>
          </ac:spMkLst>
        </pc:spChg>
        <pc:spChg chg="del">
          <ac:chgData name="#CUI SHUAIWEN#" userId="35a196ea-bcb8-475e-86cf-0b9eaca8a48f" providerId="ADAL" clId="{5D1F03F3-F5A1-4542-B337-566AFE5AB931}" dt="2024-12-09T01:35:02.192" v="7436" actId="478"/>
          <ac:spMkLst>
            <pc:docMk/>
            <pc:sldMk cId="674852594" sldId="320"/>
            <ac:spMk id="405" creationId="{94206F72-0275-5A74-D99C-1D9ABD43D3D7}"/>
          </ac:spMkLst>
        </pc:spChg>
        <pc:spChg chg="del">
          <ac:chgData name="#CUI SHUAIWEN#" userId="35a196ea-bcb8-475e-86cf-0b9eaca8a48f" providerId="ADAL" clId="{5D1F03F3-F5A1-4542-B337-566AFE5AB931}" dt="2024-12-09T01:35:02.192" v="7436" actId="478"/>
          <ac:spMkLst>
            <pc:docMk/>
            <pc:sldMk cId="674852594" sldId="320"/>
            <ac:spMk id="406" creationId="{3E93468B-5272-21A5-5A4B-6A087EA63F7E}"/>
          </ac:spMkLst>
        </pc:spChg>
        <pc:spChg chg="del">
          <ac:chgData name="#CUI SHUAIWEN#" userId="35a196ea-bcb8-475e-86cf-0b9eaca8a48f" providerId="ADAL" clId="{5D1F03F3-F5A1-4542-B337-566AFE5AB931}" dt="2024-12-09T01:35:02.192" v="7436" actId="478"/>
          <ac:spMkLst>
            <pc:docMk/>
            <pc:sldMk cId="674852594" sldId="320"/>
            <ac:spMk id="407" creationId="{75A31281-6F60-AC61-4898-3B7284D97441}"/>
          </ac:spMkLst>
        </pc:spChg>
        <pc:spChg chg="del">
          <ac:chgData name="#CUI SHUAIWEN#" userId="35a196ea-bcb8-475e-86cf-0b9eaca8a48f" providerId="ADAL" clId="{5D1F03F3-F5A1-4542-B337-566AFE5AB931}" dt="2024-12-09T01:35:02.192" v="7436" actId="478"/>
          <ac:spMkLst>
            <pc:docMk/>
            <pc:sldMk cId="674852594" sldId="320"/>
            <ac:spMk id="408" creationId="{3E9AE2DB-65B6-8E78-9E77-369F299C58FE}"/>
          </ac:spMkLst>
        </pc:spChg>
        <pc:spChg chg="del">
          <ac:chgData name="#CUI SHUAIWEN#" userId="35a196ea-bcb8-475e-86cf-0b9eaca8a48f" providerId="ADAL" clId="{5D1F03F3-F5A1-4542-B337-566AFE5AB931}" dt="2024-12-09T01:35:02.192" v="7436" actId="478"/>
          <ac:spMkLst>
            <pc:docMk/>
            <pc:sldMk cId="674852594" sldId="320"/>
            <ac:spMk id="409" creationId="{A76013BF-0926-C57A-46F2-5F7214109B23}"/>
          </ac:spMkLst>
        </pc:spChg>
        <pc:spChg chg="del">
          <ac:chgData name="#CUI SHUAIWEN#" userId="35a196ea-bcb8-475e-86cf-0b9eaca8a48f" providerId="ADAL" clId="{5D1F03F3-F5A1-4542-B337-566AFE5AB931}" dt="2024-12-09T01:35:02.192" v="7436" actId="478"/>
          <ac:spMkLst>
            <pc:docMk/>
            <pc:sldMk cId="674852594" sldId="320"/>
            <ac:spMk id="410" creationId="{1FDB5385-63FC-A7EF-FFD1-9ED68C5411CD}"/>
          </ac:spMkLst>
        </pc:spChg>
        <pc:spChg chg="del">
          <ac:chgData name="#CUI SHUAIWEN#" userId="35a196ea-bcb8-475e-86cf-0b9eaca8a48f" providerId="ADAL" clId="{5D1F03F3-F5A1-4542-B337-566AFE5AB931}" dt="2024-12-09T01:35:02.192" v="7436" actId="478"/>
          <ac:spMkLst>
            <pc:docMk/>
            <pc:sldMk cId="674852594" sldId="320"/>
            <ac:spMk id="411" creationId="{88EE4DE5-A41F-C50C-91BB-DE1AD99F6CC9}"/>
          </ac:spMkLst>
        </pc:spChg>
        <pc:spChg chg="del">
          <ac:chgData name="#CUI SHUAIWEN#" userId="35a196ea-bcb8-475e-86cf-0b9eaca8a48f" providerId="ADAL" clId="{5D1F03F3-F5A1-4542-B337-566AFE5AB931}" dt="2024-12-09T01:35:02.192" v="7436" actId="478"/>
          <ac:spMkLst>
            <pc:docMk/>
            <pc:sldMk cId="674852594" sldId="320"/>
            <ac:spMk id="412" creationId="{146CBC70-D424-5ECF-1AD5-0AEAD43694DE}"/>
          </ac:spMkLst>
        </pc:spChg>
        <pc:spChg chg="del">
          <ac:chgData name="#CUI SHUAIWEN#" userId="35a196ea-bcb8-475e-86cf-0b9eaca8a48f" providerId="ADAL" clId="{5D1F03F3-F5A1-4542-B337-566AFE5AB931}" dt="2024-12-09T01:35:02.192" v="7436" actId="478"/>
          <ac:spMkLst>
            <pc:docMk/>
            <pc:sldMk cId="674852594" sldId="320"/>
            <ac:spMk id="413" creationId="{47C6BA25-0389-4A4E-8A79-8BF20B0B8172}"/>
          </ac:spMkLst>
        </pc:spChg>
        <pc:spChg chg="del">
          <ac:chgData name="#CUI SHUAIWEN#" userId="35a196ea-bcb8-475e-86cf-0b9eaca8a48f" providerId="ADAL" clId="{5D1F03F3-F5A1-4542-B337-566AFE5AB931}" dt="2024-12-09T01:35:02.192" v="7436" actId="478"/>
          <ac:spMkLst>
            <pc:docMk/>
            <pc:sldMk cId="674852594" sldId="320"/>
            <ac:spMk id="414" creationId="{E3763890-9630-33CF-ABBA-27E4397FF118}"/>
          </ac:spMkLst>
        </pc:spChg>
        <pc:spChg chg="del">
          <ac:chgData name="#CUI SHUAIWEN#" userId="35a196ea-bcb8-475e-86cf-0b9eaca8a48f" providerId="ADAL" clId="{5D1F03F3-F5A1-4542-B337-566AFE5AB931}" dt="2024-12-09T01:35:02.192" v="7436" actId="478"/>
          <ac:spMkLst>
            <pc:docMk/>
            <pc:sldMk cId="674852594" sldId="320"/>
            <ac:spMk id="415" creationId="{0822D039-3600-0FC5-5BED-AC7A39611708}"/>
          </ac:spMkLst>
        </pc:spChg>
        <pc:spChg chg="del">
          <ac:chgData name="#CUI SHUAIWEN#" userId="35a196ea-bcb8-475e-86cf-0b9eaca8a48f" providerId="ADAL" clId="{5D1F03F3-F5A1-4542-B337-566AFE5AB931}" dt="2024-12-09T01:35:02.192" v="7436" actId="478"/>
          <ac:spMkLst>
            <pc:docMk/>
            <pc:sldMk cId="674852594" sldId="320"/>
            <ac:spMk id="479" creationId="{AA9571AA-81BC-2F49-405E-F8CDD23D8DBD}"/>
          </ac:spMkLst>
        </pc:spChg>
        <pc:spChg chg="del">
          <ac:chgData name="#CUI SHUAIWEN#" userId="35a196ea-bcb8-475e-86cf-0b9eaca8a48f" providerId="ADAL" clId="{5D1F03F3-F5A1-4542-B337-566AFE5AB931}" dt="2024-12-09T01:35:02.192" v="7436" actId="478"/>
          <ac:spMkLst>
            <pc:docMk/>
            <pc:sldMk cId="674852594" sldId="320"/>
            <ac:spMk id="480" creationId="{972AFBD8-42C7-A66C-EAA0-DBC959CF11BB}"/>
          </ac:spMkLst>
        </pc:spChg>
        <pc:grpChg chg="add mod">
          <ac:chgData name="#CUI SHUAIWEN#" userId="35a196ea-bcb8-475e-86cf-0b9eaca8a48f" providerId="ADAL" clId="{5D1F03F3-F5A1-4542-B337-566AFE5AB931}" dt="2024-12-09T03:59:09.411" v="8415" actId="164"/>
          <ac:grpSpMkLst>
            <pc:docMk/>
            <pc:sldMk cId="674852594" sldId="320"/>
            <ac:grpSpMk id="37" creationId="{7A4D5394-36A9-89C8-4EC2-D9CEF672CB9C}"/>
          </ac:grpSpMkLst>
        </pc:grpChg>
        <pc:grpChg chg="add mod">
          <ac:chgData name="#CUI SHUAIWEN#" userId="35a196ea-bcb8-475e-86cf-0b9eaca8a48f" providerId="ADAL" clId="{5D1F03F3-F5A1-4542-B337-566AFE5AB931}" dt="2024-12-09T03:59:50.707" v="8426" actId="164"/>
          <ac:grpSpMkLst>
            <pc:docMk/>
            <pc:sldMk cId="674852594" sldId="320"/>
            <ac:grpSpMk id="38" creationId="{318BD1DE-67B6-BDBA-FF34-CA2B2C6F4479}"/>
          </ac:grpSpMkLst>
        </pc:grpChg>
        <pc:grpChg chg="add mod">
          <ac:chgData name="#CUI SHUAIWEN#" userId="35a196ea-bcb8-475e-86cf-0b9eaca8a48f" providerId="ADAL" clId="{5D1F03F3-F5A1-4542-B337-566AFE5AB931}" dt="2024-12-09T04:02:38.777" v="8499" actId="408"/>
          <ac:grpSpMkLst>
            <pc:docMk/>
            <pc:sldMk cId="674852594" sldId="320"/>
            <ac:grpSpMk id="39" creationId="{E81F0809-EDFE-5B07-A561-763069775AD5}"/>
          </ac:grpSpMkLst>
        </pc:grpChg>
        <pc:grpChg chg="add del mod">
          <ac:chgData name="#CUI SHUAIWEN#" userId="35a196ea-bcb8-475e-86cf-0b9eaca8a48f" providerId="ADAL" clId="{5D1F03F3-F5A1-4542-B337-566AFE5AB931}" dt="2024-12-09T04:00:12.123" v="8431" actId="165"/>
          <ac:grpSpMkLst>
            <pc:docMk/>
            <pc:sldMk cId="674852594" sldId="320"/>
            <ac:grpSpMk id="40" creationId="{3549E8E1-2363-8ADD-9CD9-1F6C4EB3B9B0}"/>
          </ac:grpSpMkLst>
        </pc:grpChg>
        <pc:grpChg chg="add del mod">
          <ac:chgData name="#CUI SHUAIWEN#" userId="35a196ea-bcb8-475e-86cf-0b9eaca8a48f" providerId="ADAL" clId="{5D1F03F3-F5A1-4542-B337-566AFE5AB931}" dt="2024-12-09T04:00:14.439" v="8432" actId="165"/>
          <ac:grpSpMkLst>
            <pc:docMk/>
            <pc:sldMk cId="674852594" sldId="320"/>
            <ac:grpSpMk id="41" creationId="{B22DE325-A8AF-1F0E-0DE2-870868C53235}"/>
          </ac:grpSpMkLst>
        </pc:grpChg>
        <pc:grpChg chg="add mod">
          <ac:chgData name="#CUI SHUAIWEN#" userId="35a196ea-bcb8-475e-86cf-0b9eaca8a48f" providerId="ADAL" clId="{5D1F03F3-F5A1-4542-B337-566AFE5AB931}" dt="2024-12-09T04:02:30.542" v="8497" actId="164"/>
          <ac:grpSpMkLst>
            <pc:docMk/>
            <pc:sldMk cId="674852594" sldId="320"/>
            <ac:grpSpMk id="47" creationId="{4BE7A72F-570A-5395-48C3-CA937880F285}"/>
          </ac:grpSpMkLst>
        </pc:grpChg>
        <pc:grpChg chg="add mod">
          <ac:chgData name="#CUI SHUAIWEN#" userId="35a196ea-bcb8-475e-86cf-0b9eaca8a48f" providerId="ADAL" clId="{5D1F03F3-F5A1-4542-B337-566AFE5AB931}" dt="2024-12-09T04:02:33.846" v="8498" actId="164"/>
          <ac:grpSpMkLst>
            <pc:docMk/>
            <pc:sldMk cId="674852594" sldId="320"/>
            <ac:grpSpMk id="49" creationId="{361099E2-B7A3-B864-9FB5-5535898574B6}"/>
          </ac:grpSpMkLst>
        </pc:grpChg>
        <pc:grpChg chg="add mod">
          <ac:chgData name="#CUI SHUAIWEN#" userId="35a196ea-bcb8-475e-86cf-0b9eaca8a48f" providerId="ADAL" clId="{5D1F03F3-F5A1-4542-B337-566AFE5AB931}" dt="2024-12-09T04:02:30.542" v="8497" actId="164"/>
          <ac:grpSpMkLst>
            <pc:docMk/>
            <pc:sldMk cId="674852594" sldId="320"/>
            <ac:grpSpMk id="51" creationId="{C3F437B8-1EA5-81F1-B521-E382E0EAC015}"/>
          </ac:grpSpMkLst>
        </pc:grpChg>
        <pc:grpChg chg="add mod">
          <ac:chgData name="#CUI SHUAIWEN#" userId="35a196ea-bcb8-475e-86cf-0b9eaca8a48f" providerId="ADAL" clId="{5D1F03F3-F5A1-4542-B337-566AFE5AB931}" dt="2024-12-09T04:02:33.846" v="8498" actId="164"/>
          <ac:grpSpMkLst>
            <pc:docMk/>
            <pc:sldMk cId="674852594" sldId="320"/>
            <ac:grpSpMk id="52" creationId="{22CB295D-3048-2ED5-ADA4-D5D45575CA86}"/>
          </ac:grpSpMkLst>
        </pc:grpChg>
        <pc:grpChg chg="add mod">
          <ac:chgData name="#CUI SHUAIWEN#" userId="35a196ea-bcb8-475e-86cf-0b9eaca8a48f" providerId="ADAL" clId="{5D1F03F3-F5A1-4542-B337-566AFE5AB931}" dt="2024-12-09T04:02:30.542" v="8497" actId="164"/>
          <ac:grpSpMkLst>
            <pc:docMk/>
            <pc:sldMk cId="674852594" sldId="320"/>
            <ac:grpSpMk id="53" creationId="{D49A89A6-FAF5-BA5A-9B25-4E89BC04864E}"/>
          </ac:grpSpMkLst>
        </pc:grpChg>
        <pc:grpChg chg="add mod">
          <ac:chgData name="#CUI SHUAIWEN#" userId="35a196ea-bcb8-475e-86cf-0b9eaca8a48f" providerId="ADAL" clId="{5D1F03F3-F5A1-4542-B337-566AFE5AB931}" dt="2024-12-09T04:02:38.777" v="8499" actId="408"/>
          <ac:grpSpMkLst>
            <pc:docMk/>
            <pc:sldMk cId="674852594" sldId="320"/>
            <ac:grpSpMk id="54" creationId="{2F657BEC-5058-5D13-A66C-BD0803828187}"/>
          </ac:grpSpMkLst>
        </pc:grpChg>
        <pc:grpChg chg="del">
          <ac:chgData name="#CUI SHUAIWEN#" userId="35a196ea-bcb8-475e-86cf-0b9eaca8a48f" providerId="ADAL" clId="{5D1F03F3-F5A1-4542-B337-566AFE5AB931}" dt="2024-12-09T01:35:02.192" v="7436" actId="478"/>
          <ac:grpSpMkLst>
            <pc:docMk/>
            <pc:sldMk cId="674852594" sldId="320"/>
            <ac:grpSpMk id="146" creationId="{70677474-984B-ACFA-6E3D-BC8450217774}"/>
          </ac:grpSpMkLst>
        </pc:grpChg>
        <pc:grpChg chg="del">
          <ac:chgData name="#CUI SHUAIWEN#" userId="35a196ea-bcb8-475e-86cf-0b9eaca8a48f" providerId="ADAL" clId="{5D1F03F3-F5A1-4542-B337-566AFE5AB931}" dt="2024-12-09T01:35:02.192" v="7436" actId="478"/>
          <ac:grpSpMkLst>
            <pc:docMk/>
            <pc:sldMk cId="674852594" sldId="320"/>
            <ac:grpSpMk id="253" creationId="{ADAFE2DD-3674-9AF3-236A-AB6F0ED9368A}"/>
          </ac:grpSpMkLst>
        </pc:grpChg>
        <pc:grpChg chg="del">
          <ac:chgData name="#CUI SHUAIWEN#" userId="35a196ea-bcb8-475e-86cf-0b9eaca8a48f" providerId="ADAL" clId="{5D1F03F3-F5A1-4542-B337-566AFE5AB931}" dt="2024-12-09T01:35:02.192" v="7436" actId="478"/>
          <ac:grpSpMkLst>
            <pc:docMk/>
            <pc:sldMk cId="674852594" sldId="320"/>
            <ac:grpSpMk id="268" creationId="{B50F9F25-3B98-0705-DDD6-120595FED82F}"/>
          </ac:grpSpMkLst>
        </pc:grpChg>
        <pc:picChg chg="add del mod ord modCrop">
          <ac:chgData name="#CUI SHUAIWEN#" userId="35a196ea-bcb8-475e-86cf-0b9eaca8a48f" providerId="ADAL" clId="{5D1F03F3-F5A1-4542-B337-566AFE5AB931}" dt="2024-12-09T03:59:50.707" v="8426" actId="164"/>
          <ac:picMkLst>
            <pc:docMk/>
            <pc:sldMk cId="674852594" sldId="320"/>
            <ac:picMk id="19" creationId="{076FEFEB-E9F1-C1B5-958A-EB482E7843F0}"/>
          </ac:picMkLst>
        </pc:picChg>
        <pc:picChg chg="add mod topLvl modCrop">
          <ac:chgData name="#CUI SHUAIWEN#" userId="35a196ea-bcb8-475e-86cf-0b9eaca8a48f" providerId="ADAL" clId="{5D1F03F3-F5A1-4542-B337-566AFE5AB931}" dt="2024-12-09T04:01:25.800" v="8491" actId="164"/>
          <ac:picMkLst>
            <pc:docMk/>
            <pc:sldMk cId="674852594" sldId="320"/>
            <ac:picMk id="21" creationId="{48B9B522-2487-487C-F80A-FDEC51CBCA81}"/>
          </ac:picMkLst>
        </pc:picChg>
        <pc:picChg chg="add del mod ord modCrop">
          <ac:chgData name="#CUI SHUAIWEN#" userId="35a196ea-bcb8-475e-86cf-0b9eaca8a48f" providerId="ADAL" clId="{5D1F03F3-F5A1-4542-B337-566AFE5AB931}" dt="2024-12-09T03:59:54.262" v="8427" actId="164"/>
          <ac:picMkLst>
            <pc:docMk/>
            <pc:sldMk cId="674852594" sldId="320"/>
            <ac:picMk id="23" creationId="{BA5385EE-90D7-4B4C-C812-301552CFAD1A}"/>
          </ac:picMkLst>
        </pc:picChg>
        <pc:picChg chg="add mod topLvl modCrop">
          <ac:chgData name="#CUI SHUAIWEN#" userId="35a196ea-bcb8-475e-86cf-0b9eaca8a48f" providerId="ADAL" clId="{5D1F03F3-F5A1-4542-B337-566AFE5AB931}" dt="2024-12-09T04:01:19.348" v="8489" actId="164"/>
          <ac:picMkLst>
            <pc:docMk/>
            <pc:sldMk cId="674852594" sldId="320"/>
            <ac:picMk id="25" creationId="{4C43A9D1-F9A4-1921-0D84-127639D17892}"/>
          </ac:picMkLst>
        </pc:picChg>
        <pc:picChg chg="add del mod">
          <ac:chgData name="#CUI SHUAIWEN#" userId="35a196ea-bcb8-475e-86cf-0b9eaca8a48f" providerId="ADAL" clId="{5D1F03F3-F5A1-4542-B337-566AFE5AB931}" dt="2024-12-09T02:43:10.988" v="7989" actId="478"/>
          <ac:picMkLst>
            <pc:docMk/>
            <pc:sldMk cId="674852594" sldId="320"/>
            <ac:picMk id="26" creationId="{EE135579-D766-6CBE-93DC-8386B117D9B8}"/>
          </ac:picMkLst>
        </pc:picChg>
        <pc:picChg chg="add mod topLvl modCrop">
          <ac:chgData name="#CUI SHUAIWEN#" userId="35a196ea-bcb8-475e-86cf-0b9eaca8a48f" providerId="ADAL" clId="{5D1F03F3-F5A1-4542-B337-566AFE5AB931}" dt="2024-12-09T04:01:28.557" v="8492" actId="164"/>
          <ac:picMkLst>
            <pc:docMk/>
            <pc:sldMk cId="674852594" sldId="320"/>
            <ac:picMk id="28" creationId="{7EE58675-9E1C-A678-7CBB-8D1EBDFA7F85}"/>
          </ac:picMkLst>
        </pc:picChg>
        <pc:picChg chg="add mod topLvl modCrop">
          <ac:chgData name="#CUI SHUAIWEN#" userId="35a196ea-bcb8-475e-86cf-0b9eaca8a48f" providerId="ADAL" clId="{5D1F03F3-F5A1-4542-B337-566AFE5AB931}" dt="2024-12-09T04:01:21.934" v="8490" actId="164"/>
          <ac:picMkLst>
            <pc:docMk/>
            <pc:sldMk cId="674852594" sldId="320"/>
            <ac:picMk id="30" creationId="{4B059ECC-DDF4-45CF-9BFA-93DF1105E158}"/>
          </ac:picMkLst>
        </pc:picChg>
        <pc:picChg chg="del">
          <ac:chgData name="#CUI SHUAIWEN#" userId="35a196ea-bcb8-475e-86cf-0b9eaca8a48f" providerId="ADAL" clId="{5D1F03F3-F5A1-4542-B337-566AFE5AB931}" dt="2024-12-09T01:35:02.192" v="7436" actId="478"/>
          <ac:picMkLst>
            <pc:docMk/>
            <pc:sldMk cId="674852594" sldId="320"/>
            <ac:picMk id="329" creationId="{363B6E1E-B739-3378-8B04-3F57DDD71B40}"/>
          </ac:picMkLst>
        </pc:picChg>
        <pc:picChg chg="del">
          <ac:chgData name="#CUI SHUAIWEN#" userId="35a196ea-bcb8-475e-86cf-0b9eaca8a48f" providerId="ADAL" clId="{5D1F03F3-F5A1-4542-B337-566AFE5AB931}" dt="2024-12-09T01:35:02.192" v="7436" actId="478"/>
          <ac:picMkLst>
            <pc:docMk/>
            <pc:sldMk cId="674852594" sldId="320"/>
            <ac:picMk id="330" creationId="{1D75A550-8814-9F24-BA19-7BE4F615BD64}"/>
          </ac:picMkLst>
        </pc:picChg>
        <pc:picChg chg="del">
          <ac:chgData name="#CUI SHUAIWEN#" userId="35a196ea-bcb8-475e-86cf-0b9eaca8a48f" providerId="ADAL" clId="{5D1F03F3-F5A1-4542-B337-566AFE5AB931}" dt="2024-12-09T01:35:02.192" v="7436" actId="478"/>
          <ac:picMkLst>
            <pc:docMk/>
            <pc:sldMk cId="674852594" sldId="320"/>
            <ac:picMk id="381" creationId="{10B76FC7-9E78-4447-6C97-6504B5478FBF}"/>
          </ac:picMkLst>
        </pc:picChg>
        <pc:picChg chg="del">
          <ac:chgData name="#CUI SHUAIWEN#" userId="35a196ea-bcb8-475e-86cf-0b9eaca8a48f" providerId="ADAL" clId="{5D1F03F3-F5A1-4542-B337-566AFE5AB931}" dt="2024-12-09T01:35:02.192" v="7436" actId="478"/>
          <ac:picMkLst>
            <pc:docMk/>
            <pc:sldMk cId="674852594" sldId="320"/>
            <ac:picMk id="384" creationId="{78AB83FA-8BE6-D564-CEF3-D1B959782BE6}"/>
          </ac:picMkLst>
        </pc:picChg>
        <pc:picChg chg="del">
          <ac:chgData name="#CUI SHUAIWEN#" userId="35a196ea-bcb8-475e-86cf-0b9eaca8a48f" providerId="ADAL" clId="{5D1F03F3-F5A1-4542-B337-566AFE5AB931}" dt="2024-12-09T01:35:02.192" v="7436" actId="478"/>
          <ac:picMkLst>
            <pc:docMk/>
            <pc:sldMk cId="674852594" sldId="320"/>
            <ac:picMk id="385" creationId="{039D1A68-7505-A568-08FA-4F8036A28F08}"/>
          </ac:picMkLst>
        </pc:picChg>
        <pc:picChg chg="del">
          <ac:chgData name="#CUI SHUAIWEN#" userId="35a196ea-bcb8-475e-86cf-0b9eaca8a48f" providerId="ADAL" clId="{5D1F03F3-F5A1-4542-B337-566AFE5AB931}" dt="2024-12-09T01:35:02.192" v="7436" actId="478"/>
          <ac:picMkLst>
            <pc:docMk/>
            <pc:sldMk cId="674852594" sldId="320"/>
            <ac:picMk id="386" creationId="{A0323569-7C5A-BB9A-4456-99AD8F803651}"/>
          </ac:picMkLst>
        </pc:picChg>
        <pc:picChg chg="del">
          <ac:chgData name="#CUI SHUAIWEN#" userId="35a196ea-bcb8-475e-86cf-0b9eaca8a48f" providerId="ADAL" clId="{5D1F03F3-F5A1-4542-B337-566AFE5AB931}" dt="2024-12-09T01:35:02.192" v="7436" actId="478"/>
          <ac:picMkLst>
            <pc:docMk/>
            <pc:sldMk cId="674852594" sldId="320"/>
            <ac:picMk id="387" creationId="{67EB1D16-A22F-4FFF-9AC2-2169C4796BDF}"/>
          </ac:picMkLst>
        </pc:picChg>
        <pc:picChg chg="del">
          <ac:chgData name="#CUI SHUAIWEN#" userId="35a196ea-bcb8-475e-86cf-0b9eaca8a48f" providerId="ADAL" clId="{5D1F03F3-F5A1-4542-B337-566AFE5AB931}" dt="2024-12-09T01:35:02.192" v="7436" actId="478"/>
          <ac:picMkLst>
            <pc:docMk/>
            <pc:sldMk cId="674852594" sldId="320"/>
            <ac:picMk id="390" creationId="{891C2A6D-9D29-FF75-67D4-3672E7EE29FE}"/>
          </ac:picMkLst>
        </pc:picChg>
        <pc:picChg chg="del">
          <ac:chgData name="#CUI SHUAIWEN#" userId="35a196ea-bcb8-475e-86cf-0b9eaca8a48f" providerId="ADAL" clId="{5D1F03F3-F5A1-4542-B337-566AFE5AB931}" dt="2024-12-09T01:35:02.192" v="7436" actId="478"/>
          <ac:picMkLst>
            <pc:docMk/>
            <pc:sldMk cId="674852594" sldId="320"/>
            <ac:picMk id="392" creationId="{53C8D67B-5907-AAE9-1952-76685BB0CE41}"/>
          </ac:picMkLst>
        </pc:picChg>
        <pc:picChg chg="del">
          <ac:chgData name="#CUI SHUAIWEN#" userId="35a196ea-bcb8-475e-86cf-0b9eaca8a48f" providerId="ADAL" clId="{5D1F03F3-F5A1-4542-B337-566AFE5AB931}" dt="2024-12-09T01:35:02.192" v="7436" actId="478"/>
          <ac:picMkLst>
            <pc:docMk/>
            <pc:sldMk cId="674852594" sldId="320"/>
            <ac:picMk id="394" creationId="{EA0EA2A1-4691-8373-BDA3-1E14407C6E1E}"/>
          </ac:picMkLst>
        </pc:picChg>
        <pc:picChg chg="del">
          <ac:chgData name="#CUI SHUAIWEN#" userId="35a196ea-bcb8-475e-86cf-0b9eaca8a48f" providerId="ADAL" clId="{5D1F03F3-F5A1-4542-B337-566AFE5AB931}" dt="2024-12-09T01:35:02.192" v="7436" actId="478"/>
          <ac:picMkLst>
            <pc:docMk/>
            <pc:sldMk cId="674852594" sldId="320"/>
            <ac:picMk id="399" creationId="{4907FCE8-25BE-F79E-E251-1AC68C9C7DBF}"/>
          </ac:picMkLst>
        </pc:picChg>
        <pc:picChg chg="del">
          <ac:chgData name="#CUI SHUAIWEN#" userId="35a196ea-bcb8-475e-86cf-0b9eaca8a48f" providerId="ADAL" clId="{5D1F03F3-F5A1-4542-B337-566AFE5AB931}" dt="2024-12-09T01:35:02.192" v="7436" actId="478"/>
          <ac:picMkLst>
            <pc:docMk/>
            <pc:sldMk cId="674852594" sldId="320"/>
            <ac:picMk id="400" creationId="{0D4F81BC-4AE5-BDAD-555A-6124C46D5835}"/>
          </ac:picMkLst>
        </pc:picChg>
        <pc:picChg chg="del">
          <ac:chgData name="#CUI SHUAIWEN#" userId="35a196ea-bcb8-475e-86cf-0b9eaca8a48f" providerId="ADAL" clId="{5D1F03F3-F5A1-4542-B337-566AFE5AB931}" dt="2024-12-09T01:35:02.192" v="7436" actId="478"/>
          <ac:picMkLst>
            <pc:docMk/>
            <pc:sldMk cId="674852594" sldId="320"/>
            <ac:picMk id="401" creationId="{76C1A984-F0A1-6819-42E5-929C3959FD02}"/>
          </ac:picMkLst>
        </pc:picChg>
        <pc:picChg chg="del">
          <ac:chgData name="#CUI SHUAIWEN#" userId="35a196ea-bcb8-475e-86cf-0b9eaca8a48f" providerId="ADAL" clId="{5D1F03F3-F5A1-4542-B337-566AFE5AB931}" dt="2024-12-09T01:35:02.192" v="7436" actId="478"/>
          <ac:picMkLst>
            <pc:docMk/>
            <pc:sldMk cId="674852594" sldId="320"/>
            <ac:picMk id="402" creationId="{6C59FB6C-0331-0EE5-FE46-964AB657C653}"/>
          </ac:picMkLst>
        </pc:picChg>
        <pc:cxnChg chg="mod">
          <ac:chgData name="#CUI SHUAIWEN#" userId="35a196ea-bcb8-475e-86cf-0b9eaca8a48f" providerId="ADAL" clId="{5D1F03F3-F5A1-4542-B337-566AFE5AB931}" dt="2024-12-09T01:35:02.192" v="7436" actId="478"/>
          <ac:cxnSpMkLst>
            <pc:docMk/>
            <pc:sldMk cId="674852594" sldId="320"/>
            <ac:cxnSpMk id="147" creationId="{F6FE53D8-DA6B-7DB7-84B5-FA2B1CC17E59}"/>
          </ac:cxnSpMkLst>
        </pc:cxnChg>
        <pc:cxnChg chg="del">
          <ac:chgData name="#CUI SHUAIWEN#" userId="35a196ea-bcb8-475e-86cf-0b9eaca8a48f" providerId="ADAL" clId="{5D1F03F3-F5A1-4542-B337-566AFE5AB931}" dt="2024-12-09T01:35:02.192" v="7436" actId="478"/>
          <ac:cxnSpMkLst>
            <pc:docMk/>
            <pc:sldMk cId="674852594" sldId="320"/>
            <ac:cxnSpMk id="242" creationId="{2774E57A-98AE-56DB-A194-77679D37BF85}"/>
          </ac:cxnSpMkLst>
        </pc:cxnChg>
        <pc:cxnChg chg="mod">
          <ac:chgData name="#CUI SHUAIWEN#" userId="35a196ea-bcb8-475e-86cf-0b9eaca8a48f" providerId="ADAL" clId="{5D1F03F3-F5A1-4542-B337-566AFE5AB931}" dt="2024-12-09T01:35:02.192" v="7436" actId="478"/>
          <ac:cxnSpMkLst>
            <pc:docMk/>
            <pc:sldMk cId="674852594" sldId="320"/>
            <ac:cxnSpMk id="259" creationId="{B14A3108-1777-62A6-0337-258BC195B48D}"/>
          </ac:cxnSpMkLst>
        </pc:cxnChg>
        <pc:cxnChg chg="mod">
          <ac:chgData name="#CUI SHUAIWEN#" userId="35a196ea-bcb8-475e-86cf-0b9eaca8a48f" providerId="ADAL" clId="{5D1F03F3-F5A1-4542-B337-566AFE5AB931}" dt="2024-12-09T01:35:02.192" v="7436" actId="478"/>
          <ac:cxnSpMkLst>
            <pc:docMk/>
            <pc:sldMk cId="674852594" sldId="320"/>
            <ac:cxnSpMk id="260" creationId="{3F825279-1846-F65F-409A-36DD658E8F04}"/>
          </ac:cxnSpMkLst>
        </pc:cxnChg>
        <pc:cxnChg chg="mod">
          <ac:chgData name="#CUI SHUAIWEN#" userId="35a196ea-bcb8-475e-86cf-0b9eaca8a48f" providerId="ADAL" clId="{5D1F03F3-F5A1-4542-B337-566AFE5AB931}" dt="2024-12-09T01:35:02.192" v="7436" actId="478"/>
          <ac:cxnSpMkLst>
            <pc:docMk/>
            <pc:sldMk cId="674852594" sldId="320"/>
            <ac:cxnSpMk id="261" creationId="{0066F14B-726C-CC9F-35CF-D1FF97D90161}"/>
          </ac:cxnSpMkLst>
        </pc:cxnChg>
        <pc:cxnChg chg="mod">
          <ac:chgData name="#CUI SHUAIWEN#" userId="35a196ea-bcb8-475e-86cf-0b9eaca8a48f" providerId="ADAL" clId="{5D1F03F3-F5A1-4542-B337-566AFE5AB931}" dt="2024-12-09T01:35:02.192" v="7436" actId="478"/>
          <ac:cxnSpMkLst>
            <pc:docMk/>
            <pc:sldMk cId="674852594" sldId="320"/>
            <ac:cxnSpMk id="262" creationId="{8327D48C-6357-2B3D-4FA5-7CF0ECABC3F6}"/>
          </ac:cxnSpMkLst>
        </pc:cxnChg>
        <pc:cxnChg chg="mod">
          <ac:chgData name="#CUI SHUAIWEN#" userId="35a196ea-bcb8-475e-86cf-0b9eaca8a48f" providerId="ADAL" clId="{5D1F03F3-F5A1-4542-B337-566AFE5AB931}" dt="2024-12-09T01:35:02.192" v="7436" actId="478"/>
          <ac:cxnSpMkLst>
            <pc:docMk/>
            <pc:sldMk cId="674852594" sldId="320"/>
            <ac:cxnSpMk id="264" creationId="{1A6D3BC7-44CC-BCDC-AAC8-A2BA7C991C5C}"/>
          </ac:cxnSpMkLst>
        </pc:cxnChg>
        <pc:cxnChg chg="mod">
          <ac:chgData name="#CUI SHUAIWEN#" userId="35a196ea-bcb8-475e-86cf-0b9eaca8a48f" providerId="ADAL" clId="{5D1F03F3-F5A1-4542-B337-566AFE5AB931}" dt="2024-12-09T01:35:02.192" v="7436" actId="478"/>
          <ac:cxnSpMkLst>
            <pc:docMk/>
            <pc:sldMk cId="674852594" sldId="320"/>
            <ac:cxnSpMk id="265" creationId="{50026EB5-280E-54A4-375D-A82AF7D10C6B}"/>
          </ac:cxnSpMkLst>
        </pc:cxnChg>
        <pc:cxnChg chg="mod">
          <ac:chgData name="#CUI SHUAIWEN#" userId="35a196ea-bcb8-475e-86cf-0b9eaca8a48f" providerId="ADAL" clId="{5D1F03F3-F5A1-4542-B337-566AFE5AB931}" dt="2024-12-09T01:35:02.192" v="7436" actId="478"/>
          <ac:cxnSpMkLst>
            <pc:docMk/>
            <pc:sldMk cId="674852594" sldId="320"/>
            <ac:cxnSpMk id="266" creationId="{370B503B-B071-4693-D1BD-38A1C33C95DC}"/>
          </ac:cxnSpMkLst>
        </pc:cxnChg>
        <pc:cxnChg chg="mod">
          <ac:chgData name="#CUI SHUAIWEN#" userId="35a196ea-bcb8-475e-86cf-0b9eaca8a48f" providerId="ADAL" clId="{5D1F03F3-F5A1-4542-B337-566AFE5AB931}" dt="2024-12-09T01:35:02.192" v="7436" actId="478"/>
          <ac:cxnSpMkLst>
            <pc:docMk/>
            <pc:sldMk cId="674852594" sldId="320"/>
            <ac:cxnSpMk id="267" creationId="{98863897-30A2-DEC8-2AB7-FFE6B289543F}"/>
          </ac:cxnSpMkLst>
        </pc:cxnChg>
        <pc:cxnChg chg="mod">
          <ac:chgData name="#CUI SHUAIWEN#" userId="35a196ea-bcb8-475e-86cf-0b9eaca8a48f" providerId="ADAL" clId="{5D1F03F3-F5A1-4542-B337-566AFE5AB931}" dt="2024-12-09T01:35:02.192" v="7436" actId="478"/>
          <ac:cxnSpMkLst>
            <pc:docMk/>
            <pc:sldMk cId="674852594" sldId="320"/>
            <ac:cxnSpMk id="274" creationId="{0F75CB6F-BBB4-FD77-84DC-4CDE38DA3859}"/>
          </ac:cxnSpMkLst>
        </pc:cxnChg>
        <pc:cxnChg chg="mod">
          <ac:chgData name="#CUI SHUAIWEN#" userId="35a196ea-bcb8-475e-86cf-0b9eaca8a48f" providerId="ADAL" clId="{5D1F03F3-F5A1-4542-B337-566AFE5AB931}" dt="2024-12-09T01:35:02.192" v="7436" actId="478"/>
          <ac:cxnSpMkLst>
            <pc:docMk/>
            <pc:sldMk cId="674852594" sldId="320"/>
            <ac:cxnSpMk id="275" creationId="{D1226A1F-D5C5-7315-BFA8-8E6DEE0C7D2A}"/>
          </ac:cxnSpMkLst>
        </pc:cxnChg>
        <pc:cxnChg chg="mod">
          <ac:chgData name="#CUI SHUAIWEN#" userId="35a196ea-bcb8-475e-86cf-0b9eaca8a48f" providerId="ADAL" clId="{5D1F03F3-F5A1-4542-B337-566AFE5AB931}" dt="2024-12-09T01:35:02.192" v="7436" actId="478"/>
          <ac:cxnSpMkLst>
            <pc:docMk/>
            <pc:sldMk cId="674852594" sldId="320"/>
            <ac:cxnSpMk id="276" creationId="{0A92E752-6807-3950-D74A-F545E9ED7D46}"/>
          </ac:cxnSpMkLst>
        </pc:cxnChg>
        <pc:cxnChg chg="mod">
          <ac:chgData name="#CUI SHUAIWEN#" userId="35a196ea-bcb8-475e-86cf-0b9eaca8a48f" providerId="ADAL" clId="{5D1F03F3-F5A1-4542-B337-566AFE5AB931}" dt="2024-12-09T01:35:02.192" v="7436" actId="478"/>
          <ac:cxnSpMkLst>
            <pc:docMk/>
            <pc:sldMk cId="674852594" sldId="320"/>
            <ac:cxnSpMk id="277" creationId="{131E66B0-8D1D-6849-2218-B66936981272}"/>
          </ac:cxnSpMkLst>
        </pc:cxnChg>
        <pc:cxnChg chg="mod">
          <ac:chgData name="#CUI SHUAIWEN#" userId="35a196ea-bcb8-475e-86cf-0b9eaca8a48f" providerId="ADAL" clId="{5D1F03F3-F5A1-4542-B337-566AFE5AB931}" dt="2024-12-09T01:35:02.192" v="7436" actId="478"/>
          <ac:cxnSpMkLst>
            <pc:docMk/>
            <pc:sldMk cId="674852594" sldId="320"/>
            <ac:cxnSpMk id="279" creationId="{53273976-BA52-D2A7-693B-266A72C54100}"/>
          </ac:cxnSpMkLst>
        </pc:cxnChg>
        <pc:cxnChg chg="mod">
          <ac:chgData name="#CUI SHUAIWEN#" userId="35a196ea-bcb8-475e-86cf-0b9eaca8a48f" providerId="ADAL" clId="{5D1F03F3-F5A1-4542-B337-566AFE5AB931}" dt="2024-12-09T01:35:02.192" v="7436" actId="478"/>
          <ac:cxnSpMkLst>
            <pc:docMk/>
            <pc:sldMk cId="674852594" sldId="320"/>
            <ac:cxnSpMk id="280" creationId="{31C778A0-0A41-FC99-9BBA-AC33E00FD802}"/>
          </ac:cxnSpMkLst>
        </pc:cxnChg>
        <pc:cxnChg chg="mod">
          <ac:chgData name="#CUI SHUAIWEN#" userId="35a196ea-bcb8-475e-86cf-0b9eaca8a48f" providerId="ADAL" clId="{5D1F03F3-F5A1-4542-B337-566AFE5AB931}" dt="2024-12-09T01:35:02.192" v="7436" actId="478"/>
          <ac:cxnSpMkLst>
            <pc:docMk/>
            <pc:sldMk cId="674852594" sldId="320"/>
            <ac:cxnSpMk id="281" creationId="{A5C5234D-DB41-2F9E-AB5D-BDC6F6D20F4D}"/>
          </ac:cxnSpMkLst>
        </pc:cxnChg>
        <pc:cxnChg chg="mod">
          <ac:chgData name="#CUI SHUAIWEN#" userId="35a196ea-bcb8-475e-86cf-0b9eaca8a48f" providerId="ADAL" clId="{5D1F03F3-F5A1-4542-B337-566AFE5AB931}" dt="2024-12-09T01:35:02.192" v="7436" actId="478"/>
          <ac:cxnSpMkLst>
            <pc:docMk/>
            <pc:sldMk cId="674852594" sldId="320"/>
            <ac:cxnSpMk id="282" creationId="{0261AA48-39A5-BC79-AAD1-71E55065F392}"/>
          </ac:cxnSpMkLst>
        </pc:cxnChg>
        <pc:cxnChg chg="del mod">
          <ac:chgData name="#CUI SHUAIWEN#" userId="35a196ea-bcb8-475e-86cf-0b9eaca8a48f" providerId="ADAL" clId="{5D1F03F3-F5A1-4542-B337-566AFE5AB931}" dt="2024-12-09T01:35:02.192" v="7436" actId="478"/>
          <ac:cxnSpMkLst>
            <pc:docMk/>
            <pc:sldMk cId="674852594" sldId="320"/>
            <ac:cxnSpMk id="295" creationId="{AB4EB648-5A0E-EE86-1E41-60B0E52D2B9D}"/>
          </ac:cxnSpMkLst>
        </pc:cxnChg>
        <pc:cxnChg chg="del mod">
          <ac:chgData name="#CUI SHUAIWEN#" userId="35a196ea-bcb8-475e-86cf-0b9eaca8a48f" providerId="ADAL" clId="{5D1F03F3-F5A1-4542-B337-566AFE5AB931}" dt="2024-12-09T01:35:02.192" v="7436" actId="478"/>
          <ac:cxnSpMkLst>
            <pc:docMk/>
            <pc:sldMk cId="674852594" sldId="320"/>
            <ac:cxnSpMk id="299" creationId="{A1213AE6-B85C-5813-5E1E-F232587C87A7}"/>
          </ac:cxnSpMkLst>
        </pc:cxnChg>
        <pc:cxnChg chg="del">
          <ac:chgData name="#CUI SHUAIWEN#" userId="35a196ea-bcb8-475e-86cf-0b9eaca8a48f" providerId="ADAL" clId="{5D1F03F3-F5A1-4542-B337-566AFE5AB931}" dt="2024-12-09T01:35:02.192" v="7436" actId="478"/>
          <ac:cxnSpMkLst>
            <pc:docMk/>
            <pc:sldMk cId="674852594" sldId="320"/>
            <ac:cxnSpMk id="307" creationId="{829C8844-5E0E-FE00-FB9F-1C28B3692E8C}"/>
          </ac:cxnSpMkLst>
        </pc:cxnChg>
        <pc:cxnChg chg="del mod">
          <ac:chgData name="#CUI SHUAIWEN#" userId="35a196ea-bcb8-475e-86cf-0b9eaca8a48f" providerId="ADAL" clId="{5D1F03F3-F5A1-4542-B337-566AFE5AB931}" dt="2024-12-09T01:35:02.192" v="7436" actId="478"/>
          <ac:cxnSpMkLst>
            <pc:docMk/>
            <pc:sldMk cId="674852594" sldId="320"/>
            <ac:cxnSpMk id="308" creationId="{AB4EB648-5A0E-EE86-1E41-60B0E52D2B9D}"/>
          </ac:cxnSpMkLst>
        </pc:cxnChg>
        <pc:cxnChg chg="del mod">
          <ac:chgData name="#CUI SHUAIWEN#" userId="35a196ea-bcb8-475e-86cf-0b9eaca8a48f" providerId="ADAL" clId="{5D1F03F3-F5A1-4542-B337-566AFE5AB931}" dt="2024-12-09T01:35:02.192" v="7436" actId="478"/>
          <ac:cxnSpMkLst>
            <pc:docMk/>
            <pc:sldMk cId="674852594" sldId="320"/>
            <ac:cxnSpMk id="333" creationId="{10FCEE6E-9021-3591-2DD6-982C68233253}"/>
          </ac:cxnSpMkLst>
        </pc:cxnChg>
        <pc:cxnChg chg="del mod">
          <ac:chgData name="#CUI SHUAIWEN#" userId="35a196ea-bcb8-475e-86cf-0b9eaca8a48f" providerId="ADAL" clId="{5D1F03F3-F5A1-4542-B337-566AFE5AB931}" dt="2024-12-09T01:35:02.192" v="7436" actId="478"/>
          <ac:cxnSpMkLst>
            <pc:docMk/>
            <pc:sldMk cId="674852594" sldId="320"/>
            <ac:cxnSpMk id="458" creationId="{F8479426-AC5B-0059-9900-2E32192F630F}"/>
          </ac:cxnSpMkLst>
        </pc:cxnChg>
        <pc:cxnChg chg="del mod">
          <ac:chgData name="#CUI SHUAIWEN#" userId="35a196ea-bcb8-475e-86cf-0b9eaca8a48f" providerId="ADAL" clId="{5D1F03F3-F5A1-4542-B337-566AFE5AB931}" dt="2024-12-09T01:35:02.192" v="7436" actId="478"/>
          <ac:cxnSpMkLst>
            <pc:docMk/>
            <pc:sldMk cId="674852594" sldId="320"/>
            <ac:cxnSpMk id="465" creationId="{B91B553E-E090-7C29-24B6-1458D81A45B7}"/>
          </ac:cxnSpMkLst>
        </pc:cxnChg>
        <pc:cxnChg chg="del mod">
          <ac:chgData name="#CUI SHUAIWEN#" userId="35a196ea-bcb8-475e-86cf-0b9eaca8a48f" providerId="ADAL" clId="{5D1F03F3-F5A1-4542-B337-566AFE5AB931}" dt="2024-12-09T01:35:02.192" v="7436" actId="478"/>
          <ac:cxnSpMkLst>
            <pc:docMk/>
            <pc:sldMk cId="674852594" sldId="320"/>
            <ac:cxnSpMk id="476" creationId="{BE6A319C-F4E6-5401-A1B5-52E137EF14E1}"/>
          </ac:cxnSpMkLst>
        </pc:cxnChg>
        <pc:cxnChg chg="del mod">
          <ac:chgData name="#CUI SHUAIWEN#" userId="35a196ea-bcb8-475e-86cf-0b9eaca8a48f" providerId="ADAL" clId="{5D1F03F3-F5A1-4542-B337-566AFE5AB931}" dt="2024-12-09T01:35:02.192" v="7436" actId="478"/>
          <ac:cxnSpMkLst>
            <pc:docMk/>
            <pc:sldMk cId="674852594" sldId="320"/>
            <ac:cxnSpMk id="477" creationId="{395B61BC-BC80-1282-0C59-8446C8080CD4}"/>
          </ac:cxnSpMkLst>
        </pc:cxnChg>
        <pc:cxnChg chg="del mod">
          <ac:chgData name="#CUI SHUAIWEN#" userId="35a196ea-bcb8-475e-86cf-0b9eaca8a48f" providerId="ADAL" clId="{5D1F03F3-F5A1-4542-B337-566AFE5AB931}" dt="2024-12-09T01:35:02.192" v="7436" actId="478"/>
          <ac:cxnSpMkLst>
            <pc:docMk/>
            <pc:sldMk cId="674852594" sldId="320"/>
            <ac:cxnSpMk id="478" creationId="{53A99F4F-3D85-475E-3CA5-D81F234C88D5}"/>
          </ac:cxnSpMkLst>
        </pc:cxnChg>
      </pc:sldChg>
      <pc:sldChg chg="addSp delSp modSp add mod ord modAnim">
        <pc:chgData name="#CUI SHUAIWEN#" userId="35a196ea-bcb8-475e-86cf-0b9eaca8a48f" providerId="ADAL" clId="{5D1F03F3-F5A1-4542-B337-566AFE5AB931}" dt="2024-12-09T06:52:02.387" v="9225" actId="1076"/>
        <pc:sldMkLst>
          <pc:docMk/>
          <pc:sldMk cId="3909214090" sldId="321"/>
        </pc:sldMkLst>
        <pc:spChg chg="del">
          <ac:chgData name="#CUI SHUAIWEN#" userId="35a196ea-bcb8-475e-86cf-0b9eaca8a48f" providerId="ADAL" clId="{5D1F03F3-F5A1-4542-B337-566AFE5AB931}" dt="2024-12-09T02:21:16.276" v="7867" actId="478"/>
          <ac:spMkLst>
            <pc:docMk/>
            <pc:sldMk cId="3909214090" sldId="321"/>
            <ac:spMk id="2" creationId="{1BA813DD-7BB8-45A2-F41B-B32D1E793566}"/>
          </ac:spMkLst>
        </pc:spChg>
        <pc:spChg chg="mod">
          <ac:chgData name="#CUI SHUAIWEN#" userId="35a196ea-bcb8-475e-86cf-0b9eaca8a48f" providerId="ADAL" clId="{5D1F03F3-F5A1-4542-B337-566AFE5AB931}" dt="2024-12-09T02:14:42.428" v="7723" actId="14100"/>
          <ac:spMkLst>
            <pc:docMk/>
            <pc:sldMk cId="3909214090" sldId="321"/>
            <ac:spMk id="11" creationId="{DE234DE2-9EB1-6503-1A6C-274BEBDC3928}"/>
          </ac:spMkLst>
        </pc:spChg>
        <pc:spChg chg="mod">
          <ac:chgData name="#CUI SHUAIWEN#" userId="35a196ea-bcb8-475e-86cf-0b9eaca8a48f" providerId="ADAL" clId="{5D1F03F3-F5A1-4542-B337-566AFE5AB931}" dt="2024-12-09T02:14:40.416" v="7722" actId="1076"/>
          <ac:spMkLst>
            <pc:docMk/>
            <pc:sldMk cId="3909214090" sldId="321"/>
            <ac:spMk id="13" creationId="{814A687E-B660-3F3C-C0E3-9F4F6C5A9B25}"/>
          </ac:spMkLst>
        </pc:spChg>
        <pc:spChg chg="del mod">
          <ac:chgData name="#CUI SHUAIWEN#" userId="35a196ea-bcb8-475e-86cf-0b9eaca8a48f" providerId="ADAL" clId="{5D1F03F3-F5A1-4542-B337-566AFE5AB931}" dt="2024-12-09T02:21:16.276" v="7867" actId="478"/>
          <ac:spMkLst>
            <pc:docMk/>
            <pc:sldMk cId="3909214090" sldId="321"/>
            <ac:spMk id="14" creationId="{75E0C869-24B3-8678-DB06-FDD867CF667D}"/>
          </ac:spMkLst>
        </pc:spChg>
        <pc:spChg chg="add del mod">
          <ac:chgData name="#CUI SHUAIWEN#" userId="35a196ea-bcb8-475e-86cf-0b9eaca8a48f" providerId="ADAL" clId="{5D1F03F3-F5A1-4542-B337-566AFE5AB931}" dt="2024-12-09T06:28:13.701" v="8644" actId="478"/>
          <ac:spMkLst>
            <pc:docMk/>
            <pc:sldMk cId="3909214090" sldId="321"/>
            <ac:spMk id="14" creationId="{9C7529C0-677F-D893-46CE-6EBA3230AF49}"/>
          </ac:spMkLst>
        </pc:spChg>
        <pc:spChg chg="add del mod">
          <ac:chgData name="#CUI SHUAIWEN#" userId="35a196ea-bcb8-475e-86cf-0b9eaca8a48f" providerId="ADAL" clId="{5D1F03F3-F5A1-4542-B337-566AFE5AB931}" dt="2024-12-09T06:25:11.449" v="8629" actId="478"/>
          <ac:spMkLst>
            <pc:docMk/>
            <pc:sldMk cId="3909214090" sldId="321"/>
            <ac:spMk id="18" creationId="{48C8AA15-B379-A08A-7C7E-526ACB703E23}"/>
          </ac:spMkLst>
        </pc:spChg>
        <pc:spChg chg="add del mod">
          <ac:chgData name="#CUI SHUAIWEN#" userId="35a196ea-bcb8-475e-86cf-0b9eaca8a48f" providerId="ADAL" clId="{5D1F03F3-F5A1-4542-B337-566AFE5AB931}" dt="2024-12-09T06:25:18.390" v="8634" actId="21"/>
          <ac:spMkLst>
            <pc:docMk/>
            <pc:sldMk cId="3909214090" sldId="321"/>
            <ac:spMk id="19" creationId="{47D6DDC6-F779-0738-974E-51FD0FDCCB66}"/>
          </ac:spMkLst>
        </pc:spChg>
        <pc:spChg chg="del">
          <ac:chgData name="#CUI SHUAIWEN#" userId="35a196ea-bcb8-475e-86cf-0b9eaca8a48f" providerId="ADAL" clId="{5D1F03F3-F5A1-4542-B337-566AFE5AB931}" dt="2024-12-09T01:36:03.405" v="7438" actId="478"/>
          <ac:spMkLst>
            <pc:docMk/>
            <pc:sldMk cId="3909214090" sldId="321"/>
            <ac:spMk id="19" creationId="{C31DB11A-EAAB-56C4-9D3B-3F2820213A29}"/>
          </ac:spMkLst>
        </pc:spChg>
        <pc:spChg chg="add mod">
          <ac:chgData name="#CUI SHUAIWEN#" userId="35a196ea-bcb8-475e-86cf-0b9eaca8a48f" providerId="ADAL" clId="{5D1F03F3-F5A1-4542-B337-566AFE5AB931}" dt="2024-12-09T06:25:51.483" v="8641" actId="164"/>
          <ac:spMkLst>
            <pc:docMk/>
            <pc:sldMk cId="3909214090" sldId="321"/>
            <ac:spMk id="20" creationId="{47D6DDC6-F779-0738-974E-51FD0FDCCB66}"/>
          </ac:spMkLst>
        </pc:spChg>
        <pc:spChg chg="del">
          <ac:chgData name="#CUI SHUAIWEN#" userId="35a196ea-bcb8-475e-86cf-0b9eaca8a48f" providerId="ADAL" clId="{5D1F03F3-F5A1-4542-B337-566AFE5AB931}" dt="2024-12-09T01:36:03.405" v="7438" actId="478"/>
          <ac:spMkLst>
            <pc:docMk/>
            <pc:sldMk cId="3909214090" sldId="321"/>
            <ac:spMk id="20" creationId="{E17CE86C-F3AC-70A7-19AC-F04CF8CCB04B}"/>
          </ac:spMkLst>
        </pc:spChg>
        <pc:spChg chg="add mod">
          <ac:chgData name="#CUI SHUAIWEN#" userId="35a196ea-bcb8-475e-86cf-0b9eaca8a48f" providerId="ADAL" clId="{5D1F03F3-F5A1-4542-B337-566AFE5AB931}" dt="2024-12-09T06:25:55.639" v="8642" actId="164"/>
          <ac:spMkLst>
            <pc:docMk/>
            <pc:sldMk cId="3909214090" sldId="321"/>
            <ac:spMk id="21" creationId="{23ACF146-B84D-D151-5330-B0C5426F5B47}"/>
          </ac:spMkLst>
        </pc:spChg>
        <pc:spChg chg="del">
          <ac:chgData name="#CUI SHUAIWEN#" userId="35a196ea-bcb8-475e-86cf-0b9eaca8a48f" providerId="ADAL" clId="{5D1F03F3-F5A1-4542-B337-566AFE5AB931}" dt="2024-12-09T01:36:03.405" v="7438" actId="478"/>
          <ac:spMkLst>
            <pc:docMk/>
            <pc:sldMk cId="3909214090" sldId="321"/>
            <ac:spMk id="21" creationId="{EF7FD27F-57F4-717B-78AF-C9BBFBEC59E5}"/>
          </ac:spMkLst>
        </pc:spChg>
        <pc:spChg chg="add mod">
          <ac:chgData name="#CUI SHUAIWEN#" userId="35a196ea-bcb8-475e-86cf-0b9eaca8a48f" providerId="ADAL" clId="{5D1F03F3-F5A1-4542-B337-566AFE5AB931}" dt="2024-12-09T06:26:02.971" v="8643" actId="164"/>
          <ac:spMkLst>
            <pc:docMk/>
            <pc:sldMk cId="3909214090" sldId="321"/>
            <ac:spMk id="22" creationId="{88E07D52-55A3-3B51-444B-A24DEF40BABE}"/>
          </ac:spMkLst>
        </pc:spChg>
        <pc:spChg chg="del">
          <ac:chgData name="#CUI SHUAIWEN#" userId="35a196ea-bcb8-475e-86cf-0b9eaca8a48f" providerId="ADAL" clId="{5D1F03F3-F5A1-4542-B337-566AFE5AB931}" dt="2024-12-09T01:36:03.405" v="7438" actId="478"/>
          <ac:spMkLst>
            <pc:docMk/>
            <pc:sldMk cId="3909214090" sldId="321"/>
            <ac:spMk id="22" creationId="{DB74DE13-5FAE-A67E-6F12-F599115FA561}"/>
          </ac:spMkLst>
        </pc:spChg>
        <pc:spChg chg="del">
          <ac:chgData name="#CUI SHUAIWEN#" userId="35a196ea-bcb8-475e-86cf-0b9eaca8a48f" providerId="ADAL" clId="{5D1F03F3-F5A1-4542-B337-566AFE5AB931}" dt="2024-12-09T01:36:03.405" v="7438" actId="478"/>
          <ac:spMkLst>
            <pc:docMk/>
            <pc:sldMk cId="3909214090" sldId="321"/>
            <ac:spMk id="23" creationId="{89A675C1-C27D-EDF9-827D-1B06ED45FB63}"/>
          </ac:spMkLst>
        </pc:spChg>
        <pc:spChg chg="del">
          <ac:chgData name="#CUI SHUAIWEN#" userId="35a196ea-bcb8-475e-86cf-0b9eaca8a48f" providerId="ADAL" clId="{5D1F03F3-F5A1-4542-B337-566AFE5AB931}" dt="2024-12-09T01:36:03.405" v="7438" actId="478"/>
          <ac:spMkLst>
            <pc:docMk/>
            <pc:sldMk cId="3909214090" sldId="321"/>
            <ac:spMk id="24" creationId="{0BB982BD-E9A3-2F35-4574-D37E4F347AE9}"/>
          </ac:spMkLst>
        </pc:spChg>
        <pc:spChg chg="del">
          <ac:chgData name="#CUI SHUAIWEN#" userId="35a196ea-bcb8-475e-86cf-0b9eaca8a48f" providerId="ADAL" clId="{5D1F03F3-F5A1-4542-B337-566AFE5AB931}" dt="2024-12-09T01:36:03.405" v="7438" actId="478"/>
          <ac:spMkLst>
            <pc:docMk/>
            <pc:sldMk cId="3909214090" sldId="321"/>
            <ac:spMk id="25" creationId="{FA37D3C4-082E-1913-7CDA-57AF468388E4}"/>
          </ac:spMkLst>
        </pc:spChg>
        <pc:spChg chg="add mod">
          <ac:chgData name="#CUI SHUAIWEN#" userId="35a196ea-bcb8-475e-86cf-0b9eaca8a48f" providerId="ADAL" clId="{5D1F03F3-F5A1-4542-B337-566AFE5AB931}" dt="2024-12-09T06:33:31.899" v="8764" actId="164"/>
          <ac:spMkLst>
            <pc:docMk/>
            <pc:sldMk cId="3909214090" sldId="321"/>
            <ac:spMk id="27" creationId="{E1090D6F-416F-5456-DA85-017DBD8107DE}"/>
          </ac:spMkLst>
        </pc:spChg>
        <pc:spChg chg="add mod">
          <ac:chgData name="#CUI SHUAIWEN#" userId="35a196ea-bcb8-475e-86cf-0b9eaca8a48f" providerId="ADAL" clId="{5D1F03F3-F5A1-4542-B337-566AFE5AB931}" dt="2024-12-09T06:33:31.899" v="8764" actId="164"/>
          <ac:spMkLst>
            <pc:docMk/>
            <pc:sldMk cId="3909214090" sldId="321"/>
            <ac:spMk id="28" creationId="{A97CE16E-D9FE-2273-EC21-15BD28AB7963}"/>
          </ac:spMkLst>
        </pc:spChg>
        <pc:spChg chg="add mod">
          <ac:chgData name="#CUI SHUAIWEN#" userId="35a196ea-bcb8-475e-86cf-0b9eaca8a48f" providerId="ADAL" clId="{5D1F03F3-F5A1-4542-B337-566AFE5AB931}" dt="2024-12-09T06:33:31.899" v="8764" actId="164"/>
          <ac:spMkLst>
            <pc:docMk/>
            <pc:sldMk cId="3909214090" sldId="321"/>
            <ac:spMk id="29" creationId="{7B2C18A2-C567-ECCF-B63B-1D75A8606E4B}"/>
          </ac:spMkLst>
        </pc:spChg>
        <pc:spChg chg="add mod">
          <ac:chgData name="#CUI SHUAIWEN#" userId="35a196ea-bcb8-475e-86cf-0b9eaca8a48f" providerId="ADAL" clId="{5D1F03F3-F5A1-4542-B337-566AFE5AB931}" dt="2024-12-09T06:33:31.899" v="8764" actId="164"/>
          <ac:spMkLst>
            <pc:docMk/>
            <pc:sldMk cId="3909214090" sldId="321"/>
            <ac:spMk id="30" creationId="{74D114C5-B49C-30BD-E3A7-6BBFC2D9F06E}"/>
          </ac:spMkLst>
        </pc:spChg>
        <pc:spChg chg="add mod">
          <ac:chgData name="#CUI SHUAIWEN#" userId="35a196ea-bcb8-475e-86cf-0b9eaca8a48f" providerId="ADAL" clId="{5D1F03F3-F5A1-4542-B337-566AFE5AB931}" dt="2024-12-09T06:33:31.899" v="8764" actId="164"/>
          <ac:spMkLst>
            <pc:docMk/>
            <pc:sldMk cId="3909214090" sldId="321"/>
            <ac:spMk id="31" creationId="{6FA564BF-2208-7001-32D7-446373516041}"/>
          </ac:spMkLst>
        </pc:spChg>
        <pc:spChg chg="mod">
          <ac:chgData name="#CUI SHUAIWEN#" userId="35a196ea-bcb8-475e-86cf-0b9eaca8a48f" providerId="ADAL" clId="{5D1F03F3-F5A1-4542-B337-566AFE5AB931}" dt="2024-12-09T04:03:48.410" v="8516" actId="20577"/>
          <ac:spMkLst>
            <pc:docMk/>
            <pc:sldMk cId="3909214090" sldId="321"/>
            <ac:spMk id="32" creationId="{C642F5DC-42A1-1908-9095-276C04558294}"/>
          </ac:spMkLst>
        </pc:spChg>
        <pc:spChg chg="add mod">
          <ac:chgData name="#CUI SHUAIWEN#" userId="35a196ea-bcb8-475e-86cf-0b9eaca8a48f" providerId="ADAL" clId="{5D1F03F3-F5A1-4542-B337-566AFE5AB931}" dt="2024-12-09T06:33:31.899" v="8764" actId="164"/>
          <ac:spMkLst>
            <pc:docMk/>
            <pc:sldMk cId="3909214090" sldId="321"/>
            <ac:spMk id="33" creationId="{59A5E59F-6D1B-D894-67B0-CBA754C0CCEA}"/>
          </ac:spMkLst>
        </pc:spChg>
        <pc:spChg chg="add mod">
          <ac:chgData name="#CUI SHUAIWEN#" userId="35a196ea-bcb8-475e-86cf-0b9eaca8a48f" providerId="ADAL" clId="{5D1F03F3-F5A1-4542-B337-566AFE5AB931}" dt="2024-12-09T06:33:31.899" v="8764" actId="164"/>
          <ac:spMkLst>
            <pc:docMk/>
            <pc:sldMk cId="3909214090" sldId="321"/>
            <ac:spMk id="34" creationId="{D67FBA45-1270-A13A-7B72-956216661445}"/>
          </ac:spMkLst>
        </pc:spChg>
        <pc:spChg chg="add mod">
          <ac:chgData name="#CUI SHUAIWEN#" userId="35a196ea-bcb8-475e-86cf-0b9eaca8a48f" providerId="ADAL" clId="{5D1F03F3-F5A1-4542-B337-566AFE5AB931}" dt="2024-12-09T06:33:31.899" v="8764" actId="164"/>
          <ac:spMkLst>
            <pc:docMk/>
            <pc:sldMk cId="3909214090" sldId="321"/>
            <ac:spMk id="35" creationId="{5391F5D1-C674-94D9-D169-041040A7D9FF}"/>
          </ac:spMkLst>
        </pc:spChg>
        <pc:spChg chg="del">
          <ac:chgData name="#CUI SHUAIWEN#" userId="35a196ea-bcb8-475e-86cf-0b9eaca8a48f" providerId="ADAL" clId="{5D1F03F3-F5A1-4542-B337-566AFE5AB931}" dt="2024-12-09T01:36:03.405" v="7438" actId="478"/>
          <ac:spMkLst>
            <pc:docMk/>
            <pc:sldMk cId="3909214090" sldId="321"/>
            <ac:spMk id="35" creationId="{FF591CBA-E4A3-D94B-B83D-C99F1D666A2A}"/>
          </ac:spMkLst>
        </pc:spChg>
        <pc:spChg chg="del">
          <ac:chgData name="#CUI SHUAIWEN#" userId="35a196ea-bcb8-475e-86cf-0b9eaca8a48f" providerId="ADAL" clId="{5D1F03F3-F5A1-4542-B337-566AFE5AB931}" dt="2024-12-09T01:36:03.405" v="7438" actId="478"/>
          <ac:spMkLst>
            <pc:docMk/>
            <pc:sldMk cId="3909214090" sldId="321"/>
            <ac:spMk id="36" creationId="{CEBA3EA3-646F-9F57-B06B-B5C4722092D6}"/>
          </ac:spMkLst>
        </pc:spChg>
        <pc:spChg chg="add mod">
          <ac:chgData name="#CUI SHUAIWEN#" userId="35a196ea-bcb8-475e-86cf-0b9eaca8a48f" providerId="ADAL" clId="{5D1F03F3-F5A1-4542-B337-566AFE5AB931}" dt="2024-12-09T06:51:53.216" v="9223" actId="1076"/>
          <ac:spMkLst>
            <pc:docMk/>
            <pc:sldMk cId="3909214090" sldId="321"/>
            <ac:spMk id="37" creationId="{1AAF1AF4-5DA9-1F87-5939-616A3C14C3C1}"/>
          </ac:spMkLst>
        </pc:spChg>
        <pc:spChg chg="add mod">
          <ac:chgData name="#CUI SHUAIWEN#" userId="35a196ea-bcb8-475e-86cf-0b9eaca8a48f" providerId="ADAL" clId="{5D1F03F3-F5A1-4542-B337-566AFE5AB931}" dt="2024-12-09T06:51:53.216" v="9223" actId="1076"/>
          <ac:spMkLst>
            <pc:docMk/>
            <pc:sldMk cId="3909214090" sldId="321"/>
            <ac:spMk id="38" creationId="{DC030161-5ADC-A7B2-A840-8A8438CFAA35}"/>
          </ac:spMkLst>
        </pc:spChg>
        <pc:spChg chg="add mod">
          <ac:chgData name="#CUI SHUAIWEN#" userId="35a196ea-bcb8-475e-86cf-0b9eaca8a48f" providerId="ADAL" clId="{5D1F03F3-F5A1-4542-B337-566AFE5AB931}" dt="2024-12-09T06:52:02.387" v="9225" actId="1076"/>
          <ac:spMkLst>
            <pc:docMk/>
            <pc:sldMk cId="3909214090" sldId="321"/>
            <ac:spMk id="40" creationId="{39C7CFFE-D514-8F3A-B1BD-111633182D3A}"/>
          </ac:spMkLst>
        </pc:spChg>
        <pc:spChg chg="del">
          <ac:chgData name="#CUI SHUAIWEN#" userId="35a196ea-bcb8-475e-86cf-0b9eaca8a48f" providerId="ADAL" clId="{5D1F03F3-F5A1-4542-B337-566AFE5AB931}" dt="2024-12-09T01:36:03.405" v="7438" actId="478"/>
          <ac:spMkLst>
            <pc:docMk/>
            <pc:sldMk cId="3909214090" sldId="321"/>
            <ac:spMk id="41" creationId="{7BCDEC96-1C3C-4203-500E-2E92227CF4FA}"/>
          </ac:spMkLst>
        </pc:spChg>
        <pc:spChg chg="del">
          <ac:chgData name="#CUI SHUAIWEN#" userId="35a196ea-bcb8-475e-86cf-0b9eaca8a48f" providerId="ADAL" clId="{5D1F03F3-F5A1-4542-B337-566AFE5AB931}" dt="2024-12-09T01:36:03.405" v="7438" actId="478"/>
          <ac:spMkLst>
            <pc:docMk/>
            <pc:sldMk cId="3909214090" sldId="321"/>
            <ac:spMk id="42" creationId="{2D126E0A-3BAF-81A5-A6E3-712B2B79C381}"/>
          </ac:spMkLst>
        </pc:spChg>
        <pc:spChg chg="add mod">
          <ac:chgData name="#CUI SHUAIWEN#" userId="35a196ea-bcb8-475e-86cf-0b9eaca8a48f" providerId="ADAL" clId="{5D1F03F3-F5A1-4542-B337-566AFE5AB931}" dt="2024-12-09T06:52:02.387" v="9225" actId="1076"/>
          <ac:spMkLst>
            <pc:docMk/>
            <pc:sldMk cId="3909214090" sldId="321"/>
            <ac:spMk id="42" creationId="{E603C4AF-12B9-C81A-DF63-E167200A4A0C}"/>
          </ac:spMkLst>
        </pc:spChg>
        <pc:spChg chg="del">
          <ac:chgData name="#CUI SHUAIWEN#" userId="35a196ea-bcb8-475e-86cf-0b9eaca8a48f" providerId="ADAL" clId="{5D1F03F3-F5A1-4542-B337-566AFE5AB931}" dt="2024-12-09T01:36:03.405" v="7438" actId="478"/>
          <ac:spMkLst>
            <pc:docMk/>
            <pc:sldMk cId="3909214090" sldId="321"/>
            <ac:spMk id="43" creationId="{BE52BD6D-0607-191A-B329-65BDF134D3B8}"/>
          </ac:spMkLst>
        </pc:spChg>
        <pc:spChg chg="add mod">
          <ac:chgData name="#CUI SHUAIWEN#" userId="35a196ea-bcb8-475e-86cf-0b9eaca8a48f" providerId="ADAL" clId="{5D1F03F3-F5A1-4542-B337-566AFE5AB931}" dt="2024-12-09T06:52:02.387" v="9225" actId="1076"/>
          <ac:spMkLst>
            <pc:docMk/>
            <pc:sldMk cId="3909214090" sldId="321"/>
            <ac:spMk id="44" creationId="{1387D588-983A-4880-4A34-7529D1A71310}"/>
          </ac:spMkLst>
        </pc:spChg>
        <pc:spChg chg="del">
          <ac:chgData name="#CUI SHUAIWEN#" userId="35a196ea-bcb8-475e-86cf-0b9eaca8a48f" providerId="ADAL" clId="{5D1F03F3-F5A1-4542-B337-566AFE5AB931}" dt="2024-12-09T01:36:03.405" v="7438" actId="478"/>
          <ac:spMkLst>
            <pc:docMk/>
            <pc:sldMk cId="3909214090" sldId="321"/>
            <ac:spMk id="44" creationId="{BC0493A0-EE28-9582-0774-08CA1D35F96F}"/>
          </ac:spMkLst>
        </pc:spChg>
        <pc:spChg chg="del">
          <ac:chgData name="#CUI SHUAIWEN#" userId="35a196ea-bcb8-475e-86cf-0b9eaca8a48f" providerId="ADAL" clId="{5D1F03F3-F5A1-4542-B337-566AFE5AB931}" dt="2024-12-09T01:36:03.405" v="7438" actId="478"/>
          <ac:spMkLst>
            <pc:docMk/>
            <pc:sldMk cId="3909214090" sldId="321"/>
            <ac:spMk id="45" creationId="{02203AA2-114D-FD9F-0021-0BEE36E2BFB1}"/>
          </ac:spMkLst>
        </pc:spChg>
        <pc:spChg chg="add mod">
          <ac:chgData name="#CUI SHUAIWEN#" userId="35a196ea-bcb8-475e-86cf-0b9eaca8a48f" providerId="ADAL" clId="{5D1F03F3-F5A1-4542-B337-566AFE5AB931}" dt="2024-12-09T06:52:02.387" v="9225" actId="1076"/>
          <ac:spMkLst>
            <pc:docMk/>
            <pc:sldMk cId="3909214090" sldId="321"/>
            <ac:spMk id="45" creationId="{4C0141A3-D293-C085-E85F-2679879FDFC4}"/>
          </ac:spMkLst>
        </pc:spChg>
        <pc:spChg chg="add mod">
          <ac:chgData name="#CUI SHUAIWEN#" userId="35a196ea-bcb8-475e-86cf-0b9eaca8a48f" providerId="ADAL" clId="{5D1F03F3-F5A1-4542-B337-566AFE5AB931}" dt="2024-12-09T06:52:02.387" v="9225" actId="1076"/>
          <ac:spMkLst>
            <pc:docMk/>
            <pc:sldMk cId="3909214090" sldId="321"/>
            <ac:spMk id="46" creationId="{4BDE2B99-6AF3-5518-3558-1B5CC543004C}"/>
          </ac:spMkLst>
        </pc:spChg>
        <pc:spChg chg="del">
          <ac:chgData name="#CUI SHUAIWEN#" userId="35a196ea-bcb8-475e-86cf-0b9eaca8a48f" providerId="ADAL" clId="{5D1F03F3-F5A1-4542-B337-566AFE5AB931}" dt="2024-12-09T01:36:03.405" v="7438" actId="478"/>
          <ac:spMkLst>
            <pc:docMk/>
            <pc:sldMk cId="3909214090" sldId="321"/>
            <ac:spMk id="46" creationId="{C26D109F-E6BB-599D-4B28-3D3D9A770EB6}"/>
          </ac:spMkLst>
        </pc:spChg>
        <pc:spChg chg="del">
          <ac:chgData name="#CUI SHUAIWEN#" userId="35a196ea-bcb8-475e-86cf-0b9eaca8a48f" providerId="ADAL" clId="{5D1F03F3-F5A1-4542-B337-566AFE5AB931}" dt="2024-12-09T01:36:03.405" v="7438" actId="478"/>
          <ac:spMkLst>
            <pc:docMk/>
            <pc:sldMk cId="3909214090" sldId="321"/>
            <ac:spMk id="47" creationId="{89023F5B-7072-1775-18FE-F3992E38A26C}"/>
          </ac:spMkLst>
        </pc:spChg>
        <pc:spChg chg="add mod">
          <ac:chgData name="#CUI SHUAIWEN#" userId="35a196ea-bcb8-475e-86cf-0b9eaca8a48f" providerId="ADAL" clId="{5D1F03F3-F5A1-4542-B337-566AFE5AB931}" dt="2024-12-09T06:52:02.387" v="9225" actId="1076"/>
          <ac:spMkLst>
            <pc:docMk/>
            <pc:sldMk cId="3909214090" sldId="321"/>
            <ac:spMk id="47" creationId="{9FA8F632-DFB2-7D89-C408-82080066327C}"/>
          </ac:spMkLst>
        </pc:spChg>
        <pc:spChg chg="del">
          <ac:chgData name="#CUI SHUAIWEN#" userId="35a196ea-bcb8-475e-86cf-0b9eaca8a48f" providerId="ADAL" clId="{5D1F03F3-F5A1-4542-B337-566AFE5AB931}" dt="2024-12-09T01:36:03.405" v="7438" actId="478"/>
          <ac:spMkLst>
            <pc:docMk/>
            <pc:sldMk cId="3909214090" sldId="321"/>
            <ac:spMk id="48" creationId="{F68D6B83-A3A8-439B-893E-5D21B059B0E3}"/>
          </ac:spMkLst>
        </pc:spChg>
        <pc:spChg chg="del">
          <ac:chgData name="#CUI SHUAIWEN#" userId="35a196ea-bcb8-475e-86cf-0b9eaca8a48f" providerId="ADAL" clId="{5D1F03F3-F5A1-4542-B337-566AFE5AB931}" dt="2024-12-09T01:36:03.405" v="7438" actId="478"/>
          <ac:spMkLst>
            <pc:docMk/>
            <pc:sldMk cId="3909214090" sldId="321"/>
            <ac:spMk id="49" creationId="{8B7FEB0D-BD29-CC80-A133-F0F790B4706C}"/>
          </ac:spMkLst>
        </pc:spChg>
        <pc:spChg chg="del">
          <ac:chgData name="#CUI SHUAIWEN#" userId="35a196ea-bcb8-475e-86cf-0b9eaca8a48f" providerId="ADAL" clId="{5D1F03F3-F5A1-4542-B337-566AFE5AB931}" dt="2024-12-09T01:36:03.405" v="7438" actId="478"/>
          <ac:spMkLst>
            <pc:docMk/>
            <pc:sldMk cId="3909214090" sldId="321"/>
            <ac:spMk id="51" creationId="{8F68945D-47D6-40A1-03CC-1C2A6BFD97DF}"/>
          </ac:spMkLst>
        </pc:spChg>
        <pc:spChg chg="del">
          <ac:chgData name="#CUI SHUAIWEN#" userId="35a196ea-bcb8-475e-86cf-0b9eaca8a48f" providerId="ADAL" clId="{5D1F03F3-F5A1-4542-B337-566AFE5AB931}" dt="2024-12-09T01:36:03.405" v="7438" actId="478"/>
          <ac:spMkLst>
            <pc:docMk/>
            <pc:sldMk cId="3909214090" sldId="321"/>
            <ac:spMk id="52" creationId="{B1AA16B1-6A29-C37C-DFD9-9E9B654D468E}"/>
          </ac:spMkLst>
        </pc:spChg>
        <pc:spChg chg="del">
          <ac:chgData name="#CUI SHUAIWEN#" userId="35a196ea-bcb8-475e-86cf-0b9eaca8a48f" providerId="ADAL" clId="{5D1F03F3-F5A1-4542-B337-566AFE5AB931}" dt="2024-12-09T01:36:03.405" v="7438" actId="478"/>
          <ac:spMkLst>
            <pc:docMk/>
            <pc:sldMk cId="3909214090" sldId="321"/>
            <ac:spMk id="53" creationId="{FE8BFB41-C00D-6A18-66EB-A4A63FBE55AA}"/>
          </ac:spMkLst>
        </pc:spChg>
        <pc:spChg chg="del">
          <ac:chgData name="#CUI SHUAIWEN#" userId="35a196ea-bcb8-475e-86cf-0b9eaca8a48f" providerId="ADAL" clId="{5D1F03F3-F5A1-4542-B337-566AFE5AB931}" dt="2024-12-09T01:36:03.405" v="7438" actId="478"/>
          <ac:spMkLst>
            <pc:docMk/>
            <pc:sldMk cId="3909214090" sldId="321"/>
            <ac:spMk id="54" creationId="{0AC0FFA7-ADBB-902B-4061-0597912A1865}"/>
          </ac:spMkLst>
        </pc:spChg>
        <pc:spChg chg="del">
          <ac:chgData name="#CUI SHUAIWEN#" userId="35a196ea-bcb8-475e-86cf-0b9eaca8a48f" providerId="ADAL" clId="{5D1F03F3-F5A1-4542-B337-566AFE5AB931}" dt="2024-12-09T01:36:03.405" v="7438" actId="478"/>
          <ac:spMkLst>
            <pc:docMk/>
            <pc:sldMk cId="3909214090" sldId="321"/>
            <ac:spMk id="55" creationId="{6FB04BD0-4452-1D88-04EA-9065FC63A342}"/>
          </ac:spMkLst>
        </pc:spChg>
        <pc:spChg chg="del">
          <ac:chgData name="#CUI SHUAIWEN#" userId="35a196ea-bcb8-475e-86cf-0b9eaca8a48f" providerId="ADAL" clId="{5D1F03F3-F5A1-4542-B337-566AFE5AB931}" dt="2024-12-09T01:36:03.405" v="7438" actId="478"/>
          <ac:spMkLst>
            <pc:docMk/>
            <pc:sldMk cId="3909214090" sldId="321"/>
            <ac:spMk id="59" creationId="{A47851A6-BDE3-7638-058F-4ACA3F0D13EC}"/>
          </ac:spMkLst>
        </pc:spChg>
        <pc:spChg chg="del">
          <ac:chgData name="#CUI SHUAIWEN#" userId="35a196ea-bcb8-475e-86cf-0b9eaca8a48f" providerId="ADAL" clId="{5D1F03F3-F5A1-4542-B337-566AFE5AB931}" dt="2024-12-09T01:36:03.405" v="7438" actId="478"/>
          <ac:spMkLst>
            <pc:docMk/>
            <pc:sldMk cId="3909214090" sldId="321"/>
            <ac:spMk id="62" creationId="{41F239DF-D2E7-26CF-EAC4-86F2F5562A3B}"/>
          </ac:spMkLst>
        </pc:spChg>
        <pc:spChg chg="del">
          <ac:chgData name="#CUI SHUAIWEN#" userId="35a196ea-bcb8-475e-86cf-0b9eaca8a48f" providerId="ADAL" clId="{5D1F03F3-F5A1-4542-B337-566AFE5AB931}" dt="2024-12-09T01:36:03.405" v="7438" actId="478"/>
          <ac:spMkLst>
            <pc:docMk/>
            <pc:sldMk cId="3909214090" sldId="321"/>
            <ac:spMk id="63" creationId="{905C5456-F84A-8FF3-1854-DE83E0566502}"/>
          </ac:spMkLst>
        </pc:spChg>
        <pc:spChg chg="del">
          <ac:chgData name="#CUI SHUAIWEN#" userId="35a196ea-bcb8-475e-86cf-0b9eaca8a48f" providerId="ADAL" clId="{5D1F03F3-F5A1-4542-B337-566AFE5AB931}" dt="2024-12-09T01:36:03.405" v="7438" actId="478"/>
          <ac:spMkLst>
            <pc:docMk/>
            <pc:sldMk cId="3909214090" sldId="321"/>
            <ac:spMk id="128" creationId="{CBF51750-1731-60CB-E3F3-D4BB10B31EEE}"/>
          </ac:spMkLst>
        </pc:spChg>
        <pc:spChg chg="del">
          <ac:chgData name="#CUI SHUAIWEN#" userId="35a196ea-bcb8-475e-86cf-0b9eaca8a48f" providerId="ADAL" clId="{5D1F03F3-F5A1-4542-B337-566AFE5AB931}" dt="2024-12-09T01:36:03.405" v="7438" actId="478"/>
          <ac:spMkLst>
            <pc:docMk/>
            <pc:sldMk cId="3909214090" sldId="321"/>
            <ac:spMk id="129" creationId="{88A950F6-EBFF-7A0B-5EE1-204E907C6759}"/>
          </ac:spMkLst>
        </pc:spChg>
        <pc:spChg chg="del">
          <ac:chgData name="#CUI SHUAIWEN#" userId="35a196ea-bcb8-475e-86cf-0b9eaca8a48f" providerId="ADAL" clId="{5D1F03F3-F5A1-4542-B337-566AFE5AB931}" dt="2024-12-09T01:36:03.405" v="7438" actId="478"/>
          <ac:spMkLst>
            <pc:docMk/>
            <pc:sldMk cId="3909214090" sldId="321"/>
            <ac:spMk id="130" creationId="{7021FE0F-8CF0-4EF5-5FFB-3FDBAB94BD02}"/>
          </ac:spMkLst>
        </pc:spChg>
        <pc:spChg chg="del">
          <ac:chgData name="#CUI SHUAIWEN#" userId="35a196ea-bcb8-475e-86cf-0b9eaca8a48f" providerId="ADAL" clId="{5D1F03F3-F5A1-4542-B337-566AFE5AB931}" dt="2024-12-09T01:36:03.405" v="7438" actId="478"/>
          <ac:spMkLst>
            <pc:docMk/>
            <pc:sldMk cId="3909214090" sldId="321"/>
            <ac:spMk id="132" creationId="{84AA5B68-741A-F00F-F6F7-A97297B8BC5A}"/>
          </ac:spMkLst>
        </pc:spChg>
        <pc:spChg chg="del">
          <ac:chgData name="#CUI SHUAIWEN#" userId="35a196ea-bcb8-475e-86cf-0b9eaca8a48f" providerId="ADAL" clId="{5D1F03F3-F5A1-4542-B337-566AFE5AB931}" dt="2024-12-09T01:36:03.405" v="7438" actId="478"/>
          <ac:spMkLst>
            <pc:docMk/>
            <pc:sldMk cId="3909214090" sldId="321"/>
            <ac:spMk id="137" creationId="{4940764B-2826-4635-BD2C-4D532CF3D78D}"/>
          </ac:spMkLst>
        </pc:spChg>
        <pc:spChg chg="del">
          <ac:chgData name="#CUI SHUAIWEN#" userId="35a196ea-bcb8-475e-86cf-0b9eaca8a48f" providerId="ADAL" clId="{5D1F03F3-F5A1-4542-B337-566AFE5AB931}" dt="2024-12-09T01:36:03.405" v="7438" actId="478"/>
          <ac:spMkLst>
            <pc:docMk/>
            <pc:sldMk cId="3909214090" sldId="321"/>
            <ac:spMk id="138" creationId="{5188B47F-3BAA-42C6-9D42-2F3F308AB0AF}"/>
          </ac:spMkLst>
        </pc:spChg>
        <pc:spChg chg="del">
          <ac:chgData name="#CUI SHUAIWEN#" userId="35a196ea-bcb8-475e-86cf-0b9eaca8a48f" providerId="ADAL" clId="{5D1F03F3-F5A1-4542-B337-566AFE5AB931}" dt="2024-12-09T01:36:03.405" v="7438" actId="478"/>
          <ac:spMkLst>
            <pc:docMk/>
            <pc:sldMk cId="3909214090" sldId="321"/>
            <ac:spMk id="140" creationId="{35B51829-47B4-B5F2-BA74-2116830D87BA}"/>
          </ac:spMkLst>
        </pc:spChg>
        <pc:spChg chg="del">
          <ac:chgData name="#CUI SHUAIWEN#" userId="35a196ea-bcb8-475e-86cf-0b9eaca8a48f" providerId="ADAL" clId="{5D1F03F3-F5A1-4542-B337-566AFE5AB931}" dt="2024-12-09T01:36:03.405" v="7438" actId="478"/>
          <ac:spMkLst>
            <pc:docMk/>
            <pc:sldMk cId="3909214090" sldId="321"/>
            <ac:spMk id="141" creationId="{C2779B49-2F3A-15F0-A9CB-006DF59E442E}"/>
          </ac:spMkLst>
        </pc:spChg>
        <pc:spChg chg="del">
          <ac:chgData name="#CUI SHUAIWEN#" userId="35a196ea-bcb8-475e-86cf-0b9eaca8a48f" providerId="ADAL" clId="{5D1F03F3-F5A1-4542-B337-566AFE5AB931}" dt="2024-12-09T01:36:03.405" v="7438" actId="478"/>
          <ac:spMkLst>
            <pc:docMk/>
            <pc:sldMk cId="3909214090" sldId="321"/>
            <ac:spMk id="142" creationId="{AC3DDBE3-8573-5515-3B27-679770305882}"/>
          </ac:spMkLst>
        </pc:spChg>
        <pc:spChg chg="del">
          <ac:chgData name="#CUI SHUAIWEN#" userId="35a196ea-bcb8-475e-86cf-0b9eaca8a48f" providerId="ADAL" clId="{5D1F03F3-F5A1-4542-B337-566AFE5AB931}" dt="2024-12-09T01:36:03.405" v="7438" actId="478"/>
          <ac:spMkLst>
            <pc:docMk/>
            <pc:sldMk cId="3909214090" sldId="321"/>
            <ac:spMk id="143" creationId="{5D7ED77A-AE12-2FF7-6DE0-25D84385F2D9}"/>
          </ac:spMkLst>
        </pc:spChg>
        <pc:spChg chg="del">
          <ac:chgData name="#CUI SHUAIWEN#" userId="35a196ea-bcb8-475e-86cf-0b9eaca8a48f" providerId="ADAL" clId="{5D1F03F3-F5A1-4542-B337-566AFE5AB931}" dt="2024-12-09T01:36:03.405" v="7438" actId="478"/>
          <ac:spMkLst>
            <pc:docMk/>
            <pc:sldMk cId="3909214090" sldId="321"/>
            <ac:spMk id="144" creationId="{0E56A9C1-01FD-804D-FEEA-1FE829731E5D}"/>
          </ac:spMkLst>
        </pc:spChg>
        <pc:spChg chg="del">
          <ac:chgData name="#CUI SHUAIWEN#" userId="35a196ea-bcb8-475e-86cf-0b9eaca8a48f" providerId="ADAL" clId="{5D1F03F3-F5A1-4542-B337-566AFE5AB931}" dt="2024-12-09T01:36:03.405" v="7438" actId="478"/>
          <ac:spMkLst>
            <pc:docMk/>
            <pc:sldMk cId="3909214090" sldId="321"/>
            <ac:spMk id="145" creationId="{A5FF9B43-38CF-6A9F-F0D4-4B3C6CB40A91}"/>
          </ac:spMkLst>
        </pc:spChg>
        <pc:spChg chg="del">
          <ac:chgData name="#CUI SHUAIWEN#" userId="35a196ea-bcb8-475e-86cf-0b9eaca8a48f" providerId="ADAL" clId="{5D1F03F3-F5A1-4542-B337-566AFE5AB931}" dt="2024-12-09T01:36:03.405" v="7438" actId="478"/>
          <ac:spMkLst>
            <pc:docMk/>
            <pc:sldMk cId="3909214090" sldId="321"/>
            <ac:spMk id="146" creationId="{04E215F0-A362-FD50-E709-7845810B6854}"/>
          </ac:spMkLst>
        </pc:spChg>
        <pc:spChg chg="del">
          <ac:chgData name="#CUI SHUAIWEN#" userId="35a196ea-bcb8-475e-86cf-0b9eaca8a48f" providerId="ADAL" clId="{5D1F03F3-F5A1-4542-B337-566AFE5AB931}" dt="2024-12-09T01:36:03.405" v="7438" actId="478"/>
          <ac:spMkLst>
            <pc:docMk/>
            <pc:sldMk cId="3909214090" sldId="321"/>
            <ac:spMk id="147" creationId="{66D922A6-0B8B-11E7-03A2-E0B67981B9C6}"/>
          </ac:spMkLst>
        </pc:spChg>
        <pc:spChg chg="del">
          <ac:chgData name="#CUI SHUAIWEN#" userId="35a196ea-bcb8-475e-86cf-0b9eaca8a48f" providerId="ADAL" clId="{5D1F03F3-F5A1-4542-B337-566AFE5AB931}" dt="2024-12-09T01:36:03.405" v="7438" actId="478"/>
          <ac:spMkLst>
            <pc:docMk/>
            <pc:sldMk cId="3909214090" sldId="321"/>
            <ac:spMk id="148" creationId="{E50C0872-2CE9-9359-6F7C-61523D7248B3}"/>
          </ac:spMkLst>
        </pc:spChg>
        <pc:spChg chg="del">
          <ac:chgData name="#CUI SHUAIWEN#" userId="35a196ea-bcb8-475e-86cf-0b9eaca8a48f" providerId="ADAL" clId="{5D1F03F3-F5A1-4542-B337-566AFE5AB931}" dt="2024-12-09T01:36:03.405" v="7438" actId="478"/>
          <ac:spMkLst>
            <pc:docMk/>
            <pc:sldMk cId="3909214090" sldId="321"/>
            <ac:spMk id="149" creationId="{5F395B26-4D15-7787-3652-086CC44DFD93}"/>
          </ac:spMkLst>
        </pc:spChg>
        <pc:spChg chg="del">
          <ac:chgData name="#CUI SHUAIWEN#" userId="35a196ea-bcb8-475e-86cf-0b9eaca8a48f" providerId="ADAL" clId="{5D1F03F3-F5A1-4542-B337-566AFE5AB931}" dt="2024-12-09T01:36:03.405" v="7438" actId="478"/>
          <ac:spMkLst>
            <pc:docMk/>
            <pc:sldMk cId="3909214090" sldId="321"/>
            <ac:spMk id="150" creationId="{3E421BB6-6029-8C49-F5B7-9B98D30CEB80}"/>
          </ac:spMkLst>
        </pc:spChg>
        <pc:spChg chg="del">
          <ac:chgData name="#CUI SHUAIWEN#" userId="35a196ea-bcb8-475e-86cf-0b9eaca8a48f" providerId="ADAL" clId="{5D1F03F3-F5A1-4542-B337-566AFE5AB931}" dt="2024-12-09T01:36:03.405" v="7438" actId="478"/>
          <ac:spMkLst>
            <pc:docMk/>
            <pc:sldMk cId="3909214090" sldId="321"/>
            <ac:spMk id="151" creationId="{9DD7F44A-3CA2-8404-BB5B-F0706FA58009}"/>
          </ac:spMkLst>
        </pc:spChg>
        <pc:spChg chg="del">
          <ac:chgData name="#CUI SHUAIWEN#" userId="35a196ea-bcb8-475e-86cf-0b9eaca8a48f" providerId="ADAL" clId="{5D1F03F3-F5A1-4542-B337-566AFE5AB931}" dt="2024-12-09T01:36:03.405" v="7438" actId="478"/>
          <ac:spMkLst>
            <pc:docMk/>
            <pc:sldMk cId="3909214090" sldId="321"/>
            <ac:spMk id="152" creationId="{1EAD5E76-EA90-892C-A9C0-2F61F9D50CAD}"/>
          </ac:spMkLst>
        </pc:spChg>
        <pc:spChg chg="del">
          <ac:chgData name="#CUI SHUAIWEN#" userId="35a196ea-bcb8-475e-86cf-0b9eaca8a48f" providerId="ADAL" clId="{5D1F03F3-F5A1-4542-B337-566AFE5AB931}" dt="2024-12-09T01:36:03.405" v="7438" actId="478"/>
          <ac:spMkLst>
            <pc:docMk/>
            <pc:sldMk cId="3909214090" sldId="321"/>
            <ac:spMk id="153" creationId="{579B20BC-2998-627B-3586-17212D969E1C}"/>
          </ac:spMkLst>
        </pc:spChg>
        <pc:spChg chg="del">
          <ac:chgData name="#CUI SHUAIWEN#" userId="35a196ea-bcb8-475e-86cf-0b9eaca8a48f" providerId="ADAL" clId="{5D1F03F3-F5A1-4542-B337-566AFE5AB931}" dt="2024-12-09T01:36:03.405" v="7438" actId="478"/>
          <ac:spMkLst>
            <pc:docMk/>
            <pc:sldMk cId="3909214090" sldId="321"/>
            <ac:spMk id="154" creationId="{FE575F73-CD84-C7AA-912C-E22E3B03ADEB}"/>
          </ac:spMkLst>
        </pc:spChg>
        <pc:spChg chg="del">
          <ac:chgData name="#CUI SHUAIWEN#" userId="35a196ea-bcb8-475e-86cf-0b9eaca8a48f" providerId="ADAL" clId="{5D1F03F3-F5A1-4542-B337-566AFE5AB931}" dt="2024-12-09T01:36:03.405" v="7438" actId="478"/>
          <ac:spMkLst>
            <pc:docMk/>
            <pc:sldMk cId="3909214090" sldId="321"/>
            <ac:spMk id="155" creationId="{BACCE184-B612-5B14-87B8-653A64C575F1}"/>
          </ac:spMkLst>
        </pc:spChg>
        <pc:spChg chg="del">
          <ac:chgData name="#CUI SHUAIWEN#" userId="35a196ea-bcb8-475e-86cf-0b9eaca8a48f" providerId="ADAL" clId="{5D1F03F3-F5A1-4542-B337-566AFE5AB931}" dt="2024-12-09T01:36:03.405" v="7438" actId="478"/>
          <ac:spMkLst>
            <pc:docMk/>
            <pc:sldMk cId="3909214090" sldId="321"/>
            <ac:spMk id="156" creationId="{372EFB62-2D1D-6EE3-3FA9-BEC113DC7265}"/>
          </ac:spMkLst>
        </pc:spChg>
        <pc:spChg chg="del">
          <ac:chgData name="#CUI SHUAIWEN#" userId="35a196ea-bcb8-475e-86cf-0b9eaca8a48f" providerId="ADAL" clId="{5D1F03F3-F5A1-4542-B337-566AFE5AB931}" dt="2024-12-09T01:36:03.405" v="7438" actId="478"/>
          <ac:spMkLst>
            <pc:docMk/>
            <pc:sldMk cId="3909214090" sldId="321"/>
            <ac:spMk id="157" creationId="{DAA9648B-401D-C7AE-F7F8-E5DAAD2CEE23}"/>
          </ac:spMkLst>
        </pc:spChg>
        <pc:spChg chg="del">
          <ac:chgData name="#CUI SHUAIWEN#" userId="35a196ea-bcb8-475e-86cf-0b9eaca8a48f" providerId="ADAL" clId="{5D1F03F3-F5A1-4542-B337-566AFE5AB931}" dt="2024-12-09T01:36:03.405" v="7438" actId="478"/>
          <ac:spMkLst>
            <pc:docMk/>
            <pc:sldMk cId="3909214090" sldId="321"/>
            <ac:spMk id="158" creationId="{01326591-AF02-8672-D92B-5C519471FC09}"/>
          </ac:spMkLst>
        </pc:spChg>
        <pc:spChg chg="del">
          <ac:chgData name="#CUI SHUAIWEN#" userId="35a196ea-bcb8-475e-86cf-0b9eaca8a48f" providerId="ADAL" clId="{5D1F03F3-F5A1-4542-B337-566AFE5AB931}" dt="2024-12-09T01:36:03.405" v="7438" actId="478"/>
          <ac:spMkLst>
            <pc:docMk/>
            <pc:sldMk cId="3909214090" sldId="321"/>
            <ac:spMk id="159" creationId="{464DDD47-47F6-A898-2AC7-7C2AA82E0834}"/>
          </ac:spMkLst>
        </pc:spChg>
        <pc:spChg chg="del">
          <ac:chgData name="#CUI SHUAIWEN#" userId="35a196ea-bcb8-475e-86cf-0b9eaca8a48f" providerId="ADAL" clId="{5D1F03F3-F5A1-4542-B337-566AFE5AB931}" dt="2024-12-09T01:36:03.405" v="7438" actId="478"/>
          <ac:spMkLst>
            <pc:docMk/>
            <pc:sldMk cId="3909214090" sldId="321"/>
            <ac:spMk id="160" creationId="{C4AEB6D1-2035-B00E-BEB0-3C8AF09265A6}"/>
          </ac:spMkLst>
        </pc:spChg>
        <pc:spChg chg="del">
          <ac:chgData name="#CUI SHUAIWEN#" userId="35a196ea-bcb8-475e-86cf-0b9eaca8a48f" providerId="ADAL" clId="{5D1F03F3-F5A1-4542-B337-566AFE5AB931}" dt="2024-12-09T01:36:03.405" v="7438" actId="478"/>
          <ac:spMkLst>
            <pc:docMk/>
            <pc:sldMk cId="3909214090" sldId="321"/>
            <ac:spMk id="165" creationId="{C977C812-06BC-FDA5-47C4-C3DDEDF33052}"/>
          </ac:spMkLst>
        </pc:spChg>
        <pc:spChg chg="add del mod">
          <ac:chgData name="#CUI SHUAIWEN#" userId="35a196ea-bcb8-475e-86cf-0b9eaca8a48f" providerId="ADAL" clId="{5D1F03F3-F5A1-4542-B337-566AFE5AB931}" dt="2024-12-09T06:46:16.009" v="8937" actId="404"/>
          <ac:spMkLst>
            <pc:docMk/>
            <pc:sldMk cId="3909214090" sldId="321"/>
            <ac:spMk id="166" creationId="{323E693D-17B7-96E7-6486-2EED7426B565}"/>
          </ac:spMkLst>
        </pc:spChg>
        <pc:spChg chg="del">
          <ac:chgData name="#CUI SHUAIWEN#" userId="35a196ea-bcb8-475e-86cf-0b9eaca8a48f" providerId="ADAL" clId="{5D1F03F3-F5A1-4542-B337-566AFE5AB931}" dt="2024-12-09T01:36:03.405" v="7438" actId="478"/>
          <ac:spMkLst>
            <pc:docMk/>
            <pc:sldMk cId="3909214090" sldId="321"/>
            <ac:spMk id="172" creationId="{CEA389E0-F75F-CD09-890E-9423F32524B0}"/>
          </ac:spMkLst>
        </pc:spChg>
        <pc:spChg chg="del">
          <ac:chgData name="#CUI SHUAIWEN#" userId="35a196ea-bcb8-475e-86cf-0b9eaca8a48f" providerId="ADAL" clId="{5D1F03F3-F5A1-4542-B337-566AFE5AB931}" dt="2024-12-09T01:36:03.405" v="7438" actId="478"/>
          <ac:spMkLst>
            <pc:docMk/>
            <pc:sldMk cId="3909214090" sldId="321"/>
            <ac:spMk id="173" creationId="{728B1CF8-ADE3-DB40-B66F-9ECBA33D3976}"/>
          </ac:spMkLst>
        </pc:spChg>
        <pc:spChg chg="del">
          <ac:chgData name="#CUI SHUAIWEN#" userId="35a196ea-bcb8-475e-86cf-0b9eaca8a48f" providerId="ADAL" clId="{5D1F03F3-F5A1-4542-B337-566AFE5AB931}" dt="2024-12-09T01:36:03.405" v="7438" actId="478"/>
          <ac:spMkLst>
            <pc:docMk/>
            <pc:sldMk cId="3909214090" sldId="321"/>
            <ac:spMk id="174" creationId="{4D02CAFC-C836-EA8E-ED93-98C8B07AA172}"/>
          </ac:spMkLst>
        </pc:spChg>
        <pc:spChg chg="del">
          <ac:chgData name="#CUI SHUAIWEN#" userId="35a196ea-bcb8-475e-86cf-0b9eaca8a48f" providerId="ADAL" clId="{5D1F03F3-F5A1-4542-B337-566AFE5AB931}" dt="2024-12-09T01:36:03.405" v="7438" actId="478"/>
          <ac:spMkLst>
            <pc:docMk/>
            <pc:sldMk cId="3909214090" sldId="321"/>
            <ac:spMk id="175" creationId="{357F3B16-C0B7-0E44-327E-C6FEE8FDFA89}"/>
          </ac:spMkLst>
        </pc:spChg>
        <pc:spChg chg="del">
          <ac:chgData name="#CUI SHUAIWEN#" userId="35a196ea-bcb8-475e-86cf-0b9eaca8a48f" providerId="ADAL" clId="{5D1F03F3-F5A1-4542-B337-566AFE5AB931}" dt="2024-12-09T01:36:03.405" v="7438" actId="478"/>
          <ac:spMkLst>
            <pc:docMk/>
            <pc:sldMk cId="3909214090" sldId="321"/>
            <ac:spMk id="176" creationId="{FD6737D2-0956-5D37-2774-029C46E78DF6}"/>
          </ac:spMkLst>
        </pc:spChg>
        <pc:spChg chg="del">
          <ac:chgData name="#CUI SHUAIWEN#" userId="35a196ea-bcb8-475e-86cf-0b9eaca8a48f" providerId="ADAL" clId="{5D1F03F3-F5A1-4542-B337-566AFE5AB931}" dt="2024-12-09T01:36:03.405" v="7438" actId="478"/>
          <ac:spMkLst>
            <pc:docMk/>
            <pc:sldMk cId="3909214090" sldId="321"/>
            <ac:spMk id="177" creationId="{690CE501-6ADE-E599-A9EC-5105F9D1B4C2}"/>
          </ac:spMkLst>
        </pc:spChg>
        <pc:spChg chg="del">
          <ac:chgData name="#CUI SHUAIWEN#" userId="35a196ea-bcb8-475e-86cf-0b9eaca8a48f" providerId="ADAL" clId="{5D1F03F3-F5A1-4542-B337-566AFE5AB931}" dt="2024-12-09T01:36:03.405" v="7438" actId="478"/>
          <ac:spMkLst>
            <pc:docMk/>
            <pc:sldMk cId="3909214090" sldId="321"/>
            <ac:spMk id="190" creationId="{A1A82B32-9736-47CD-9527-2FAA539557BC}"/>
          </ac:spMkLst>
        </pc:spChg>
        <pc:spChg chg="del">
          <ac:chgData name="#CUI SHUAIWEN#" userId="35a196ea-bcb8-475e-86cf-0b9eaca8a48f" providerId="ADAL" clId="{5D1F03F3-F5A1-4542-B337-566AFE5AB931}" dt="2024-12-09T01:36:03.405" v="7438" actId="478"/>
          <ac:spMkLst>
            <pc:docMk/>
            <pc:sldMk cId="3909214090" sldId="321"/>
            <ac:spMk id="191" creationId="{1889CD84-B871-9DBE-4584-E204188A400F}"/>
          </ac:spMkLst>
        </pc:spChg>
        <pc:spChg chg="del">
          <ac:chgData name="#CUI SHUAIWEN#" userId="35a196ea-bcb8-475e-86cf-0b9eaca8a48f" providerId="ADAL" clId="{5D1F03F3-F5A1-4542-B337-566AFE5AB931}" dt="2024-12-09T01:36:03.405" v="7438" actId="478"/>
          <ac:spMkLst>
            <pc:docMk/>
            <pc:sldMk cId="3909214090" sldId="321"/>
            <ac:spMk id="192" creationId="{41845459-1A39-A971-7DEE-202A12096516}"/>
          </ac:spMkLst>
        </pc:spChg>
        <pc:spChg chg="del">
          <ac:chgData name="#CUI SHUAIWEN#" userId="35a196ea-bcb8-475e-86cf-0b9eaca8a48f" providerId="ADAL" clId="{5D1F03F3-F5A1-4542-B337-566AFE5AB931}" dt="2024-12-09T01:36:03.405" v="7438" actId="478"/>
          <ac:spMkLst>
            <pc:docMk/>
            <pc:sldMk cId="3909214090" sldId="321"/>
            <ac:spMk id="193" creationId="{D613D025-9813-A738-01BD-BD429710D31D}"/>
          </ac:spMkLst>
        </pc:spChg>
        <pc:spChg chg="del">
          <ac:chgData name="#CUI SHUAIWEN#" userId="35a196ea-bcb8-475e-86cf-0b9eaca8a48f" providerId="ADAL" clId="{5D1F03F3-F5A1-4542-B337-566AFE5AB931}" dt="2024-12-09T01:36:03.405" v="7438" actId="478"/>
          <ac:spMkLst>
            <pc:docMk/>
            <pc:sldMk cId="3909214090" sldId="321"/>
            <ac:spMk id="194" creationId="{354FF4F8-0893-C67B-FE93-B0E48EDCF34C}"/>
          </ac:spMkLst>
        </pc:spChg>
        <pc:spChg chg="del">
          <ac:chgData name="#CUI SHUAIWEN#" userId="35a196ea-bcb8-475e-86cf-0b9eaca8a48f" providerId="ADAL" clId="{5D1F03F3-F5A1-4542-B337-566AFE5AB931}" dt="2024-12-09T01:36:03.405" v="7438" actId="478"/>
          <ac:spMkLst>
            <pc:docMk/>
            <pc:sldMk cId="3909214090" sldId="321"/>
            <ac:spMk id="195" creationId="{20B772E9-B324-3861-3C5C-33D753DD4C68}"/>
          </ac:spMkLst>
        </pc:spChg>
        <pc:spChg chg="del">
          <ac:chgData name="#CUI SHUAIWEN#" userId="35a196ea-bcb8-475e-86cf-0b9eaca8a48f" providerId="ADAL" clId="{5D1F03F3-F5A1-4542-B337-566AFE5AB931}" dt="2024-12-09T01:36:03.405" v="7438" actId="478"/>
          <ac:spMkLst>
            <pc:docMk/>
            <pc:sldMk cId="3909214090" sldId="321"/>
            <ac:spMk id="196" creationId="{2E008B4A-ABE5-F0F9-F37E-19C31DFAC3F1}"/>
          </ac:spMkLst>
        </pc:spChg>
        <pc:spChg chg="del">
          <ac:chgData name="#CUI SHUAIWEN#" userId="35a196ea-bcb8-475e-86cf-0b9eaca8a48f" providerId="ADAL" clId="{5D1F03F3-F5A1-4542-B337-566AFE5AB931}" dt="2024-12-09T01:36:03.405" v="7438" actId="478"/>
          <ac:spMkLst>
            <pc:docMk/>
            <pc:sldMk cId="3909214090" sldId="321"/>
            <ac:spMk id="197" creationId="{8DF1AD92-51D9-783C-70B7-A793EB33336C}"/>
          </ac:spMkLst>
        </pc:spChg>
        <pc:spChg chg="del">
          <ac:chgData name="#CUI SHUAIWEN#" userId="35a196ea-bcb8-475e-86cf-0b9eaca8a48f" providerId="ADAL" clId="{5D1F03F3-F5A1-4542-B337-566AFE5AB931}" dt="2024-12-09T01:36:03.405" v="7438" actId="478"/>
          <ac:spMkLst>
            <pc:docMk/>
            <pc:sldMk cId="3909214090" sldId="321"/>
            <ac:spMk id="198" creationId="{C630E7E4-F83D-8B6C-F3F4-016AAA99EB2B}"/>
          </ac:spMkLst>
        </pc:spChg>
        <pc:spChg chg="del">
          <ac:chgData name="#CUI SHUAIWEN#" userId="35a196ea-bcb8-475e-86cf-0b9eaca8a48f" providerId="ADAL" clId="{5D1F03F3-F5A1-4542-B337-566AFE5AB931}" dt="2024-12-09T01:36:03.405" v="7438" actId="478"/>
          <ac:spMkLst>
            <pc:docMk/>
            <pc:sldMk cId="3909214090" sldId="321"/>
            <ac:spMk id="199" creationId="{049B816D-6A8C-AD16-9A8C-267F175A8E98}"/>
          </ac:spMkLst>
        </pc:spChg>
        <pc:spChg chg="del">
          <ac:chgData name="#CUI SHUAIWEN#" userId="35a196ea-bcb8-475e-86cf-0b9eaca8a48f" providerId="ADAL" clId="{5D1F03F3-F5A1-4542-B337-566AFE5AB931}" dt="2024-12-09T01:36:03.405" v="7438" actId="478"/>
          <ac:spMkLst>
            <pc:docMk/>
            <pc:sldMk cId="3909214090" sldId="321"/>
            <ac:spMk id="204" creationId="{9F6264B6-70DB-C568-4BD8-0E20F609382A}"/>
          </ac:spMkLst>
        </pc:spChg>
        <pc:spChg chg="del">
          <ac:chgData name="#CUI SHUAIWEN#" userId="35a196ea-bcb8-475e-86cf-0b9eaca8a48f" providerId="ADAL" clId="{5D1F03F3-F5A1-4542-B337-566AFE5AB931}" dt="2024-12-09T01:36:03.405" v="7438" actId="478"/>
          <ac:spMkLst>
            <pc:docMk/>
            <pc:sldMk cId="3909214090" sldId="321"/>
            <ac:spMk id="209" creationId="{F1B72D81-F44E-7666-9ECF-F4DA9F9CBC0F}"/>
          </ac:spMkLst>
        </pc:spChg>
        <pc:spChg chg="del">
          <ac:chgData name="#CUI SHUAIWEN#" userId="35a196ea-bcb8-475e-86cf-0b9eaca8a48f" providerId="ADAL" clId="{5D1F03F3-F5A1-4542-B337-566AFE5AB931}" dt="2024-12-09T01:36:03.405" v="7438" actId="478"/>
          <ac:spMkLst>
            <pc:docMk/>
            <pc:sldMk cId="3909214090" sldId="321"/>
            <ac:spMk id="210" creationId="{15A52FCA-7E8B-3735-0CE3-F42EF2A3F2C0}"/>
          </ac:spMkLst>
        </pc:spChg>
        <pc:spChg chg="del">
          <ac:chgData name="#CUI SHUAIWEN#" userId="35a196ea-bcb8-475e-86cf-0b9eaca8a48f" providerId="ADAL" clId="{5D1F03F3-F5A1-4542-B337-566AFE5AB931}" dt="2024-12-09T01:36:03.405" v="7438" actId="478"/>
          <ac:spMkLst>
            <pc:docMk/>
            <pc:sldMk cId="3909214090" sldId="321"/>
            <ac:spMk id="211" creationId="{E96E35BB-7744-F22A-FE26-7CCCBF46CA3E}"/>
          </ac:spMkLst>
        </pc:spChg>
        <pc:spChg chg="del">
          <ac:chgData name="#CUI SHUAIWEN#" userId="35a196ea-bcb8-475e-86cf-0b9eaca8a48f" providerId="ADAL" clId="{5D1F03F3-F5A1-4542-B337-566AFE5AB931}" dt="2024-12-09T01:36:03.405" v="7438" actId="478"/>
          <ac:spMkLst>
            <pc:docMk/>
            <pc:sldMk cId="3909214090" sldId="321"/>
            <ac:spMk id="212" creationId="{87626DEF-63B2-305C-C861-B2D533AED440}"/>
          </ac:spMkLst>
        </pc:spChg>
        <pc:spChg chg="del">
          <ac:chgData name="#CUI SHUAIWEN#" userId="35a196ea-bcb8-475e-86cf-0b9eaca8a48f" providerId="ADAL" clId="{5D1F03F3-F5A1-4542-B337-566AFE5AB931}" dt="2024-12-09T01:36:03.405" v="7438" actId="478"/>
          <ac:spMkLst>
            <pc:docMk/>
            <pc:sldMk cId="3909214090" sldId="321"/>
            <ac:spMk id="213" creationId="{65243C7C-85A3-7168-8771-33F1528E46DB}"/>
          </ac:spMkLst>
        </pc:spChg>
        <pc:spChg chg="del">
          <ac:chgData name="#CUI SHUAIWEN#" userId="35a196ea-bcb8-475e-86cf-0b9eaca8a48f" providerId="ADAL" clId="{5D1F03F3-F5A1-4542-B337-566AFE5AB931}" dt="2024-12-09T01:36:03.405" v="7438" actId="478"/>
          <ac:spMkLst>
            <pc:docMk/>
            <pc:sldMk cId="3909214090" sldId="321"/>
            <ac:spMk id="214" creationId="{5CA4D9B8-551A-F331-6EEF-F7A9BB12ED51}"/>
          </ac:spMkLst>
        </pc:spChg>
        <pc:spChg chg="del">
          <ac:chgData name="#CUI SHUAIWEN#" userId="35a196ea-bcb8-475e-86cf-0b9eaca8a48f" providerId="ADAL" clId="{5D1F03F3-F5A1-4542-B337-566AFE5AB931}" dt="2024-12-09T01:36:03.405" v="7438" actId="478"/>
          <ac:spMkLst>
            <pc:docMk/>
            <pc:sldMk cId="3909214090" sldId="321"/>
            <ac:spMk id="215" creationId="{B145D890-B1E2-DE38-2F10-23E98E53DFD6}"/>
          </ac:spMkLst>
        </pc:spChg>
        <pc:spChg chg="del">
          <ac:chgData name="#CUI SHUAIWEN#" userId="35a196ea-bcb8-475e-86cf-0b9eaca8a48f" providerId="ADAL" clId="{5D1F03F3-F5A1-4542-B337-566AFE5AB931}" dt="2024-12-09T01:36:03.405" v="7438" actId="478"/>
          <ac:spMkLst>
            <pc:docMk/>
            <pc:sldMk cId="3909214090" sldId="321"/>
            <ac:spMk id="216" creationId="{D4B3E441-0D69-06B8-BF85-6D840F00731A}"/>
          </ac:spMkLst>
        </pc:spChg>
        <pc:spChg chg="del">
          <ac:chgData name="#CUI SHUAIWEN#" userId="35a196ea-bcb8-475e-86cf-0b9eaca8a48f" providerId="ADAL" clId="{5D1F03F3-F5A1-4542-B337-566AFE5AB931}" dt="2024-12-09T01:36:03.405" v="7438" actId="478"/>
          <ac:spMkLst>
            <pc:docMk/>
            <pc:sldMk cId="3909214090" sldId="321"/>
            <ac:spMk id="217" creationId="{9E04B9F5-6F32-836B-EB48-AE3F80B62E24}"/>
          </ac:spMkLst>
        </pc:spChg>
        <pc:spChg chg="del">
          <ac:chgData name="#CUI SHUAIWEN#" userId="35a196ea-bcb8-475e-86cf-0b9eaca8a48f" providerId="ADAL" clId="{5D1F03F3-F5A1-4542-B337-566AFE5AB931}" dt="2024-12-09T01:36:03.405" v="7438" actId="478"/>
          <ac:spMkLst>
            <pc:docMk/>
            <pc:sldMk cId="3909214090" sldId="321"/>
            <ac:spMk id="218" creationId="{99B1C531-CF17-B300-E39C-0C33A308B6C6}"/>
          </ac:spMkLst>
        </pc:spChg>
        <pc:spChg chg="del">
          <ac:chgData name="#CUI SHUAIWEN#" userId="35a196ea-bcb8-475e-86cf-0b9eaca8a48f" providerId="ADAL" clId="{5D1F03F3-F5A1-4542-B337-566AFE5AB931}" dt="2024-12-09T01:36:03.405" v="7438" actId="478"/>
          <ac:spMkLst>
            <pc:docMk/>
            <pc:sldMk cId="3909214090" sldId="321"/>
            <ac:spMk id="219" creationId="{4396811F-D78B-D853-544B-F94B594BA706}"/>
          </ac:spMkLst>
        </pc:spChg>
        <pc:spChg chg="del">
          <ac:chgData name="#CUI SHUAIWEN#" userId="35a196ea-bcb8-475e-86cf-0b9eaca8a48f" providerId="ADAL" clId="{5D1F03F3-F5A1-4542-B337-566AFE5AB931}" dt="2024-12-09T01:36:03.405" v="7438" actId="478"/>
          <ac:spMkLst>
            <pc:docMk/>
            <pc:sldMk cId="3909214090" sldId="321"/>
            <ac:spMk id="220" creationId="{FDCF49DB-C92A-5840-4F6C-8563E78DA9FA}"/>
          </ac:spMkLst>
        </pc:spChg>
        <pc:spChg chg="add del mod">
          <ac:chgData name="#CUI SHUAIWEN#" userId="35a196ea-bcb8-475e-86cf-0b9eaca8a48f" providerId="ADAL" clId="{5D1F03F3-F5A1-4542-B337-566AFE5AB931}" dt="2024-12-09T04:03:56.899" v="8518" actId="478"/>
          <ac:spMkLst>
            <pc:docMk/>
            <pc:sldMk cId="3909214090" sldId="321"/>
            <ac:spMk id="247" creationId="{7FFF2BDB-E5BE-0837-0A0C-A11CC4DB44B6}"/>
          </ac:spMkLst>
        </pc:spChg>
        <pc:spChg chg="add del mod">
          <ac:chgData name="#CUI SHUAIWEN#" userId="35a196ea-bcb8-475e-86cf-0b9eaca8a48f" providerId="ADAL" clId="{5D1F03F3-F5A1-4542-B337-566AFE5AB931}" dt="2024-12-09T04:03:56.899" v="8518" actId="478"/>
          <ac:spMkLst>
            <pc:docMk/>
            <pc:sldMk cId="3909214090" sldId="321"/>
            <ac:spMk id="248" creationId="{AAB6790D-ABB8-E45E-D6BB-A4434740E476}"/>
          </ac:spMkLst>
        </pc:spChg>
        <pc:spChg chg="add del mod ord">
          <ac:chgData name="#CUI SHUAIWEN#" userId="35a196ea-bcb8-475e-86cf-0b9eaca8a48f" providerId="ADAL" clId="{5D1F03F3-F5A1-4542-B337-566AFE5AB931}" dt="2024-12-09T04:04:11.061" v="8538" actId="478"/>
          <ac:spMkLst>
            <pc:docMk/>
            <pc:sldMk cId="3909214090" sldId="321"/>
            <ac:spMk id="249" creationId="{944091AC-826E-786E-32CA-A5E51C55D12A}"/>
          </ac:spMkLst>
        </pc:spChg>
        <pc:spChg chg="add del mod">
          <ac:chgData name="#CUI SHUAIWEN#" userId="35a196ea-bcb8-475e-86cf-0b9eaca8a48f" providerId="ADAL" clId="{5D1F03F3-F5A1-4542-B337-566AFE5AB931}" dt="2024-12-09T02:48:42.048" v="8020" actId="478"/>
          <ac:spMkLst>
            <pc:docMk/>
            <pc:sldMk cId="3909214090" sldId="321"/>
            <ac:spMk id="250" creationId="{4CB5C295-5945-6809-42FA-7EE8B3644F8B}"/>
          </ac:spMkLst>
        </pc:spChg>
        <pc:spChg chg="mod">
          <ac:chgData name="#CUI SHUAIWEN#" userId="35a196ea-bcb8-475e-86cf-0b9eaca8a48f" providerId="ADAL" clId="{5D1F03F3-F5A1-4542-B337-566AFE5AB931}" dt="2024-12-09T02:21:21.337" v="7868"/>
          <ac:spMkLst>
            <pc:docMk/>
            <pc:sldMk cId="3909214090" sldId="321"/>
            <ac:spMk id="252" creationId="{A57AA8D3-9E53-DDE4-F21D-A51AEC4A15CC}"/>
          </ac:spMkLst>
        </pc:spChg>
        <pc:spChg chg="mod">
          <ac:chgData name="#CUI SHUAIWEN#" userId="35a196ea-bcb8-475e-86cf-0b9eaca8a48f" providerId="ADAL" clId="{5D1F03F3-F5A1-4542-B337-566AFE5AB931}" dt="2024-12-09T02:21:21.337" v="7868"/>
          <ac:spMkLst>
            <pc:docMk/>
            <pc:sldMk cId="3909214090" sldId="321"/>
            <ac:spMk id="253" creationId="{87E8A021-3929-E6EC-D28D-1A44084B3365}"/>
          </ac:spMkLst>
        </pc:spChg>
        <pc:spChg chg="add del mod">
          <ac:chgData name="#CUI SHUAIWEN#" userId="35a196ea-bcb8-475e-86cf-0b9eaca8a48f" providerId="ADAL" clId="{5D1F03F3-F5A1-4542-B337-566AFE5AB931}" dt="2024-12-09T02:48:42.048" v="8020" actId="478"/>
          <ac:spMkLst>
            <pc:docMk/>
            <pc:sldMk cId="3909214090" sldId="321"/>
            <ac:spMk id="254" creationId="{26949B86-9DC2-93B5-D3F5-505C24F39D9D}"/>
          </ac:spMkLst>
        </pc:spChg>
        <pc:spChg chg="add mod">
          <ac:chgData name="#CUI SHUAIWEN#" userId="35a196ea-bcb8-475e-86cf-0b9eaca8a48f" providerId="ADAL" clId="{5D1F03F3-F5A1-4542-B337-566AFE5AB931}" dt="2024-12-09T02:48:38.535" v="8019"/>
          <ac:spMkLst>
            <pc:docMk/>
            <pc:sldMk cId="3909214090" sldId="321"/>
            <ac:spMk id="257" creationId="{B165706C-2E2A-27AB-A41C-56E14DDADCF4}"/>
          </ac:spMkLst>
        </pc:spChg>
        <pc:spChg chg="mod">
          <ac:chgData name="#CUI SHUAIWEN#" userId="35a196ea-bcb8-475e-86cf-0b9eaca8a48f" providerId="ADAL" clId="{5D1F03F3-F5A1-4542-B337-566AFE5AB931}" dt="2024-12-09T02:48:38.535" v="8019"/>
          <ac:spMkLst>
            <pc:docMk/>
            <pc:sldMk cId="3909214090" sldId="321"/>
            <ac:spMk id="259" creationId="{2F511B0B-73D3-C668-0F68-E6B8DF9A2656}"/>
          </ac:spMkLst>
        </pc:spChg>
        <pc:spChg chg="mod">
          <ac:chgData name="#CUI SHUAIWEN#" userId="35a196ea-bcb8-475e-86cf-0b9eaca8a48f" providerId="ADAL" clId="{5D1F03F3-F5A1-4542-B337-566AFE5AB931}" dt="2024-12-09T02:48:38.535" v="8019"/>
          <ac:spMkLst>
            <pc:docMk/>
            <pc:sldMk cId="3909214090" sldId="321"/>
            <ac:spMk id="260" creationId="{76157B5A-4DD8-B83E-DB25-94A7C7079FEE}"/>
          </ac:spMkLst>
        </pc:spChg>
        <pc:spChg chg="add mod">
          <ac:chgData name="#CUI SHUAIWEN#" userId="35a196ea-bcb8-475e-86cf-0b9eaca8a48f" providerId="ADAL" clId="{5D1F03F3-F5A1-4542-B337-566AFE5AB931}" dt="2024-12-09T02:48:38.535" v="8019"/>
          <ac:spMkLst>
            <pc:docMk/>
            <pc:sldMk cId="3909214090" sldId="321"/>
            <ac:spMk id="261" creationId="{5B519077-6274-F16A-EF8C-4F2E2DC9FC9F}"/>
          </ac:spMkLst>
        </pc:spChg>
        <pc:spChg chg="add mod">
          <ac:chgData name="#CUI SHUAIWEN#" userId="35a196ea-bcb8-475e-86cf-0b9eaca8a48f" providerId="ADAL" clId="{5D1F03F3-F5A1-4542-B337-566AFE5AB931}" dt="2024-12-09T02:48:42.306" v="8021"/>
          <ac:spMkLst>
            <pc:docMk/>
            <pc:sldMk cId="3909214090" sldId="321"/>
            <ac:spMk id="262" creationId="{A641F754-C901-C47D-C268-8AA81330B011}"/>
          </ac:spMkLst>
        </pc:spChg>
        <pc:spChg chg="mod">
          <ac:chgData name="#CUI SHUAIWEN#" userId="35a196ea-bcb8-475e-86cf-0b9eaca8a48f" providerId="ADAL" clId="{5D1F03F3-F5A1-4542-B337-566AFE5AB931}" dt="2024-12-09T02:48:52.740" v="8024" actId="14100"/>
          <ac:spMkLst>
            <pc:docMk/>
            <pc:sldMk cId="3909214090" sldId="321"/>
            <ac:spMk id="264" creationId="{AAEF3FFE-B744-33BB-B7A0-0713CB7BD4C8}"/>
          </ac:spMkLst>
        </pc:spChg>
        <pc:spChg chg="mod">
          <ac:chgData name="#CUI SHUAIWEN#" userId="35a196ea-bcb8-475e-86cf-0b9eaca8a48f" providerId="ADAL" clId="{5D1F03F3-F5A1-4542-B337-566AFE5AB931}" dt="2024-12-09T02:48:49.887" v="8023" actId="1076"/>
          <ac:spMkLst>
            <pc:docMk/>
            <pc:sldMk cId="3909214090" sldId="321"/>
            <ac:spMk id="265" creationId="{220A13E9-FBB3-E75C-C2C9-0664E98815EF}"/>
          </ac:spMkLst>
        </pc:spChg>
        <pc:spChg chg="add mod">
          <ac:chgData name="#CUI SHUAIWEN#" userId="35a196ea-bcb8-475e-86cf-0b9eaca8a48f" providerId="ADAL" clId="{5D1F03F3-F5A1-4542-B337-566AFE5AB931}" dt="2024-12-09T04:04:05.173" v="8537" actId="20577"/>
          <ac:spMkLst>
            <pc:docMk/>
            <pc:sldMk cId="3909214090" sldId="321"/>
            <ac:spMk id="266" creationId="{E094E4B6-F831-0614-3EB9-3310F11DD9F7}"/>
          </ac:spMkLst>
        </pc:spChg>
        <pc:spChg chg="add del mod">
          <ac:chgData name="#CUI SHUAIWEN#" userId="35a196ea-bcb8-475e-86cf-0b9eaca8a48f" providerId="ADAL" clId="{5D1F03F3-F5A1-4542-B337-566AFE5AB931}" dt="2024-12-09T06:28:43.951" v="8655" actId="478"/>
          <ac:spMkLst>
            <pc:docMk/>
            <pc:sldMk cId="3909214090" sldId="321"/>
            <ac:spMk id="271" creationId="{EF33B1B4-438E-0FBA-E34D-C4546BFE5B40}"/>
          </ac:spMkLst>
        </pc:spChg>
        <pc:spChg chg="add del mod">
          <ac:chgData name="#CUI SHUAIWEN#" userId="35a196ea-bcb8-475e-86cf-0b9eaca8a48f" providerId="ADAL" clId="{5D1F03F3-F5A1-4542-B337-566AFE5AB931}" dt="2024-12-09T06:28:43.951" v="8655" actId="478"/>
          <ac:spMkLst>
            <pc:docMk/>
            <pc:sldMk cId="3909214090" sldId="321"/>
            <ac:spMk id="272" creationId="{CD3348F7-8CCD-4A8A-1303-2907101DFAAA}"/>
          </ac:spMkLst>
        </pc:spChg>
        <pc:spChg chg="add del mod">
          <ac:chgData name="#CUI SHUAIWEN#" userId="35a196ea-bcb8-475e-86cf-0b9eaca8a48f" providerId="ADAL" clId="{5D1F03F3-F5A1-4542-B337-566AFE5AB931}" dt="2024-12-09T06:28:43.951" v="8655" actId="478"/>
          <ac:spMkLst>
            <pc:docMk/>
            <pc:sldMk cId="3909214090" sldId="321"/>
            <ac:spMk id="273" creationId="{333C389B-9127-4977-1C5F-8558070D9DE8}"/>
          </ac:spMkLst>
        </pc:spChg>
        <pc:spChg chg="add del mod">
          <ac:chgData name="#CUI SHUAIWEN#" userId="35a196ea-bcb8-475e-86cf-0b9eaca8a48f" providerId="ADAL" clId="{5D1F03F3-F5A1-4542-B337-566AFE5AB931}" dt="2024-12-09T06:28:43.951" v="8655" actId="478"/>
          <ac:spMkLst>
            <pc:docMk/>
            <pc:sldMk cId="3909214090" sldId="321"/>
            <ac:spMk id="274" creationId="{F65B8306-DB03-0B72-D933-227EB512DF13}"/>
          </ac:spMkLst>
        </pc:spChg>
        <pc:spChg chg="add del mod">
          <ac:chgData name="#CUI SHUAIWEN#" userId="35a196ea-bcb8-475e-86cf-0b9eaca8a48f" providerId="ADAL" clId="{5D1F03F3-F5A1-4542-B337-566AFE5AB931}" dt="2024-12-09T06:28:43.951" v="8655" actId="478"/>
          <ac:spMkLst>
            <pc:docMk/>
            <pc:sldMk cId="3909214090" sldId="321"/>
            <ac:spMk id="275" creationId="{3D0060BF-81B1-EA87-16B8-98B3F4050287}"/>
          </ac:spMkLst>
        </pc:spChg>
        <pc:spChg chg="add del mod">
          <ac:chgData name="#CUI SHUAIWEN#" userId="35a196ea-bcb8-475e-86cf-0b9eaca8a48f" providerId="ADAL" clId="{5D1F03F3-F5A1-4542-B337-566AFE5AB931}" dt="2024-12-09T06:28:43.951" v="8655" actId="478"/>
          <ac:spMkLst>
            <pc:docMk/>
            <pc:sldMk cId="3909214090" sldId="321"/>
            <ac:spMk id="276" creationId="{3424370D-A1A2-B9E1-0726-3ED9B2822294}"/>
          </ac:spMkLst>
        </pc:spChg>
        <pc:spChg chg="add del mod">
          <ac:chgData name="#CUI SHUAIWEN#" userId="35a196ea-bcb8-475e-86cf-0b9eaca8a48f" providerId="ADAL" clId="{5D1F03F3-F5A1-4542-B337-566AFE5AB931}" dt="2024-12-09T06:28:43.951" v="8655" actId="478"/>
          <ac:spMkLst>
            <pc:docMk/>
            <pc:sldMk cId="3909214090" sldId="321"/>
            <ac:spMk id="277" creationId="{3DFFE976-D6A2-9227-32F9-EFD651C6E847}"/>
          </ac:spMkLst>
        </pc:spChg>
        <pc:spChg chg="add del mod">
          <ac:chgData name="#CUI SHUAIWEN#" userId="35a196ea-bcb8-475e-86cf-0b9eaca8a48f" providerId="ADAL" clId="{5D1F03F3-F5A1-4542-B337-566AFE5AB931}" dt="2024-12-09T06:28:43.951" v="8655" actId="478"/>
          <ac:spMkLst>
            <pc:docMk/>
            <pc:sldMk cId="3909214090" sldId="321"/>
            <ac:spMk id="278" creationId="{3424370D-A1A2-B9E1-0726-3ED9B2822294}"/>
          </ac:spMkLst>
        </pc:spChg>
        <pc:grpChg chg="del">
          <ac:chgData name="#CUI SHUAIWEN#" userId="35a196ea-bcb8-475e-86cf-0b9eaca8a48f" providerId="ADAL" clId="{5D1F03F3-F5A1-4542-B337-566AFE5AB931}" dt="2024-12-09T02:21:16.276" v="7867" actId="478"/>
          <ac:grpSpMkLst>
            <pc:docMk/>
            <pc:sldMk cId="3909214090" sldId="321"/>
            <ac:grpSpMk id="3" creationId="{059DC71A-DB34-F5A5-930F-ADD10830B5E0}"/>
          </ac:grpSpMkLst>
        </pc:grpChg>
        <pc:grpChg chg="add mod">
          <ac:chgData name="#CUI SHUAIWEN#" userId="35a196ea-bcb8-475e-86cf-0b9eaca8a48f" providerId="ADAL" clId="{5D1F03F3-F5A1-4542-B337-566AFE5AB931}" dt="2024-12-09T06:33:31.899" v="8764" actId="164"/>
          <ac:grpSpMkLst>
            <pc:docMk/>
            <pc:sldMk cId="3909214090" sldId="321"/>
            <ac:grpSpMk id="23" creationId="{297A057A-1E37-F54F-A2DA-2DF680556DBC}"/>
          </ac:grpSpMkLst>
        </pc:grpChg>
        <pc:grpChg chg="add mod">
          <ac:chgData name="#CUI SHUAIWEN#" userId="35a196ea-bcb8-475e-86cf-0b9eaca8a48f" providerId="ADAL" clId="{5D1F03F3-F5A1-4542-B337-566AFE5AB931}" dt="2024-12-09T06:33:31.899" v="8764" actId="164"/>
          <ac:grpSpMkLst>
            <pc:docMk/>
            <pc:sldMk cId="3909214090" sldId="321"/>
            <ac:grpSpMk id="24" creationId="{2109E8E8-E323-3552-FE7B-EB54D4EB52D8}"/>
          </ac:grpSpMkLst>
        </pc:grpChg>
        <pc:grpChg chg="add mod">
          <ac:chgData name="#CUI SHUAIWEN#" userId="35a196ea-bcb8-475e-86cf-0b9eaca8a48f" providerId="ADAL" clId="{5D1F03F3-F5A1-4542-B337-566AFE5AB931}" dt="2024-12-09T06:33:31.899" v="8764" actId="164"/>
          <ac:grpSpMkLst>
            <pc:docMk/>
            <pc:sldMk cId="3909214090" sldId="321"/>
            <ac:grpSpMk id="25" creationId="{8B83F116-9A69-4FAD-CC87-B163B05F2B9C}"/>
          </ac:grpSpMkLst>
        </pc:grpChg>
        <pc:grpChg chg="add mod">
          <ac:chgData name="#CUI SHUAIWEN#" userId="35a196ea-bcb8-475e-86cf-0b9eaca8a48f" providerId="ADAL" clId="{5D1F03F3-F5A1-4542-B337-566AFE5AB931}" dt="2024-12-09T06:33:31.899" v="8764" actId="164"/>
          <ac:grpSpMkLst>
            <pc:docMk/>
            <pc:sldMk cId="3909214090" sldId="321"/>
            <ac:grpSpMk id="26" creationId="{40C1A0AC-DD53-3C53-608B-E616BDDBBD16}"/>
          </ac:grpSpMkLst>
        </pc:grpChg>
        <pc:grpChg chg="add mod">
          <ac:chgData name="#CUI SHUAIWEN#" userId="35a196ea-bcb8-475e-86cf-0b9eaca8a48f" providerId="ADAL" clId="{5D1F03F3-F5A1-4542-B337-566AFE5AB931}" dt="2024-12-09T06:51:53.216" v="9223" actId="1076"/>
          <ac:grpSpMkLst>
            <pc:docMk/>
            <pc:sldMk cId="3909214090" sldId="321"/>
            <ac:grpSpMk id="36" creationId="{C492656D-2A2A-E6C4-8701-8A8F95335039}"/>
          </ac:grpSpMkLst>
        </pc:grpChg>
        <pc:grpChg chg="del">
          <ac:chgData name="#CUI SHUAIWEN#" userId="35a196ea-bcb8-475e-86cf-0b9eaca8a48f" providerId="ADAL" clId="{5D1F03F3-F5A1-4542-B337-566AFE5AB931}" dt="2024-12-09T01:36:03.405" v="7438" actId="478"/>
          <ac:grpSpMkLst>
            <pc:docMk/>
            <pc:sldMk cId="3909214090" sldId="321"/>
            <ac:grpSpMk id="178" creationId="{117B74CC-C163-9B79-80BF-936DC693CC34}"/>
          </ac:grpSpMkLst>
        </pc:grpChg>
        <pc:grpChg chg="del">
          <ac:chgData name="#CUI SHUAIWEN#" userId="35a196ea-bcb8-475e-86cf-0b9eaca8a48f" providerId="ADAL" clId="{5D1F03F3-F5A1-4542-B337-566AFE5AB931}" dt="2024-12-09T01:36:03.405" v="7438" actId="478"/>
          <ac:grpSpMkLst>
            <pc:docMk/>
            <pc:sldMk cId="3909214090" sldId="321"/>
            <ac:grpSpMk id="181" creationId="{6106BD2F-D422-6126-A3F0-8CE94F2E91EC}"/>
          </ac:grpSpMkLst>
        </pc:grpChg>
        <pc:grpChg chg="del">
          <ac:chgData name="#CUI SHUAIWEN#" userId="35a196ea-bcb8-475e-86cf-0b9eaca8a48f" providerId="ADAL" clId="{5D1F03F3-F5A1-4542-B337-566AFE5AB931}" dt="2024-12-09T01:36:03.405" v="7438" actId="478"/>
          <ac:grpSpMkLst>
            <pc:docMk/>
            <pc:sldMk cId="3909214090" sldId="321"/>
            <ac:grpSpMk id="184" creationId="{A841BFF3-1C1B-DE68-7DD0-27BA1BDBC8C8}"/>
          </ac:grpSpMkLst>
        </pc:grpChg>
        <pc:grpChg chg="del">
          <ac:chgData name="#CUI SHUAIWEN#" userId="35a196ea-bcb8-475e-86cf-0b9eaca8a48f" providerId="ADAL" clId="{5D1F03F3-F5A1-4542-B337-566AFE5AB931}" dt="2024-12-09T01:36:03.405" v="7438" actId="478"/>
          <ac:grpSpMkLst>
            <pc:docMk/>
            <pc:sldMk cId="3909214090" sldId="321"/>
            <ac:grpSpMk id="187" creationId="{89E5E154-2A3D-522F-6501-0552E036E4B7}"/>
          </ac:grpSpMkLst>
        </pc:grpChg>
        <pc:grpChg chg="add del mod">
          <ac:chgData name="#CUI SHUAIWEN#" userId="35a196ea-bcb8-475e-86cf-0b9eaca8a48f" providerId="ADAL" clId="{5D1F03F3-F5A1-4542-B337-566AFE5AB931}" dt="2024-12-09T02:25:11.399" v="7910" actId="165"/>
          <ac:grpSpMkLst>
            <pc:docMk/>
            <pc:sldMk cId="3909214090" sldId="321"/>
            <ac:grpSpMk id="245" creationId="{FB563106-E100-C2C2-50E1-F7C2F2D9D772}"/>
          </ac:grpSpMkLst>
        </pc:grpChg>
        <pc:grpChg chg="add del mod">
          <ac:chgData name="#CUI SHUAIWEN#" userId="35a196ea-bcb8-475e-86cf-0b9eaca8a48f" providerId="ADAL" clId="{5D1F03F3-F5A1-4542-B337-566AFE5AB931}" dt="2024-12-09T04:03:56.899" v="8518" actId="478"/>
          <ac:grpSpMkLst>
            <pc:docMk/>
            <pc:sldMk cId="3909214090" sldId="321"/>
            <ac:grpSpMk id="246" creationId="{15AB1511-39D0-F90B-6CBB-9279F0CE5B37}"/>
          </ac:grpSpMkLst>
        </pc:grpChg>
        <pc:grpChg chg="add del mod">
          <ac:chgData name="#CUI SHUAIWEN#" userId="35a196ea-bcb8-475e-86cf-0b9eaca8a48f" providerId="ADAL" clId="{5D1F03F3-F5A1-4542-B337-566AFE5AB931}" dt="2024-12-09T02:48:42.048" v="8020" actId="478"/>
          <ac:grpSpMkLst>
            <pc:docMk/>
            <pc:sldMk cId="3909214090" sldId="321"/>
            <ac:grpSpMk id="251" creationId="{F27F977C-612E-6507-E8D0-615567B5F035}"/>
          </ac:grpSpMkLst>
        </pc:grpChg>
        <pc:grpChg chg="add mod">
          <ac:chgData name="#CUI SHUAIWEN#" userId="35a196ea-bcb8-475e-86cf-0b9eaca8a48f" providerId="ADAL" clId="{5D1F03F3-F5A1-4542-B337-566AFE5AB931}" dt="2024-12-09T02:48:38.535" v="8019"/>
          <ac:grpSpMkLst>
            <pc:docMk/>
            <pc:sldMk cId="3909214090" sldId="321"/>
            <ac:grpSpMk id="258" creationId="{675C81B5-65F7-43A8-42BF-199F78B4DD02}"/>
          </ac:grpSpMkLst>
        </pc:grpChg>
        <pc:grpChg chg="add mod">
          <ac:chgData name="#CUI SHUAIWEN#" userId="35a196ea-bcb8-475e-86cf-0b9eaca8a48f" providerId="ADAL" clId="{5D1F03F3-F5A1-4542-B337-566AFE5AB931}" dt="2024-12-09T02:48:42.306" v="8021"/>
          <ac:grpSpMkLst>
            <pc:docMk/>
            <pc:sldMk cId="3909214090" sldId="321"/>
            <ac:grpSpMk id="263" creationId="{BEFA76BE-A261-08B4-A288-8A4125E13EA3}"/>
          </ac:grpSpMkLst>
        </pc:grpChg>
        <pc:picChg chg="add mod">
          <ac:chgData name="#CUI SHUAIWEN#" userId="35a196ea-bcb8-475e-86cf-0b9eaca8a48f" providerId="ADAL" clId="{5D1F03F3-F5A1-4542-B337-566AFE5AB931}" dt="2024-12-09T06:26:02.971" v="8643" actId="164"/>
          <ac:picMkLst>
            <pc:docMk/>
            <pc:sldMk cId="3909214090" sldId="321"/>
            <ac:picMk id="2" creationId="{18C7B5B4-7A5F-8924-A364-03A0F434BEA4}"/>
          </ac:picMkLst>
        </pc:picChg>
        <pc:picChg chg="add mod">
          <ac:chgData name="#CUI SHUAIWEN#" userId="35a196ea-bcb8-475e-86cf-0b9eaca8a48f" providerId="ADAL" clId="{5D1F03F3-F5A1-4542-B337-566AFE5AB931}" dt="2024-12-09T06:25:55.639" v="8642" actId="164"/>
          <ac:picMkLst>
            <pc:docMk/>
            <pc:sldMk cId="3909214090" sldId="321"/>
            <ac:picMk id="3" creationId="{A1E263F1-DB7E-AD3D-704C-44118AABF64B}"/>
          </ac:picMkLst>
        </pc:picChg>
        <pc:picChg chg="add mod">
          <ac:chgData name="#CUI SHUAIWEN#" userId="35a196ea-bcb8-475e-86cf-0b9eaca8a48f" providerId="ADAL" clId="{5D1F03F3-F5A1-4542-B337-566AFE5AB931}" dt="2024-12-09T06:25:51.483" v="8641" actId="164"/>
          <ac:picMkLst>
            <pc:docMk/>
            <pc:sldMk cId="3909214090" sldId="321"/>
            <ac:picMk id="11" creationId="{CB8E3713-651A-1A5B-20CE-C8F4AD3ECF6E}"/>
          </ac:picMkLst>
        </pc:picChg>
        <pc:picChg chg="add mod">
          <ac:chgData name="#CUI SHUAIWEN#" userId="35a196ea-bcb8-475e-86cf-0b9eaca8a48f" providerId="ADAL" clId="{5D1F03F3-F5A1-4542-B337-566AFE5AB931}" dt="2024-12-09T06:25:41.710" v="8640" actId="164"/>
          <ac:picMkLst>
            <pc:docMk/>
            <pc:sldMk cId="3909214090" sldId="321"/>
            <ac:picMk id="13" creationId="{8CC169A0-6434-9CAE-BB11-F8C5789CC1EF}"/>
          </ac:picMkLst>
        </pc:picChg>
        <pc:picChg chg="del">
          <ac:chgData name="#CUI SHUAIWEN#" userId="35a196ea-bcb8-475e-86cf-0b9eaca8a48f" providerId="ADAL" clId="{5D1F03F3-F5A1-4542-B337-566AFE5AB931}" dt="2024-12-09T01:36:03.405" v="7438" actId="478"/>
          <ac:picMkLst>
            <pc:docMk/>
            <pc:sldMk cId="3909214090" sldId="321"/>
            <ac:picMk id="18" creationId="{A4E881C0-4300-4D81-B7C0-1732E06E3851}"/>
          </ac:picMkLst>
        </pc:picChg>
        <pc:picChg chg="del">
          <ac:chgData name="#CUI SHUAIWEN#" userId="35a196ea-bcb8-475e-86cf-0b9eaca8a48f" providerId="ADAL" clId="{5D1F03F3-F5A1-4542-B337-566AFE5AB931}" dt="2024-12-09T01:36:03.405" v="7438" actId="478"/>
          <ac:picMkLst>
            <pc:docMk/>
            <pc:sldMk cId="3909214090" sldId="321"/>
            <ac:picMk id="26" creationId="{8B392A03-B13A-0E34-7F5E-B229E764344C}"/>
          </ac:picMkLst>
        </pc:picChg>
        <pc:picChg chg="del">
          <ac:chgData name="#CUI SHUAIWEN#" userId="35a196ea-bcb8-475e-86cf-0b9eaca8a48f" providerId="ADAL" clId="{5D1F03F3-F5A1-4542-B337-566AFE5AB931}" dt="2024-12-09T01:36:03.405" v="7438" actId="478"/>
          <ac:picMkLst>
            <pc:docMk/>
            <pc:sldMk cId="3909214090" sldId="321"/>
            <ac:picMk id="27" creationId="{31DBA428-DF4C-4477-E192-5D0813E3EE8B}"/>
          </ac:picMkLst>
        </pc:picChg>
        <pc:picChg chg="del">
          <ac:chgData name="#CUI SHUAIWEN#" userId="35a196ea-bcb8-475e-86cf-0b9eaca8a48f" providerId="ADAL" clId="{5D1F03F3-F5A1-4542-B337-566AFE5AB931}" dt="2024-12-09T01:36:03.405" v="7438" actId="478"/>
          <ac:picMkLst>
            <pc:docMk/>
            <pc:sldMk cId="3909214090" sldId="321"/>
            <ac:picMk id="28" creationId="{09721DC9-AC9F-309B-77C2-DD28FFF78248}"/>
          </ac:picMkLst>
        </pc:picChg>
        <pc:picChg chg="del">
          <ac:chgData name="#CUI SHUAIWEN#" userId="35a196ea-bcb8-475e-86cf-0b9eaca8a48f" providerId="ADAL" clId="{5D1F03F3-F5A1-4542-B337-566AFE5AB931}" dt="2024-12-09T01:36:03.405" v="7438" actId="478"/>
          <ac:picMkLst>
            <pc:docMk/>
            <pc:sldMk cId="3909214090" sldId="321"/>
            <ac:picMk id="29" creationId="{F66E3147-FA63-9360-B156-5294B357930D}"/>
          </ac:picMkLst>
        </pc:picChg>
        <pc:picChg chg="del">
          <ac:chgData name="#CUI SHUAIWEN#" userId="35a196ea-bcb8-475e-86cf-0b9eaca8a48f" providerId="ADAL" clId="{5D1F03F3-F5A1-4542-B337-566AFE5AB931}" dt="2024-12-09T01:36:03.405" v="7438" actId="478"/>
          <ac:picMkLst>
            <pc:docMk/>
            <pc:sldMk cId="3909214090" sldId="321"/>
            <ac:picMk id="30" creationId="{F495CB68-395F-3DA2-9218-9AC53B3B5474}"/>
          </ac:picMkLst>
        </pc:picChg>
        <pc:picChg chg="del">
          <ac:chgData name="#CUI SHUAIWEN#" userId="35a196ea-bcb8-475e-86cf-0b9eaca8a48f" providerId="ADAL" clId="{5D1F03F3-F5A1-4542-B337-566AFE5AB931}" dt="2024-12-09T01:36:03.405" v="7438" actId="478"/>
          <ac:picMkLst>
            <pc:docMk/>
            <pc:sldMk cId="3909214090" sldId="321"/>
            <ac:picMk id="31" creationId="{16249DBB-5014-DD14-8FC2-BE855F04A164}"/>
          </ac:picMkLst>
        </pc:picChg>
        <pc:picChg chg="del">
          <ac:chgData name="#CUI SHUAIWEN#" userId="35a196ea-bcb8-475e-86cf-0b9eaca8a48f" providerId="ADAL" clId="{5D1F03F3-F5A1-4542-B337-566AFE5AB931}" dt="2024-12-09T01:36:03.405" v="7438" actId="478"/>
          <ac:picMkLst>
            <pc:docMk/>
            <pc:sldMk cId="3909214090" sldId="321"/>
            <ac:picMk id="33" creationId="{897A6293-0864-EAB8-4837-A05253163B9C}"/>
          </ac:picMkLst>
        </pc:picChg>
        <pc:picChg chg="del">
          <ac:chgData name="#CUI SHUAIWEN#" userId="35a196ea-bcb8-475e-86cf-0b9eaca8a48f" providerId="ADAL" clId="{5D1F03F3-F5A1-4542-B337-566AFE5AB931}" dt="2024-12-09T01:36:03.405" v="7438" actId="478"/>
          <ac:picMkLst>
            <pc:docMk/>
            <pc:sldMk cId="3909214090" sldId="321"/>
            <ac:picMk id="34" creationId="{E09D87BA-7689-8D7D-4A84-1DAD5D03816B}"/>
          </ac:picMkLst>
        </pc:picChg>
        <pc:picChg chg="add del mod ord topLvl modCrop">
          <ac:chgData name="#CUI SHUAIWEN#" userId="35a196ea-bcb8-475e-86cf-0b9eaca8a48f" providerId="ADAL" clId="{5D1F03F3-F5A1-4542-B337-566AFE5AB931}" dt="2024-12-09T04:03:56.899" v="8518" actId="478"/>
          <ac:picMkLst>
            <pc:docMk/>
            <pc:sldMk cId="3909214090" sldId="321"/>
            <ac:picMk id="38" creationId="{AE4DF79B-D960-7168-3C64-FF314B74C7F3}"/>
          </ac:picMkLst>
        </pc:picChg>
        <pc:picChg chg="add mod">
          <ac:chgData name="#CUI SHUAIWEN#" userId="35a196ea-bcb8-475e-86cf-0b9eaca8a48f" providerId="ADAL" clId="{5D1F03F3-F5A1-4542-B337-566AFE5AB931}" dt="2024-12-09T06:51:57.662" v="9224" actId="1076"/>
          <ac:picMkLst>
            <pc:docMk/>
            <pc:sldMk cId="3909214090" sldId="321"/>
            <ac:picMk id="39" creationId="{9393F5A0-7C7D-89DA-5812-A5EC2B7627A6}"/>
          </ac:picMkLst>
        </pc:picChg>
        <pc:picChg chg="add del mod">
          <ac:chgData name="#CUI SHUAIWEN#" userId="35a196ea-bcb8-475e-86cf-0b9eaca8a48f" providerId="ADAL" clId="{5D1F03F3-F5A1-4542-B337-566AFE5AB931}" dt="2024-12-09T01:36:43.242" v="7450" actId="478"/>
          <ac:picMkLst>
            <pc:docMk/>
            <pc:sldMk cId="3909214090" sldId="321"/>
            <ac:picMk id="40" creationId="{D66ED50C-D1C9-1C4A-B7F7-946A2240C757}"/>
          </ac:picMkLst>
        </pc:picChg>
        <pc:picChg chg="add mod">
          <ac:chgData name="#CUI SHUAIWEN#" userId="35a196ea-bcb8-475e-86cf-0b9eaca8a48f" providerId="ADAL" clId="{5D1F03F3-F5A1-4542-B337-566AFE5AB931}" dt="2024-12-09T06:51:57.662" v="9224" actId="1076"/>
          <ac:picMkLst>
            <pc:docMk/>
            <pc:sldMk cId="3909214090" sldId="321"/>
            <ac:picMk id="41" creationId="{0EE640D5-6DF0-1496-D4B8-622F67B8D73C}"/>
          </ac:picMkLst>
        </pc:picChg>
        <pc:picChg chg="add mod">
          <ac:chgData name="#CUI SHUAIWEN#" userId="35a196ea-bcb8-475e-86cf-0b9eaca8a48f" providerId="ADAL" clId="{5D1F03F3-F5A1-4542-B337-566AFE5AB931}" dt="2024-12-09T06:51:57.662" v="9224" actId="1076"/>
          <ac:picMkLst>
            <pc:docMk/>
            <pc:sldMk cId="3909214090" sldId="321"/>
            <ac:picMk id="43" creationId="{06E33519-C225-B3DD-48E9-B9D52F94693F}"/>
          </ac:picMkLst>
        </pc:picChg>
        <pc:picChg chg="del">
          <ac:chgData name="#CUI SHUAIWEN#" userId="35a196ea-bcb8-475e-86cf-0b9eaca8a48f" providerId="ADAL" clId="{5D1F03F3-F5A1-4542-B337-566AFE5AB931}" dt="2024-12-09T01:36:03.405" v="7438" actId="478"/>
          <ac:picMkLst>
            <pc:docMk/>
            <pc:sldMk cId="3909214090" sldId="321"/>
            <ac:picMk id="56" creationId="{4913C516-449C-6F1C-A775-A49F0C8CD578}"/>
          </ac:picMkLst>
        </pc:picChg>
        <pc:picChg chg="del">
          <ac:chgData name="#CUI SHUAIWEN#" userId="35a196ea-bcb8-475e-86cf-0b9eaca8a48f" providerId="ADAL" clId="{5D1F03F3-F5A1-4542-B337-566AFE5AB931}" dt="2024-12-09T01:36:03.405" v="7438" actId="478"/>
          <ac:picMkLst>
            <pc:docMk/>
            <pc:sldMk cId="3909214090" sldId="321"/>
            <ac:picMk id="57" creationId="{E3A4421A-DD4D-314D-63D1-8A3F8E291FFA}"/>
          </ac:picMkLst>
        </pc:picChg>
        <pc:picChg chg="del">
          <ac:chgData name="#CUI SHUAIWEN#" userId="35a196ea-bcb8-475e-86cf-0b9eaca8a48f" providerId="ADAL" clId="{5D1F03F3-F5A1-4542-B337-566AFE5AB931}" dt="2024-12-09T01:36:03.405" v="7438" actId="478"/>
          <ac:picMkLst>
            <pc:docMk/>
            <pc:sldMk cId="3909214090" sldId="321"/>
            <ac:picMk id="58" creationId="{7BBFEE56-3166-E6DA-CB8F-5B1A49DBCC8D}"/>
          </ac:picMkLst>
        </pc:picChg>
        <pc:picChg chg="del">
          <ac:chgData name="#CUI SHUAIWEN#" userId="35a196ea-bcb8-475e-86cf-0b9eaca8a48f" providerId="ADAL" clId="{5D1F03F3-F5A1-4542-B337-566AFE5AB931}" dt="2024-12-09T01:36:03.405" v="7438" actId="478"/>
          <ac:picMkLst>
            <pc:docMk/>
            <pc:sldMk cId="3909214090" sldId="321"/>
            <ac:picMk id="61" creationId="{1528F323-36E9-72F3-610C-D5583DD20A45}"/>
          </ac:picMkLst>
        </pc:picChg>
        <pc:picChg chg="add del mod ord topLvl modCrop">
          <ac:chgData name="#CUI SHUAIWEN#" userId="35a196ea-bcb8-475e-86cf-0b9eaca8a48f" providerId="ADAL" clId="{5D1F03F3-F5A1-4542-B337-566AFE5AB931}" dt="2024-12-09T04:03:56.899" v="8518" actId="478"/>
          <ac:picMkLst>
            <pc:docMk/>
            <pc:sldMk cId="3909214090" sldId="321"/>
            <ac:picMk id="221" creationId="{B3CE02B3-3988-B491-83C1-96EC9363BDBA}"/>
          </ac:picMkLst>
        </pc:picChg>
        <pc:picChg chg="add del mod">
          <ac:chgData name="#CUI SHUAIWEN#" userId="35a196ea-bcb8-475e-86cf-0b9eaca8a48f" providerId="ADAL" clId="{5D1F03F3-F5A1-4542-B337-566AFE5AB931}" dt="2024-12-09T01:51:19.865" v="7469" actId="478"/>
          <ac:picMkLst>
            <pc:docMk/>
            <pc:sldMk cId="3909214090" sldId="321"/>
            <ac:picMk id="223" creationId="{B26DF005-E450-A900-1944-E09C5E075BFD}"/>
          </ac:picMkLst>
        </pc:picChg>
        <pc:picChg chg="add del mod">
          <ac:chgData name="#CUI SHUAIWEN#" userId="35a196ea-bcb8-475e-86cf-0b9eaca8a48f" providerId="ADAL" clId="{5D1F03F3-F5A1-4542-B337-566AFE5AB931}" dt="2024-12-09T01:57:04.042" v="7586" actId="478"/>
          <ac:picMkLst>
            <pc:docMk/>
            <pc:sldMk cId="3909214090" sldId="321"/>
            <ac:picMk id="225" creationId="{945E69D3-DCC4-148C-94E7-2C5BF4A6A5A7}"/>
          </ac:picMkLst>
        </pc:picChg>
        <pc:picChg chg="add del mod">
          <ac:chgData name="#CUI SHUAIWEN#" userId="35a196ea-bcb8-475e-86cf-0b9eaca8a48f" providerId="ADAL" clId="{5D1F03F3-F5A1-4542-B337-566AFE5AB931}" dt="2024-12-09T01:53:43.774" v="7550" actId="478"/>
          <ac:picMkLst>
            <pc:docMk/>
            <pc:sldMk cId="3909214090" sldId="321"/>
            <ac:picMk id="227" creationId="{43384415-DB99-1A86-5374-14092F948413}"/>
          </ac:picMkLst>
        </pc:picChg>
        <pc:picChg chg="add del mod modCrop">
          <ac:chgData name="#CUI SHUAIWEN#" userId="35a196ea-bcb8-475e-86cf-0b9eaca8a48f" providerId="ADAL" clId="{5D1F03F3-F5A1-4542-B337-566AFE5AB931}" dt="2024-12-09T01:57:04.849" v="7587" actId="478"/>
          <ac:picMkLst>
            <pc:docMk/>
            <pc:sldMk cId="3909214090" sldId="321"/>
            <ac:picMk id="229" creationId="{0CB69F97-25AF-C473-0008-B4E0178F2978}"/>
          </ac:picMkLst>
        </pc:picChg>
        <pc:picChg chg="add del mod ord topLvl">
          <ac:chgData name="#CUI SHUAIWEN#" userId="35a196ea-bcb8-475e-86cf-0b9eaca8a48f" providerId="ADAL" clId="{5D1F03F3-F5A1-4542-B337-566AFE5AB931}" dt="2024-12-09T04:03:56.899" v="8518" actId="478"/>
          <ac:picMkLst>
            <pc:docMk/>
            <pc:sldMk cId="3909214090" sldId="321"/>
            <ac:picMk id="231" creationId="{67DEF058-4756-AF50-1741-F8E147472BA7}"/>
          </ac:picMkLst>
        </pc:picChg>
        <pc:picChg chg="add del mod ord topLvl">
          <ac:chgData name="#CUI SHUAIWEN#" userId="35a196ea-bcb8-475e-86cf-0b9eaca8a48f" providerId="ADAL" clId="{5D1F03F3-F5A1-4542-B337-566AFE5AB931}" dt="2024-12-09T04:03:56.899" v="8518" actId="478"/>
          <ac:picMkLst>
            <pc:docMk/>
            <pc:sldMk cId="3909214090" sldId="321"/>
            <ac:picMk id="233" creationId="{DC7F2EF0-BC9A-5F08-12F6-8FABB0C141A6}"/>
          </ac:picMkLst>
        </pc:picChg>
        <pc:picChg chg="add mod modCrop">
          <ac:chgData name="#CUI SHUAIWEN#" userId="35a196ea-bcb8-475e-86cf-0b9eaca8a48f" providerId="ADAL" clId="{5D1F03F3-F5A1-4542-B337-566AFE5AB931}" dt="2024-12-09T02:16:22.210" v="7745" actId="164"/>
          <ac:picMkLst>
            <pc:docMk/>
            <pc:sldMk cId="3909214090" sldId="321"/>
            <ac:picMk id="234" creationId="{8F247A20-3948-2253-D1E5-DD09F8060290}"/>
          </ac:picMkLst>
        </pc:picChg>
        <pc:picChg chg="add del mod">
          <ac:chgData name="#CUI SHUAIWEN#" userId="35a196ea-bcb8-475e-86cf-0b9eaca8a48f" providerId="ADAL" clId="{5D1F03F3-F5A1-4542-B337-566AFE5AB931}" dt="2024-12-09T02:04:37.201" v="7650" actId="478"/>
          <ac:picMkLst>
            <pc:docMk/>
            <pc:sldMk cId="3909214090" sldId="321"/>
            <ac:picMk id="236" creationId="{D69BC5F3-2319-4037-833C-515E2F9BE958}"/>
          </ac:picMkLst>
        </pc:picChg>
        <pc:picChg chg="add mod modCrop">
          <ac:chgData name="#CUI SHUAIWEN#" userId="35a196ea-bcb8-475e-86cf-0b9eaca8a48f" providerId="ADAL" clId="{5D1F03F3-F5A1-4542-B337-566AFE5AB931}" dt="2024-12-09T02:16:22.210" v="7745" actId="164"/>
          <ac:picMkLst>
            <pc:docMk/>
            <pc:sldMk cId="3909214090" sldId="321"/>
            <ac:picMk id="238" creationId="{20031853-C696-8C1A-2231-FFA10EAECD37}"/>
          </ac:picMkLst>
        </pc:picChg>
        <pc:picChg chg="add mod modCrop">
          <ac:chgData name="#CUI SHUAIWEN#" userId="35a196ea-bcb8-475e-86cf-0b9eaca8a48f" providerId="ADAL" clId="{5D1F03F3-F5A1-4542-B337-566AFE5AB931}" dt="2024-12-09T02:16:22.210" v="7745" actId="164"/>
          <ac:picMkLst>
            <pc:docMk/>
            <pc:sldMk cId="3909214090" sldId="321"/>
            <ac:picMk id="240" creationId="{C3AC0449-5CEB-AA3F-23A3-7BE753DB85EC}"/>
          </ac:picMkLst>
        </pc:picChg>
        <pc:picChg chg="add del mod modCrop">
          <ac:chgData name="#CUI SHUAIWEN#" userId="35a196ea-bcb8-475e-86cf-0b9eaca8a48f" providerId="ADAL" clId="{5D1F03F3-F5A1-4542-B337-566AFE5AB931}" dt="2024-12-09T02:15:14.911" v="7733" actId="478"/>
          <ac:picMkLst>
            <pc:docMk/>
            <pc:sldMk cId="3909214090" sldId="321"/>
            <ac:picMk id="242" creationId="{4B05C655-ECCC-36AB-43F3-259846C3BE7D}"/>
          </ac:picMkLst>
        </pc:picChg>
        <pc:picChg chg="add mod">
          <ac:chgData name="#CUI SHUAIWEN#" userId="35a196ea-bcb8-475e-86cf-0b9eaca8a48f" providerId="ADAL" clId="{5D1F03F3-F5A1-4542-B337-566AFE5AB931}" dt="2024-12-09T02:16:22.210" v="7745" actId="164"/>
          <ac:picMkLst>
            <pc:docMk/>
            <pc:sldMk cId="3909214090" sldId="321"/>
            <ac:picMk id="244" creationId="{D3B742E1-1C74-FF29-BC56-FF3665C9CC18}"/>
          </ac:picMkLst>
        </pc:picChg>
        <pc:picChg chg="add del mod">
          <ac:chgData name="#CUI SHUAIWEN#" userId="35a196ea-bcb8-475e-86cf-0b9eaca8a48f" providerId="ADAL" clId="{5D1F03F3-F5A1-4542-B337-566AFE5AB931}" dt="2024-12-09T04:03:56.899" v="8518" actId="478"/>
          <ac:picMkLst>
            <pc:docMk/>
            <pc:sldMk cId="3909214090" sldId="321"/>
            <ac:picMk id="256" creationId="{2D1EFF9F-E5A7-60B8-BBD4-239D833A3812}"/>
          </ac:picMkLst>
        </pc:picChg>
        <pc:picChg chg="add del mod">
          <ac:chgData name="#CUI SHUAIWEN#" userId="35a196ea-bcb8-475e-86cf-0b9eaca8a48f" providerId="ADAL" clId="{5D1F03F3-F5A1-4542-B337-566AFE5AB931}" dt="2024-12-09T06:28:43.951" v="8655" actId="478"/>
          <ac:picMkLst>
            <pc:docMk/>
            <pc:sldMk cId="3909214090" sldId="321"/>
            <ac:picMk id="267" creationId="{F3BDC640-4F9E-BD22-FDE4-C80F0FB386AF}"/>
          </ac:picMkLst>
        </pc:picChg>
        <pc:picChg chg="add del mod">
          <ac:chgData name="#CUI SHUAIWEN#" userId="35a196ea-bcb8-475e-86cf-0b9eaca8a48f" providerId="ADAL" clId="{5D1F03F3-F5A1-4542-B337-566AFE5AB931}" dt="2024-12-09T06:28:43.951" v="8655" actId="478"/>
          <ac:picMkLst>
            <pc:docMk/>
            <pc:sldMk cId="3909214090" sldId="321"/>
            <ac:picMk id="268" creationId="{14C3B76A-5794-F163-3BB6-4A35AAE502A2}"/>
          </ac:picMkLst>
        </pc:picChg>
        <pc:picChg chg="add del mod">
          <ac:chgData name="#CUI SHUAIWEN#" userId="35a196ea-bcb8-475e-86cf-0b9eaca8a48f" providerId="ADAL" clId="{5D1F03F3-F5A1-4542-B337-566AFE5AB931}" dt="2024-12-09T06:28:43.951" v="8655" actId="478"/>
          <ac:picMkLst>
            <pc:docMk/>
            <pc:sldMk cId="3909214090" sldId="321"/>
            <ac:picMk id="269" creationId="{3BF7910B-0B4D-16D7-93F4-D233A8451C0D}"/>
          </ac:picMkLst>
        </pc:picChg>
        <pc:picChg chg="add del mod">
          <ac:chgData name="#CUI SHUAIWEN#" userId="35a196ea-bcb8-475e-86cf-0b9eaca8a48f" providerId="ADAL" clId="{5D1F03F3-F5A1-4542-B337-566AFE5AB931}" dt="2024-12-09T06:28:43.951" v="8655" actId="478"/>
          <ac:picMkLst>
            <pc:docMk/>
            <pc:sldMk cId="3909214090" sldId="321"/>
            <ac:picMk id="270" creationId="{9056034E-E92F-DFCA-6EA8-B823C5E02BBE}"/>
          </ac:picMkLst>
        </pc:picChg>
        <pc:cxnChg chg="del mod">
          <ac:chgData name="#CUI SHUAIWEN#" userId="35a196ea-bcb8-475e-86cf-0b9eaca8a48f" providerId="ADAL" clId="{5D1F03F3-F5A1-4542-B337-566AFE5AB931}" dt="2024-12-09T01:36:03.405" v="7438" actId="478"/>
          <ac:cxnSpMkLst>
            <pc:docMk/>
            <pc:sldMk cId="3909214090" sldId="321"/>
            <ac:cxnSpMk id="60" creationId="{FFE9B4CD-5166-B9F4-9095-17C73DA825F5}"/>
          </ac:cxnSpMkLst>
        </pc:cxnChg>
        <pc:cxnChg chg="del">
          <ac:chgData name="#CUI SHUAIWEN#" userId="35a196ea-bcb8-475e-86cf-0b9eaca8a48f" providerId="ADAL" clId="{5D1F03F3-F5A1-4542-B337-566AFE5AB931}" dt="2024-12-09T01:36:03.405" v="7438" actId="478"/>
          <ac:cxnSpMkLst>
            <pc:docMk/>
            <pc:sldMk cId="3909214090" sldId="321"/>
            <ac:cxnSpMk id="131" creationId="{0AC54B44-FF89-71B0-F1D6-83CD924657D6}"/>
          </ac:cxnSpMkLst>
        </pc:cxnChg>
        <pc:cxnChg chg="del">
          <ac:chgData name="#CUI SHUAIWEN#" userId="35a196ea-bcb8-475e-86cf-0b9eaca8a48f" providerId="ADAL" clId="{5D1F03F3-F5A1-4542-B337-566AFE5AB931}" dt="2024-12-09T01:36:03.405" v="7438" actId="478"/>
          <ac:cxnSpMkLst>
            <pc:docMk/>
            <pc:sldMk cId="3909214090" sldId="321"/>
            <ac:cxnSpMk id="133" creationId="{FCA61052-9F18-6162-ADEA-31023AF6AC11}"/>
          </ac:cxnSpMkLst>
        </pc:cxnChg>
        <pc:cxnChg chg="del">
          <ac:chgData name="#CUI SHUAIWEN#" userId="35a196ea-bcb8-475e-86cf-0b9eaca8a48f" providerId="ADAL" clId="{5D1F03F3-F5A1-4542-B337-566AFE5AB931}" dt="2024-12-09T01:36:03.405" v="7438" actId="478"/>
          <ac:cxnSpMkLst>
            <pc:docMk/>
            <pc:sldMk cId="3909214090" sldId="321"/>
            <ac:cxnSpMk id="134" creationId="{2A092F3F-DAC6-FBB8-9094-7953363148EF}"/>
          </ac:cxnSpMkLst>
        </pc:cxnChg>
        <pc:cxnChg chg="del">
          <ac:chgData name="#CUI SHUAIWEN#" userId="35a196ea-bcb8-475e-86cf-0b9eaca8a48f" providerId="ADAL" clId="{5D1F03F3-F5A1-4542-B337-566AFE5AB931}" dt="2024-12-09T01:36:03.405" v="7438" actId="478"/>
          <ac:cxnSpMkLst>
            <pc:docMk/>
            <pc:sldMk cId="3909214090" sldId="321"/>
            <ac:cxnSpMk id="135" creationId="{CBC5576B-1BB1-A1BC-0BEF-216A293135AE}"/>
          </ac:cxnSpMkLst>
        </pc:cxnChg>
        <pc:cxnChg chg="del">
          <ac:chgData name="#CUI SHUAIWEN#" userId="35a196ea-bcb8-475e-86cf-0b9eaca8a48f" providerId="ADAL" clId="{5D1F03F3-F5A1-4542-B337-566AFE5AB931}" dt="2024-12-09T01:36:03.405" v="7438" actId="478"/>
          <ac:cxnSpMkLst>
            <pc:docMk/>
            <pc:sldMk cId="3909214090" sldId="321"/>
            <ac:cxnSpMk id="136" creationId="{5A7FE192-BFBD-1181-E98F-D8624F571F6A}"/>
          </ac:cxnSpMkLst>
        </pc:cxnChg>
        <pc:cxnChg chg="del">
          <ac:chgData name="#CUI SHUAIWEN#" userId="35a196ea-bcb8-475e-86cf-0b9eaca8a48f" providerId="ADAL" clId="{5D1F03F3-F5A1-4542-B337-566AFE5AB931}" dt="2024-12-09T01:36:03.405" v="7438" actId="478"/>
          <ac:cxnSpMkLst>
            <pc:docMk/>
            <pc:sldMk cId="3909214090" sldId="321"/>
            <ac:cxnSpMk id="139" creationId="{82BA9A54-88F1-C250-B2BF-AA4431F217BD}"/>
          </ac:cxnSpMkLst>
        </pc:cxnChg>
        <pc:cxnChg chg="del mod">
          <ac:chgData name="#CUI SHUAIWEN#" userId="35a196ea-bcb8-475e-86cf-0b9eaca8a48f" providerId="ADAL" clId="{5D1F03F3-F5A1-4542-B337-566AFE5AB931}" dt="2024-12-09T01:36:03.405" v="7438" actId="478"/>
          <ac:cxnSpMkLst>
            <pc:docMk/>
            <pc:sldMk cId="3909214090" sldId="321"/>
            <ac:cxnSpMk id="161" creationId="{5DD443E8-5FE2-FFB6-A551-A417A8E15526}"/>
          </ac:cxnSpMkLst>
        </pc:cxnChg>
        <pc:cxnChg chg="del mod">
          <ac:chgData name="#CUI SHUAIWEN#" userId="35a196ea-bcb8-475e-86cf-0b9eaca8a48f" providerId="ADAL" clId="{5D1F03F3-F5A1-4542-B337-566AFE5AB931}" dt="2024-12-09T01:36:03.405" v="7438" actId="478"/>
          <ac:cxnSpMkLst>
            <pc:docMk/>
            <pc:sldMk cId="3909214090" sldId="321"/>
            <ac:cxnSpMk id="162" creationId="{FFE2D395-AE8D-B7BA-44CE-31D5309A7B92}"/>
          </ac:cxnSpMkLst>
        </pc:cxnChg>
        <pc:cxnChg chg="del mod">
          <ac:chgData name="#CUI SHUAIWEN#" userId="35a196ea-bcb8-475e-86cf-0b9eaca8a48f" providerId="ADAL" clId="{5D1F03F3-F5A1-4542-B337-566AFE5AB931}" dt="2024-12-09T01:36:03.405" v="7438" actId="478"/>
          <ac:cxnSpMkLst>
            <pc:docMk/>
            <pc:sldMk cId="3909214090" sldId="321"/>
            <ac:cxnSpMk id="163" creationId="{5384D069-01D0-6348-1FCC-84972237311F}"/>
          </ac:cxnSpMkLst>
        </pc:cxnChg>
        <pc:cxnChg chg="del mod">
          <ac:chgData name="#CUI SHUAIWEN#" userId="35a196ea-bcb8-475e-86cf-0b9eaca8a48f" providerId="ADAL" clId="{5D1F03F3-F5A1-4542-B337-566AFE5AB931}" dt="2024-12-09T01:36:03.405" v="7438" actId="478"/>
          <ac:cxnSpMkLst>
            <pc:docMk/>
            <pc:sldMk cId="3909214090" sldId="321"/>
            <ac:cxnSpMk id="164" creationId="{CB9FE51B-322C-818A-1B59-48ED16759EF2}"/>
          </ac:cxnSpMkLst>
        </pc:cxnChg>
        <pc:cxnChg chg="del mod">
          <ac:chgData name="#CUI SHUAIWEN#" userId="35a196ea-bcb8-475e-86cf-0b9eaca8a48f" providerId="ADAL" clId="{5D1F03F3-F5A1-4542-B337-566AFE5AB931}" dt="2024-12-09T01:36:03.405" v="7438" actId="478"/>
          <ac:cxnSpMkLst>
            <pc:docMk/>
            <pc:sldMk cId="3909214090" sldId="321"/>
            <ac:cxnSpMk id="168" creationId="{CEB37CD4-EE74-DE37-82AB-8366EA688CD6}"/>
          </ac:cxnSpMkLst>
        </pc:cxnChg>
        <pc:cxnChg chg="del mod">
          <ac:chgData name="#CUI SHUAIWEN#" userId="35a196ea-bcb8-475e-86cf-0b9eaca8a48f" providerId="ADAL" clId="{5D1F03F3-F5A1-4542-B337-566AFE5AB931}" dt="2024-12-09T01:36:03.405" v="7438" actId="478"/>
          <ac:cxnSpMkLst>
            <pc:docMk/>
            <pc:sldMk cId="3909214090" sldId="321"/>
            <ac:cxnSpMk id="169" creationId="{1BCF495C-4309-D810-B946-96DE6D7243E0}"/>
          </ac:cxnSpMkLst>
        </pc:cxnChg>
        <pc:cxnChg chg="del mod">
          <ac:chgData name="#CUI SHUAIWEN#" userId="35a196ea-bcb8-475e-86cf-0b9eaca8a48f" providerId="ADAL" clId="{5D1F03F3-F5A1-4542-B337-566AFE5AB931}" dt="2024-12-09T01:36:03.405" v="7438" actId="478"/>
          <ac:cxnSpMkLst>
            <pc:docMk/>
            <pc:sldMk cId="3909214090" sldId="321"/>
            <ac:cxnSpMk id="170" creationId="{7AC1FBA8-FE0E-0CBE-AC9A-11DAE107A719}"/>
          </ac:cxnSpMkLst>
        </pc:cxnChg>
        <pc:cxnChg chg="del mod">
          <ac:chgData name="#CUI SHUAIWEN#" userId="35a196ea-bcb8-475e-86cf-0b9eaca8a48f" providerId="ADAL" clId="{5D1F03F3-F5A1-4542-B337-566AFE5AB931}" dt="2024-12-09T01:36:03.405" v="7438" actId="478"/>
          <ac:cxnSpMkLst>
            <pc:docMk/>
            <pc:sldMk cId="3909214090" sldId="321"/>
            <ac:cxnSpMk id="171" creationId="{CD7CBD56-41EF-7256-163B-63DB7693DEC2}"/>
          </ac:cxnSpMkLst>
        </pc:cxnChg>
        <pc:cxnChg chg="del mod">
          <ac:chgData name="#CUI SHUAIWEN#" userId="35a196ea-bcb8-475e-86cf-0b9eaca8a48f" providerId="ADAL" clId="{5D1F03F3-F5A1-4542-B337-566AFE5AB931}" dt="2024-12-09T01:36:03.405" v="7438" actId="478"/>
          <ac:cxnSpMkLst>
            <pc:docMk/>
            <pc:sldMk cId="3909214090" sldId="321"/>
            <ac:cxnSpMk id="200" creationId="{F067ED2A-002C-F5EB-5810-0E8CB0B858D2}"/>
          </ac:cxnSpMkLst>
        </pc:cxnChg>
        <pc:cxnChg chg="del mod">
          <ac:chgData name="#CUI SHUAIWEN#" userId="35a196ea-bcb8-475e-86cf-0b9eaca8a48f" providerId="ADAL" clId="{5D1F03F3-F5A1-4542-B337-566AFE5AB931}" dt="2024-12-09T01:36:03.405" v="7438" actId="478"/>
          <ac:cxnSpMkLst>
            <pc:docMk/>
            <pc:sldMk cId="3909214090" sldId="321"/>
            <ac:cxnSpMk id="201" creationId="{E7D4B288-7A8F-A56B-6565-57E84A774C4C}"/>
          </ac:cxnSpMkLst>
        </pc:cxnChg>
        <pc:cxnChg chg="del mod">
          <ac:chgData name="#CUI SHUAIWEN#" userId="35a196ea-bcb8-475e-86cf-0b9eaca8a48f" providerId="ADAL" clId="{5D1F03F3-F5A1-4542-B337-566AFE5AB931}" dt="2024-12-09T01:36:03.405" v="7438" actId="478"/>
          <ac:cxnSpMkLst>
            <pc:docMk/>
            <pc:sldMk cId="3909214090" sldId="321"/>
            <ac:cxnSpMk id="202" creationId="{3DB44B03-C5F5-503B-DB5F-174979217F92}"/>
          </ac:cxnSpMkLst>
        </pc:cxnChg>
        <pc:cxnChg chg="del mod">
          <ac:chgData name="#CUI SHUAIWEN#" userId="35a196ea-bcb8-475e-86cf-0b9eaca8a48f" providerId="ADAL" clId="{5D1F03F3-F5A1-4542-B337-566AFE5AB931}" dt="2024-12-09T01:36:03.405" v="7438" actId="478"/>
          <ac:cxnSpMkLst>
            <pc:docMk/>
            <pc:sldMk cId="3909214090" sldId="321"/>
            <ac:cxnSpMk id="203" creationId="{20126E47-A645-D46D-CE26-D0524291906D}"/>
          </ac:cxnSpMkLst>
        </pc:cxnChg>
        <pc:cxnChg chg="del mod">
          <ac:chgData name="#CUI SHUAIWEN#" userId="35a196ea-bcb8-475e-86cf-0b9eaca8a48f" providerId="ADAL" clId="{5D1F03F3-F5A1-4542-B337-566AFE5AB931}" dt="2024-12-09T01:36:03.405" v="7438" actId="478"/>
          <ac:cxnSpMkLst>
            <pc:docMk/>
            <pc:sldMk cId="3909214090" sldId="321"/>
            <ac:cxnSpMk id="205" creationId="{17F95823-7B78-E3C4-7FDC-06804F4415CA}"/>
          </ac:cxnSpMkLst>
        </pc:cxnChg>
        <pc:cxnChg chg="del mod">
          <ac:chgData name="#CUI SHUAIWEN#" userId="35a196ea-bcb8-475e-86cf-0b9eaca8a48f" providerId="ADAL" clId="{5D1F03F3-F5A1-4542-B337-566AFE5AB931}" dt="2024-12-09T01:36:03.405" v="7438" actId="478"/>
          <ac:cxnSpMkLst>
            <pc:docMk/>
            <pc:sldMk cId="3909214090" sldId="321"/>
            <ac:cxnSpMk id="206" creationId="{D2F96264-DD08-08BA-EF2A-8C18125687B5}"/>
          </ac:cxnSpMkLst>
        </pc:cxnChg>
        <pc:cxnChg chg="del mod">
          <ac:chgData name="#CUI SHUAIWEN#" userId="35a196ea-bcb8-475e-86cf-0b9eaca8a48f" providerId="ADAL" clId="{5D1F03F3-F5A1-4542-B337-566AFE5AB931}" dt="2024-12-09T01:36:03.405" v="7438" actId="478"/>
          <ac:cxnSpMkLst>
            <pc:docMk/>
            <pc:sldMk cId="3909214090" sldId="321"/>
            <ac:cxnSpMk id="207" creationId="{2D6AF816-BEFD-2616-2F1E-B209D8F8F7D5}"/>
          </ac:cxnSpMkLst>
        </pc:cxnChg>
        <pc:cxnChg chg="del mod">
          <ac:chgData name="#CUI SHUAIWEN#" userId="35a196ea-bcb8-475e-86cf-0b9eaca8a48f" providerId="ADAL" clId="{5D1F03F3-F5A1-4542-B337-566AFE5AB931}" dt="2024-12-09T01:36:03.405" v="7438" actId="478"/>
          <ac:cxnSpMkLst>
            <pc:docMk/>
            <pc:sldMk cId="3909214090" sldId="321"/>
            <ac:cxnSpMk id="208" creationId="{4DEAA014-D052-00E4-D0D3-F9D7B513A789}"/>
          </ac:cxnSpMkLst>
        </pc:cxnChg>
      </pc:sldChg>
      <pc:sldChg chg="addSp delSp modSp add del mod">
        <pc:chgData name="#CUI SHUAIWEN#" userId="35a196ea-bcb8-475e-86cf-0b9eaca8a48f" providerId="ADAL" clId="{5D1F03F3-F5A1-4542-B337-566AFE5AB931}" dt="2024-12-09T02:15:44.599" v="7742" actId="47"/>
        <pc:sldMkLst>
          <pc:docMk/>
          <pc:sldMk cId="2106109320" sldId="322"/>
        </pc:sldMkLst>
        <pc:picChg chg="add mod modCrop">
          <ac:chgData name="#CUI SHUAIWEN#" userId="35a196ea-bcb8-475e-86cf-0b9eaca8a48f" providerId="ADAL" clId="{5D1F03F3-F5A1-4542-B337-566AFE5AB931}" dt="2024-12-09T01:56:28.061" v="7582" actId="1076"/>
          <ac:picMkLst>
            <pc:docMk/>
            <pc:sldMk cId="2106109320" sldId="322"/>
            <ac:picMk id="19" creationId="{3B6B52BA-5B6B-C05F-32E5-31FB855B9AAF}"/>
          </ac:picMkLst>
        </pc:picChg>
        <pc:picChg chg="del">
          <ac:chgData name="#CUI SHUAIWEN#" userId="35a196ea-bcb8-475e-86cf-0b9eaca8a48f" providerId="ADAL" clId="{5D1F03F3-F5A1-4542-B337-566AFE5AB931}" dt="2024-12-09T01:56:23.966" v="7581" actId="478"/>
          <ac:picMkLst>
            <pc:docMk/>
            <pc:sldMk cId="2106109320" sldId="322"/>
            <ac:picMk id="38" creationId="{AE4DF79B-D960-7168-3C64-FF314B74C7F3}"/>
          </ac:picMkLst>
        </pc:picChg>
        <pc:picChg chg="del">
          <ac:chgData name="#CUI SHUAIWEN#" userId="35a196ea-bcb8-475e-86cf-0b9eaca8a48f" providerId="ADAL" clId="{5D1F03F3-F5A1-4542-B337-566AFE5AB931}" dt="2024-12-09T01:56:33.478" v="7585" actId="478"/>
          <ac:picMkLst>
            <pc:docMk/>
            <pc:sldMk cId="2106109320" sldId="322"/>
            <ac:picMk id="221" creationId="{B3CE02B3-3988-B491-83C1-96EC9363BDBA}"/>
          </ac:picMkLst>
        </pc:picChg>
        <pc:picChg chg="del">
          <ac:chgData name="#CUI SHUAIWEN#" userId="35a196ea-bcb8-475e-86cf-0b9eaca8a48f" providerId="ADAL" clId="{5D1F03F3-F5A1-4542-B337-566AFE5AB931}" dt="2024-12-09T01:56:32.690" v="7584" actId="478"/>
          <ac:picMkLst>
            <pc:docMk/>
            <pc:sldMk cId="2106109320" sldId="322"/>
            <ac:picMk id="225" creationId="{945E69D3-DCC4-148C-94E7-2C5BF4A6A5A7}"/>
          </ac:picMkLst>
        </pc:picChg>
        <pc:picChg chg="del">
          <ac:chgData name="#CUI SHUAIWEN#" userId="35a196ea-bcb8-475e-86cf-0b9eaca8a48f" providerId="ADAL" clId="{5D1F03F3-F5A1-4542-B337-566AFE5AB931}" dt="2024-12-09T01:56:32.244" v="7583" actId="478"/>
          <ac:picMkLst>
            <pc:docMk/>
            <pc:sldMk cId="2106109320" sldId="322"/>
            <ac:picMk id="229" creationId="{0CB69F97-25AF-C473-0008-B4E0178F2978}"/>
          </ac:picMkLst>
        </pc:picChg>
      </pc:sldChg>
      <pc:sldChg chg="add">
        <pc:chgData name="#CUI SHUAIWEN#" userId="35a196ea-bcb8-475e-86cf-0b9eaca8a48f" providerId="ADAL" clId="{5D1F03F3-F5A1-4542-B337-566AFE5AB931}" dt="2024-12-09T04:03:52.331" v="8517"/>
        <pc:sldMkLst>
          <pc:docMk/>
          <pc:sldMk cId="3314830144" sldId="322"/>
        </pc:sldMkLst>
      </pc:sldChg>
      <pc:sldChg chg="add del">
        <pc:chgData name="#CUI SHUAIWEN#" userId="35a196ea-bcb8-475e-86cf-0b9eaca8a48f" providerId="ADAL" clId="{5D1F03F3-F5A1-4542-B337-566AFE5AB931}" dt="2024-12-09T06:52:15.429" v="9227" actId="47"/>
        <pc:sldMkLst>
          <pc:docMk/>
          <pc:sldMk cId="1034937338" sldId="323"/>
        </pc:sldMkLst>
      </pc:sldChg>
      <pc:sldChg chg="addSp delSp modSp add mod">
        <pc:chgData name="#CUI SHUAIWEN#" userId="35a196ea-bcb8-475e-86cf-0b9eaca8a48f" providerId="ADAL" clId="{5D1F03F3-F5A1-4542-B337-566AFE5AB931}" dt="2024-12-09T07:46:03.456" v="10209" actId="1076"/>
        <pc:sldMkLst>
          <pc:docMk/>
          <pc:sldMk cId="4286531176" sldId="323"/>
        </pc:sldMkLst>
        <pc:spChg chg="add del mod">
          <ac:chgData name="#CUI SHUAIWEN#" userId="35a196ea-bcb8-475e-86cf-0b9eaca8a48f" providerId="ADAL" clId="{5D1F03F3-F5A1-4542-B337-566AFE5AB931}" dt="2024-12-09T06:54:04.256" v="9259" actId="478"/>
          <ac:spMkLst>
            <pc:docMk/>
            <pc:sldMk cId="4286531176" sldId="323"/>
            <ac:spMk id="14" creationId="{95C5AC1C-7C17-8AD5-8AB5-2213CC4AC368}"/>
          </ac:spMkLst>
        </pc:spChg>
        <pc:spChg chg="add del mod">
          <ac:chgData name="#CUI SHUAIWEN#" userId="35a196ea-bcb8-475e-86cf-0b9eaca8a48f" providerId="ADAL" clId="{5D1F03F3-F5A1-4542-B337-566AFE5AB931}" dt="2024-12-09T06:54:11.421" v="9261" actId="478"/>
          <ac:spMkLst>
            <pc:docMk/>
            <pc:sldMk cId="4286531176" sldId="323"/>
            <ac:spMk id="19" creationId="{8B2D9EEC-5309-EE58-AE29-9CA13D94F2AE}"/>
          </ac:spMkLst>
        </pc:spChg>
        <pc:spChg chg="mod">
          <ac:chgData name="#CUI SHUAIWEN#" userId="35a196ea-bcb8-475e-86cf-0b9eaca8a48f" providerId="ADAL" clId="{5D1F03F3-F5A1-4542-B337-566AFE5AB931}" dt="2024-12-09T06:52:27.720" v="9230" actId="20577"/>
          <ac:spMkLst>
            <pc:docMk/>
            <pc:sldMk cId="4286531176" sldId="323"/>
            <ac:spMk id="32" creationId="{C642F5DC-42A1-1908-9095-276C04558294}"/>
          </ac:spMkLst>
        </pc:spChg>
        <pc:spChg chg="del">
          <ac:chgData name="#CUI SHUAIWEN#" userId="35a196ea-bcb8-475e-86cf-0b9eaca8a48f" providerId="ADAL" clId="{5D1F03F3-F5A1-4542-B337-566AFE5AB931}" dt="2024-12-09T06:52:24.710" v="9229" actId="478"/>
          <ac:spMkLst>
            <pc:docMk/>
            <pc:sldMk cId="4286531176" sldId="323"/>
            <ac:spMk id="37" creationId="{1AAF1AF4-5DA9-1F87-5939-616A3C14C3C1}"/>
          </ac:spMkLst>
        </pc:spChg>
        <pc:spChg chg="del">
          <ac:chgData name="#CUI SHUAIWEN#" userId="35a196ea-bcb8-475e-86cf-0b9eaca8a48f" providerId="ADAL" clId="{5D1F03F3-F5A1-4542-B337-566AFE5AB931}" dt="2024-12-09T06:52:24.710" v="9229" actId="478"/>
          <ac:spMkLst>
            <pc:docMk/>
            <pc:sldMk cId="4286531176" sldId="323"/>
            <ac:spMk id="38" creationId="{DC030161-5ADC-A7B2-A840-8A8438CFAA35}"/>
          </ac:spMkLst>
        </pc:spChg>
        <pc:spChg chg="del">
          <ac:chgData name="#CUI SHUAIWEN#" userId="35a196ea-bcb8-475e-86cf-0b9eaca8a48f" providerId="ADAL" clId="{5D1F03F3-F5A1-4542-B337-566AFE5AB931}" dt="2024-12-09T06:52:24.710" v="9229" actId="478"/>
          <ac:spMkLst>
            <pc:docMk/>
            <pc:sldMk cId="4286531176" sldId="323"/>
            <ac:spMk id="40" creationId="{39C7CFFE-D514-8F3A-B1BD-111633182D3A}"/>
          </ac:spMkLst>
        </pc:spChg>
        <pc:spChg chg="del">
          <ac:chgData name="#CUI SHUAIWEN#" userId="35a196ea-bcb8-475e-86cf-0b9eaca8a48f" providerId="ADAL" clId="{5D1F03F3-F5A1-4542-B337-566AFE5AB931}" dt="2024-12-09T06:52:24.710" v="9229" actId="478"/>
          <ac:spMkLst>
            <pc:docMk/>
            <pc:sldMk cId="4286531176" sldId="323"/>
            <ac:spMk id="42" creationId="{E603C4AF-12B9-C81A-DF63-E167200A4A0C}"/>
          </ac:spMkLst>
        </pc:spChg>
        <pc:spChg chg="del">
          <ac:chgData name="#CUI SHUAIWEN#" userId="35a196ea-bcb8-475e-86cf-0b9eaca8a48f" providerId="ADAL" clId="{5D1F03F3-F5A1-4542-B337-566AFE5AB931}" dt="2024-12-09T06:52:24.710" v="9229" actId="478"/>
          <ac:spMkLst>
            <pc:docMk/>
            <pc:sldMk cId="4286531176" sldId="323"/>
            <ac:spMk id="44" creationId="{1387D588-983A-4880-4A34-7529D1A71310}"/>
          </ac:spMkLst>
        </pc:spChg>
        <pc:spChg chg="del">
          <ac:chgData name="#CUI SHUAIWEN#" userId="35a196ea-bcb8-475e-86cf-0b9eaca8a48f" providerId="ADAL" clId="{5D1F03F3-F5A1-4542-B337-566AFE5AB931}" dt="2024-12-09T06:52:24.710" v="9229" actId="478"/>
          <ac:spMkLst>
            <pc:docMk/>
            <pc:sldMk cId="4286531176" sldId="323"/>
            <ac:spMk id="45" creationId="{4C0141A3-D293-C085-E85F-2679879FDFC4}"/>
          </ac:spMkLst>
        </pc:spChg>
        <pc:spChg chg="del">
          <ac:chgData name="#CUI SHUAIWEN#" userId="35a196ea-bcb8-475e-86cf-0b9eaca8a48f" providerId="ADAL" clId="{5D1F03F3-F5A1-4542-B337-566AFE5AB931}" dt="2024-12-09T06:52:24.710" v="9229" actId="478"/>
          <ac:spMkLst>
            <pc:docMk/>
            <pc:sldMk cId="4286531176" sldId="323"/>
            <ac:spMk id="46" creationId="{4BDE2B99-6AF3-5518-3558-1B5CC543004C}"/>
          </ac:spMkLst>
        </pc:spChg>
        <pc:spChg chg="del">
          <ac:chgData name="#CUI SHUAIWEN#" userId="35a196ea-bcb8-475e-86cf-0b9eaca8a48f" providerId="ADAL" clId="{5D1F03F3-F5A1-4542-B337-566AFE5AB931}" dt="2024-12-09T06:52:24.710" v="9229" actId="478"/>
          <ac:spMkLst>
            <pc:docMk/>
            <pc:sldMk cId="4286531176" sldId="323"/>
            <ac:spMk id="47" creationId="{9FA8F632-DFB2-7D89-C408-82080066327C}"/>
          </ac:spMkLst>
        </pc:spChg>
        <pc:spChg chg="add del mod">
          <ac:chgData name="#CUI SHUAIWEN#" userId="35a196ea-bcb8-475e-86cf-0b9eaca8a48f" providerId="ADAL" clId="{5D1F03F3-F5A1-4542-B337-566AFE5AB931}" dt="2024-12-09T06:54:49.348" v="9270" actId="478"/>
          <ac:spMkLst>
            <pc:docMk/>
            <pc:sldMk cId="4286531176" sldId="323"/>
            <ac:spMk id="48" creationId="{0E743A66-7E11-FB4C-FDB1-23E72A2ED930}"/>
          </ac:spMkLst>
        </pc:spChg>
        <pc:spChg chg="add del mod">
          <ac:chgData name="#CUI SHUAIWEN#" userId="35a196ea-bcb8-475e-86cf-0b9eaca8a48f" providerId="ADAL" clId="{5D1F03F3-F5A1-4542-B337-566AFE5AB931}" dt="2024-12-09T06:58:51.276" v="9367" actId="478"/>
          <ac:spMkLst>
            <pc:docMk/>
            <pc:sldMk cId="4286531176" sldId="323"/>
            <ac:spMk id="49" creationId="{A5270CB3-FB55-CF6B-83A6-62ABED110556}"/>
          </ac:spMkLst>
        </pc:spChg>
        <pc:spChg chg="add del mod">
          <ac:chgData name="#CUI SHUAIWEN#" userId="35a196ea-bcb8-475e-86cf-0b9eaca8a48f" providerId="ADAL" clId="{5D1F03F3-F5A1-4542-B337-566AFE5AB931}" dt="2024-12-09T06:58:51.276" v="9367" actId="478"/>
          <ac:spMkLst>
            <pc:docMk/>
            <pc:sldMk cId="4286531176" sldId="323"/>
            <ac:spMk id="51" creationId="{61E08853-6318-D25A-BA0C-1D58B2C4BD47}"/>
          </ac:spMkLst>
        </pc:spChg>
        <pc:spChg chg="add del mod">
          <ac:chgData name="#CUI SHUAIWEN#" userId="35a196ea-bcb8-475e-86cf-0b9eaca8a48f" providerId="ADAL" clId="{5D1F03F3-F5A1-4542-B337-566AFE5AB931}" dt="2024-12-09T06:58:51.276" v="9367" actId="478"/>
          <ac:spMkLst>
            <pc:docMk/>
            <pc:sldMk cId="4286531176" sldId="323"/>
            <ac:spMk id="52" creationId="{D74899F7-653C-2E11-47AC-73B943E3A04D}"/>
          </ac:spMkLst>
        </pc:spChg>
        <pc:spChg chg="add del mod">
          <ac:chgData name="#CUI SHUAIWEN#" userId="35a196ea-bcb8-475e-86cf-0b9eaca8a48f" providerId="ADAL" clId="{5D1F03F3-F5A1-4542-B337-566AFE5AB931}" dt="2024-12-09T06:54:50.397" v="9271" actId="478"/>
          <ac:spMkLst>
            <pc:docMk/>
            <pc:sldMk cId="4286531176" sldId="323"/>
            <ac:spMk id="53" creationId="{647540DB-082E-73B7-8D52-8A101807AB8B}"/>
          </ac:spMkLst>
        </pc:spChg>
        <pc:spChg chg="add del mod">
          <ac:chgData name="#CUI SHUAIWEN#" userId="35a196ea-bcb8-475e-86cf-0b9eaca8a48f" providerId="ADAL" clId="{5D1F03F3-F5A1-4542-B337-566AFE5AB931}" dt="2024-12-09T06:58:51.276" v="9367" actId="478"/>
          <ac:spMkLst>
            <pc:docMk/>
            <pc:sldMk cId="4286531176" sldId="323"/>
            <ac:spMk id="55" creationId="{F78D891C-0D44-B31A-F0BD-8071B92F727A}"/>
          </ac:spMkLst>
        </pc:spChg>
        <pc:spChg chg="add del mod">
          <ac:chgData name="#CUI SHUAIWEN#" userId="35a196ea-bcb8-475e-86cf-0b9eaca8a48f" providerId="ADAL" clId="{5D1F03F3-F5A1-4542-B337-566AFE5AB931}" dt="2024-12-09T06:58:51.276" v="9367" actId="478"/>
          <ac:spMkLst>
            <pc:docMk/>
            <pc:sldMk cId="4286531176" sldId="323"/>
            <ac:spMk id="56" creationId="{75712CBB-F718-AB46-2EF3-042CCB4F75E4}"/>
          </ac:spMkLst>
        </pc:spChg>
        <pc:spChg chg="add del mod">
          <ac:chgData name="#CUI SHUAIWEN#" userId="35a196ea-bcb8-475e-86cf-0b9eaca8a48f" providerId="ADAL" clId="{5D1F03F3-F5A1-4542-B337-566AFE5AB931}" dt="2024-12-09T06:58:51.276" v="9367" actId="478"/>
          <ac:spMkLst>
            <pc:docMk/>
            <pc:sldMk cId="4286531176" sldId="323"/>
            <ac:spMk id="57" creationId="{DF0B31B6-B80E-FE06-4DEA-47426A4AC0F6}"/>
          </ac:spMkLst>
        </pc:spChg>
        <pc:spChg chg="add del mod">
          <ac:chgData name="#CUI SHUAIWEN#" userId="35a196ea-bcb8-475e-86cf-0b9eaca8a48f" providerId="ADAL" clId="{5D1F03F3-F5A1-4542-B337-566AFE5AB931}" dt="2024-12-09T06:58:51.276" v="9367" actId="478"/>
          <ac:spMkLst>
            <pc:docMk/>
            <pc:sldMk cId="4286531176" sldId="323"/>
            <ac:spMk id="58" creationId="{E98567F4-AC9E-E8F3-BDC3-307AE93392D0}"/>
          </ac:spMkLst>
        </pc:spChg>
        <pc:spChg chg="add mod">
          <ac:chgData name="#CUI SHUAIWEN#" userId="35a196ea-bcb8-475e-86cf-0b9eaca8a48f" providerId="ADAL" clId="{5D1F03F3-F5A1-4542-B337-566AFE5AB931}" dt="2024-12-09T07:10:31.612" v="9827" actId="1076"/>
          <ac:spMkLst>
            <pc:docMk/>
            <pc:sldMk cId="4286531176" sldId="323"/>
            <ac:spMk id="59" creationId="{E9A45AE6-D96E-0037-9E97-95E4F4A9FFDE}"/>
          </ac:spMkLst>
        </pc:spChg>
        <pc:spChg chg="add del mod">
          <ac:chgData name="#CUI SHUAIWEN#" userId="35a196ea-bcb8-475e-86cf-0b9eaca8a48f" providerId="ADAL" clId="{5D1F03F3-F5A1-4542-B337-566AFE5AB931}" dt="2024-12-09T06:54:48.695" v="9269" actId="478"/>
          <ac:spMkLst>
            <pc:docMk/>
            <pc:sldMk cId="4286531176" sldId="323"/>
            <ac:spMk id="60" creationId="{FAB7A805-DEE6-67FD-58E2-465A3101D9E9}"/>
          </ac:spMkLst>
        </pc:spChg>
        <pc:spChg chg="add del mod">
          <ac:chgData name="#CUI SHUAIWEN#" userId="35a196ea-bcb8-475e-86cf-0b9eaca8a48f" providerId="ADAL" clId="{5D1F03F3-F5A1-4542-B337-566AFE5AB931}" dt="2024-12-09T06:58:53.086" v="9368" actId="478"/>
          <ac:spMkLst>
            <pc:docMk/>
            <pc:sldMk cId="4286531176" sldId="323"/>
            <ac:spMk id="61" creationId="{F4660205-6B2E-197C-FBD5-1EA666EA0B32}"/>
          </ac:spMkLst>
        </pc:spChg>
        <pc:spChg chg="add del mod">
          <ac:chgData name="#CUI SHUAIWEN#" userId="35a196ea-bcb8-475e-86cf-0b9eaca8a48f" providerId="ADAL" clId="{5D1F03F3-F5A1-4542-B337-566AFE5AB931}" dt="2024-12-09T06:53:48.127" v="9256" actId="478"/>
          <ac:spMkLst>
            <pc:docMk/>
            <pc:sldMk cId="4286531176" sldId="323"/>
            <ac:spMk id="63" creationId="{677A4A17-DB84-2D6E-AAC1-1B00BEDFD58C}"/>
          </ac:spMkLst>
        </pc:spChg>
        <pc:spChg chg="add mod">
          <ac:chgData name="#CUI SHUAIWEN#" userId="35a196ea-bcb8-475e-86cf-0b9eaca8a48f" providerId="ADAL" clId="{5D1F03F3-F5A1-4542-B337-566AFE5AB931}" dt="2024-12-09T07:12:20.486" v="9922" actId="120"/>
          <ac:spMkLst>
            <pc:docMk/>
            <pc:sldMk cId="4286531176" sldId="323"/>
            <ac:spMk id="129" creationId="{C22C7A1B-0126-E78D-10CF-30409D9CF0A4}"/>
          </ac:spMkLst>
        </pc:spChg>
        <pc:spChg chg="add mod">
          <ac:chgData name="#CUI SHUAIWEN#" userId="35a196ea-bcb8-475e-86cf-0b9eaca8a48f" providerId="ADAL" clId="{5D1F03F3-F5A1-4542-B337-566AFE5AB931}" dt="2024-12-09T07:10:31.612" v="9827" actId="1076"/>
          <ac:spMkLst>
            <pc:docMk/>
            <pc:sldMk cId="4286531176" sldId="323"/>
            <ac:spMk id="130" creationId="{2706CF5D-134A-F754-8AE6-2C31BAE32106}"/>
          </ac:spMkLst>
        </pc:spChg>
        <pc:spChg chg="add mod">
          <ac:chgData name="#CUI SHUAIWEN#" userId="35a196ea-bcb8-475e-86cf-0b9eaca8a48f" providerId="ADAL" clId="{5D1F03F3-F5A1-4542-B337-566AFE5AB931}" dt="2024-12-09T07:10:31.612" v="9827" actId="1076"/>
          <ac:spMkLst>
            <pc:docMk/>
            <pc:sldMk cId="4286531176" sldId="323"/>
            <ac:spMk id="131" creationId="{3738BF55-A43A-0F5D-4118-15EEE3653F35}"/>
          </ac:spMkLst>
        </pc:spChg>
        <pc:spChg chg="add mod">
          <ac:chgData name="#CUI SHUAIWEN#" userId="35a196ea-bcb8-475e-86cf-0b9eaca8a48f" providerId="ADAL" clId="{5D1F03F3-F5A1-4542-B337-566AFE5AB931}" dt="2024-12-09T07:10:31.612" v="9827" actId="1076"/>
          <ac:spMkLst>
            <pc:docMk/>
            <pc:sldMk cId="4286531176" sldId="323"/>
            <ac:spMk id="132" creationId="{0392B938-0016-92FF-23E1-1C1EFC93E8FB}"/>
          </ac:spMkLst>
        </pc:spChg>
        <pc:spChg chg="add mod">
          <ac:chgData name="#CUI SHUAIWEN#" userId="35a196ea-bcb8-475e-86cf-0b9eaca8a48f" providerId="ADAL" clId="{5D1F03F3-F5A1-4542-B337-566AFE5AB931}" dt="2024-12-09T07:10:31.612" v="9827" actId="1076"/>
          <ac:spMkLst>
            <pc:docMk/>
            <pc:sldMk cId="4286531176" sldId="323"/>
            <ac:spMk id="133" creationId="{CBC9D31B-1D8F-BE62-E6C0-EC57DAB9F744}"/>
          </ac:spMkLst>
        </pc:spChg>
        <pc:spChg chg="add mod">
          <ac:chgData name="#CUI SHUAIWEN#" userId="35a196ea-bcb8-475e-86cf-0b9eaca8a48f" providerId="ADAL" clId="{5D1F03F3-F5A1-4542-B337-566AFE5AB931}" dt="2024-12-09T07:10:31.612" v="9827" actId="1076"/>
          <ac:spMkLst>
            <pc:docMk/>
            <pc:sldMk cId="4286531176" sldId="323"/>
            <ac:spMk id="134" creationId="{0F31B698-D2A7-CCA1-5975-A2AC6CD37950}"/>
          </ac:spMkLst>
        </pc:spChg>
        <pc:spChg chg="add mod">
          <ac:chgData name="#CUI SHUAIWEN#" userId="35a196ea-bcb8-475e-86cf-0b9eaca8a48f" providerId="ADAL" clId="{5D1F03F3-F5A1-4542-B337-566AFE5AB931}" dt="2024-12-09T07:10:31.612" v="9827" actId="1076"/>
          <ac:spMkLst>
            <pc:docMk/>
            <pc:sldMk cId="4286531176" sldId="323"/>
            <ac:spMk id="135" creationId="{FB94022D-2219-48A9-626D-2CA179A5CF52}"/>
          </ac:spMkLst>
        </pc:spChg>
        <pc:spChg chg="add mod">
          <ac:chgData name="#CUI SHUAIWEN#" userId="35a196ea-bcb8-475e-86cf-0b9eaca8a48f" providerId="ADAL" clId="{5D1F03F3-F5A1-4542-B337-566AFE5AB931}" dt="2024-12-09T07:10:37.230" v="9828" actId="1076"/>
          <ac:spMkLst>
            <pc:docMk/>
            <pc:sldMk cId="4286531176" sldId="323"/>
            <ac:spMk id="136" creationId="{8136E346-E846-E44D-E28A-5342CAC6EAAC}"/>
          </ac:spMkLst>
        </pc:spChg>
        <pc:spChg chg="add mod">
          <ac:chgData name="#CUI SHUAIWEN#" userId="35a196ea-bcb8-475e-86cf-0b9eaca8a48f" providerId="ADAL" clId="{5D1F03F3-F5A1-4542-B337-566AFE5AB931}" dt="2024-12-09T07:10:31.612" v="9827" actId="1076"/>
          <ac:spMkLst>
            <pc:docMk/>
            <pc:sldMk cId="4286531176" sldId="323"/>
            <ac:spMk id="137" creationId="{69ED25FF-FE1F-1B8C-FC90-26BC97BF32A9}"/>
          </ac:spMkLst>
        </pc:spChg>
        <pc:spChg chg="add mod">
          <ac:chgData name="#CUI SHUAIWEN#" userId="35a196ea-bcb8-475e-86cf-0b9eaca8a48f" providerId="ADAL" clId="{5D1F03F3-F5A1-4542-B337-566AFE5AB931}" dt="2024-12-09T07:10:37.230" v="9828" actId="1076"/>
          <ac:spMkLst>
            <pc:docMk/>
            <pc:sldMk cId="4286531176" sldId="323"/>
            <ac:spMk id="140" creationId="{27268A7E-9C14-F232-71A7-B69FF3A34AE5}"/>
          </ac:spMkLst>
        </pc:spChg>
        <pc:spChg chg="add mod">
          <ac:chgData name="#CUI SHUAIWEN#" userId="35a196ea-bcb8-475e-86cf-0b9eaca8a48f" providerId="ADAL" clId="{5D1F03F3-F5A1-4542-B337-566AFE5AB931}" dt="2024-12-09T07:46:03.456" v="10209" actId="1076"/>
          <ac:spMkLst>
            <pc:docMk/>
            <pc:sldMk cId="4286531176" sldId="323"/>
            <ac:spMk id="141" creationId="{C9850036-630A-3C1D-B2BE-16F4DB4C845B}"/>
          </ac:spMkLst>
        </pc:spChg>
        <pc:spChg chg="mod">
          <ac:chgData name="#CUI SHUAIWEN#" userId="35a196ea-bcb8-475e-86cf-0b9eaca8a48f" providerId="ADAL" clId="{5D1F03F3-F5A1-4542-B337-566AFE5AB931}" dt="2024-12-09T06:52:38.404" v="9253" actId="20577"/>
          <ac:spMkLst>
            <pc:docMk/>
            <pc:sldMk cId="4286531176" sldId="323"/>
            <ac:spMk id="266" creationId="{E094E4B6-F831-0614-3EB9-3310F11DD9F7}"/>
          </ac:spMkLst>
        </pc:spChg>
        <pc:grpChg chg="del">
          <ac:chgData name="#CUI SHUAIWEN#" userId="35a196ea-bcb8-475e-86cf-0b9eaca8a48f" providerId="ADAL" clId="{5D1F03F3-F5A1-4542-B337-566AFE5AB931}" dt="2024-12-09T06:52:24.710" v="9229" actId="478"/>
          <ac:grpSpMkLst>
            <pc:docMk/>
            <pc:sldMk cId="4286531176" sldId="323"/>
            <ac:grpSpMk id="36" creationId="{C492656D-2A2A-E6C4-8701-8A8F95335039}"/>
          </ac:grpSpMkLst>
        </pc:grpChg>
        <pc:grpChg chg="add del mod">
          <ac:chgData name="#CUI SHUAIWEN#" userId="35a196ea-bcb8-475e-86cf-0b9eaca8a48f" providerId="ADAL" clId="{5D1F03F3-F5A1-4542-B337-566AFE5AB931}" dt="2024-12-09T07:44:33.384" v="10194" actId="21"/>
          <ac:grpSpMkLst>
            <pc:docMk/>
            <pc:sldMk cId="4286531176" sldId="323"/>
            <ac:grpSpMk id="143" creationId="{3901CC99-A3F4-23C4-7F01-12EADE4DD779}"/>
          </ac:grpSpMkLst>
        </pc:grpChg>
        <pc:grpChg chg="add del mod">
          <ac:chgData name="#CUI SHUAIWEN#" userId="35a196ea-bcb8-475e-86cf-0b9eaca8a48f" providerId="ADAL" clId="{5D1F03F3-F5A1-4542-B337-566AFE5AB931}" dt="2024-12-09T07:45:16.410" v="10205" actId="21"/>
          <ac:grpSpMkLst>
            <pc:docMk/>
            <pc:sldMk cId="4286531176" sldId="323"/>
            <ac:grpSpMk id="146" creationId="{3901CC99-A3F4-23C4-7F01-12EADE4DD779}"/>
          </ac:grpSpMkLst>
        </pc:grpChg>
        <pc:picChg chg="del">
          <ac:chgData name="#CUI SHUAIWEN#" userId="35a196ea-bcb8-475e-86cf-0b9eaca8a48f" providerId="ADAL" clId="{5D1F03F3-F5A1-4542-B337-566AFE5AB931}" dt="2024-12-09T06:52:24.710" v="9229" actId="478"/>
          <ac:picMkLst>
            <pc:docMk/>
            <pc:sldMk cId="4286531176" sldId="323"/>
            <ac:picMk id="39" creationId="{9393F5A0-7C7D-89DA-5812-A5EC2B7627A6}"/>
          </ac:picMkLst>
        </pc:picChg>
        <pc:picChg chg="del">
          <ac:chgData name="#CUI SHUAIWEN#" userId="35a196ea-bcb8-475e-86cf-0b9eaca8a48f" providerId="ADAL" clId="{5D1F03F3-F5A1-4542-B337-566AFE5AB931}" dt="2024-12-09T06:52:24.710" v="9229" actId="478"/>
          <ac:picMkLst>
            <pc:docMk/>
            <pc:sldMk cId="4286531176" sldId="323"/>
            <ac:picMk id="41" creationId="{0EE640D5-6DF0-1496-D4B8-622F67B8D73C}"/>
          </ac:picMkLst>
        </pc:picChg>
        <pc:picChg chg="del">
          <ac:chgData name="#CUI SHUAIWEN#" userId="35a196ea-bcb8-475e-86cf-0b9eaca8a48f" providerId="ADAL" clId="{5D1F03F3-F5A1-4542-B337-566AFE5AB931}" dt="2024-12-09T06:52:24.710" v="9229" actId="478"/>
          <ac:picMkLst>
            <pc:docMk/>
            <pc:sldMk cId="4286531176" sldId="323"/>
            <ac:picMk id="43" creationId="{06E33519-C225-B3DD-48E9-B9D52F94693F}"/>
          </ac:picMkLst>
        </pc:picChg>
        <pc:picChg chg="add mod">
          <ac:chgData name="#CUI SHUAIWEN#" userId="35a196ea-bcb8-475e-86cf-0b9eaca8a48f" providerId="ADAL" clId="{5D1F03F3-F5A1-4542-B337-566AFE5AB931}" dt="2024-12-09T07:10:31.612" v="9827" actId="1076"/>
          <ac:picMkLst>
            <pc:docMk/>
            <pc:sldMk cId="4286531176" sldId="323"/>
            <ac:picMk id="54" creationId="{A1229CE6-8CC8-FC6E-AF98-7D1743FFED56}"/>
          </ac:picMkLst>
        </pc:picChg>
        <pc:picChg chg="add mod">
          <ac:chgData name="#CUI SHUAIWEN#" userId="35a196ea-bcb8-475e-86cf-0b9eaca8a48f" providerId="ADAL" clId="{5D1F03F3-F5A1-4542-B337-566AFE5AB931}" dt="2024-12-09T07:10:31.612" v="9827" actId="1076"/>
          <ac:picMkLst>
            <pc:docMk/>
            <pc:sldMk cId="4286531176" sldId="323"/>
            <ac:picMk id="62" creationId="{560B0F10-A1DF-7C57-ABA8-819D01D71ED3}"/>
          </ac:picMkLst>
        </pc:picChg>
        <pc:picChg chg="add mod">
          <ac:chgData name="#CUI SHUAIWEN#" userId="35a196ea-bcb8-475e-86cf-0b9eaca8a48f" providerId="ADAL" clId="{5D1F03F3-F5A1-4542-B337-566AFE5AB931}" dt="2024-12-09T07:10:31.612" v="9827" actId="1076"/>
          <ac:picMkLst>
            <pc:docMk/>
            <pc:sldMk cId="4286531176" sldId="323"/>
            <ac:picMk id="128" creationId="{6E3DCA08-B514-6CFB-546A-9AAFF410D00E}"/>
          </ac:picMkLst>
        </pc:picChg>
        <pc:picChg chg="add mod modCrop">
          <ac:chgData name="#CUI SHUAIWEN#" userId="35a196ea-bcb8-475e-86cf-0b9eaca8a48f" providerId="ADAL" clId="{5D1F03F3-F5A1-4542-B337-566AFE5AB931}" dt="2024-12-09T07:46:00.788" v="10208" actId="1076"/>
          <ac:picMkLst>
            <pc:docMk/>
            <pc:sldMk cId="4286531176" sldId="323"/>
            <ac:picMk id="139" creationId="{C3692E03-C699-BBF9-FDF3-B76DC43CACB1}"/>
          </ac:picMkLst>
        </pc:picChg>
        <pc:picChg chg="add del mod">
          <ac:chgData name="#CUI SHUAIWEN#" userId="35a196ea-bcb8-475e-86cf-0b9eaca8a48f" providerId="ADAL" clId="{5D1F03F3-F5A1-4542-B337-566AFE5AB931}" dt="2024-12-09T07:12:48.525" v="9934" actId="21"/>
          <ac:picMkLst>
            <pc:docMk/>
            <pc:sldMk cId="4286531176" sldId="323"/>
            <ac:picMk id="142" creationId="{743DC85E-FAE1-AC16-7FF7-47BE2D8E0655}"/>
          </ac:picMkLst>
        </pc:picChg>
        <pc:picChg chg="mod">
          <ac:chgData name="#CUI SHUAIWEN#" userId="35a196ea-bcb8-475e-86cf-0b9eaca8a48f" providerId="ADAL" clId="{5D1F03F3-F5A1-4542-B337-566AFE5AB931}" dt="2024-12-09T07:44:26.751" v="10191"/>
          <ac:picMkLst>
            <pc:docMk/>
            <pc:sldMk cId="4286531176" sldId="323"/>
            <ac:picMk id="144" creationId="{657D7ADC-BD12-C8E8-225A-4E3096833D3D}"/>
          </ac:picMkLst>
        </pc:picChg>
        <pc:picChg chg="mod">
          <ac:chgData name="#CUI SHUAIWEN#" userId="35a196ea-bcb8-475e-86cf-0b9eaca8a48f" providerId="ADAL" clId="{5D1F03F3-F5A1-4542-B337-566AFE5AB931}" dt="2024-12-09T07:44:26.751" v="10191"/>
          <ac:picMkLst>
            <pc:docMk/>
            <pc:sldMk cId="4286531176" sldId="323"/>
            <ac:picMk id="145" creationId="{F02ED1C3-F626-A3E7-C561-F5B3DF6A4CA7}"/>
          </ac:picMkLst>
        </pc:picChg>
        <pc:picChg chg="mod">
          <ac:chgData name="#CUI SHUAIWEN#" userId="35a196ea-bcb8-475e-86cf-0b9eaca8a48f" providerId="ADAL" clId="{5D1F03F3-F5A1-4542-B337-566AFE5AB931}" dt="2024-12-09T07:45:12.141" v="10203"/>
          <ac:picMkLst>
            <pc:docMk/>
            <pc:sldMk cId="4286531176" sldId="323"/>
            <ac:picMk id="147" creationId="{657D7ADC-BD12-C8E8-225A-4E3096833D3D}"/>
          </ac:picMkLst>
        </pc:picChg>
        <pc:picChg chg="mod">
          <ac:chgData name="#CUI SHUAIWEN#" userId="35a196ea-bcb8-475e-86cf-0b9eaca8a48f" providerId="ADAL" clId="{5D1F03F3-F5A1-4542-B337-566AFE5AB931}" dt="2024-12-09T07:45:12.141" v="10203"/>
          <ac:picMkLst>
            <pc:docMk/>
            <pc:sldMk cId="4286531176" sldId="323"/>
            <ac:picMk id="148" creationId="{F02ED1C3-F626-A3E7-C561-F5B3DF6A4CA7}"/>
          </ac:picMkLst>
        </pc:picChg>
      </pc:sldChg>
      <pc:sldChg chg="addSp delSp modSp add mod">
        <pc:chgData name="#CUI SHUAIWEN#" userId="35a196ea-bcb8-475e-86cf-0b9eaca8a48f" providerId="ADAL" clId="{5D1F03F3-F5A1-4542-B337-566AFE5AB931}" dt="2024-12-09T08:00:03.593" v="10217" actId="20577"/>
        <pc:sldMkLst>
          <pc:docMk/>
          <pc:sldMk cId="1592292297" sldId="324"/>
        </pc:sldMkLst>
        <pc:spChg chg="mod">
          <ac:chgData name="#CUI SHUAIWEN#" userId="35a196ea-bcb8-475e-86cf-0b9eaca8a48f" providerId="ADAL" clId="{5D1F03F3-F5A1-4542-B337-566AFE5AB931}" dt="2024-12-09T08:00:03.593" v="10217" actId="20577"/>
          <ac:spMkLst>
            <pc:docMk/>
            <pc:sldMk cId="1592292297" sldId="324"/>
            <ac:spMk id="32" creationId="{C642F5DC-42A1-1908-9095-276C04558294}"/>
          </ac:spMkLst>
        </pc:spChg>
        <pc:spChg chg="mod">
          <ac:chgData name="#CUI SHUAIWEN#" userId="35a196ea-bcb8-475e-86cf-0b9eaca8a48f" providerId="ADAL" clId="{5D1F03F3-F5A1-4542-B337-566AFE5AB931}" dt="2024-12-09T07:12:24.888" v="9923" actId="120"/>
          <ac:spMkLst>
            <pc:docMk/>
            <pc:sldMk cId="1592292297" sldId="324"/>
            <ac:spMk id="129" creationId="{C22C7A1B-0126-E78D-10CF-30409D9CF0A4}"/>
          </ac:spMkLst>
        </pc:spChg>
        <pc:spChg chg="mod">
          <ac:chgData name="#CUI SHUAIWEN#" userId="35a196ea-bcb8-475e-86cf-0b9eaca8a48f" providerId="ADAL" clId="{5D1F03F3-F5A1-4542-B337-566AFE5AB931}" dt="2024-12-09T07:14:50.813" v="10114" actId="20577"/>
          <ac:spMkLst>
            <pc:docMk/>
            <pc:sldMk cId="1592292297" sldId="324"/>
            <ac:spMk id="136" creationId="{8136E346-E846-E44D-E28A-5342CAC6EAAC}"/>
          </ac:spMkLst>
        </pc:spChg>
        <pc:spChg chg="mod">
          <ac:chgData name="#CUI SHUAIWEN#" userId="35a196ea-bcb8-475e-86cf-0b9eaca8a48f" providerId="ADAL" clId="{5D1F03F3-F5A1-4542-B337-566AFE5AB931}" dt="2024-12-09T07:42:20.128" v="10170" actId="20577"/>
          <ac:spMkLst>
            <pc:docMk/>
            <pc:sldMk cId="1592292297" sldId="324"/>
            <ac:spMk id="140" creationId="{27268A7E-9C14-F232-71A7-B69FF3A34AE5}"/>
          </ac:spMkLst>
        </pc:spChg>
        <pc:spChg chg="mod">
          <ac:chgData name="#CUI SHUAIWEN#" userId="35a196ea-bcb8-475e-86cf-0b9eaca8a48f" providerId="ADAL" clId="{5D1F03F3-F5A1-4542-B337-566AFE5AB931}" dt="2024-12-09T07:47:57.321" v="10215" actId="1076"/>
          <ac:spMkLst>
            <pc:docMk/>
            <pc:sldMk cId="1592292297" sldId="324"/>
            <ac:spMk id="141" creationId="{C9850036-630A-3C1D-B2BE-16F4DB4C845B}"/>
          </ac:spMkLst>
        </pc:spChg>
        <pc:spChg chg="mod">
          <ac:chgData name="#CUI SHUAIWEN#" userId="35a196ea-bcb8-475e-86cf-0b9eaca8a48f" providerId="ADAL" clId="{5D1F03F3-F5A1-4542-B337-566AFE5AB931}" dt="2024-12-09T07:11:59.451" v="9909" actId="20577"/>
          <ac:spMkLst>
            <pc:docMk/>
            <pc:sldMk cId="1592292297" sldId="324"/>
            <ac:spMk id="266" creationId="{E094E4B6-F831-0614-3EB9-3310F11DD9F7}"/>
          </ac:spMkLst>
        </pc:spChg>
        <pc:grpChg chg="add del mod">
          <ac:chgData name="#CUI SHUAIWEN#" userId="35a196ea-bcb8-475e-86cf-0b9eaca8a48f" providerId="ADAL" clId="{5D1F03F3-F5A1-4542-B337-566AFE5AB931}" dt="2024-12-09T07:44:25.358" v="10190" actId="21"/>
          <ac:grpSpMkLst>
            <pc:docMk/>
            <pc:sldMk cId="1592292297" sldId="324"/>
            <ac:grpSpMk id="18" creationId="{3901CC99-A3F4-23C4-7F01-12EADE4DD779}"/>
          </ac:grpSpMkLst>
        </pc:grpChg>
        <pc:grpChg chg="add del mod">
          <ac:chgData name="#CUI SHUAIWEN#" userId="35a196ea-bcb8-475e-86cf-0b9eaca8a48f" providerId="ADAL" clId="{5D1F03F3-F5A1-4542-B337-566AFE5AB931}" dt="2024-12-09T07:45:09.882" v="10202" actId="21"/>
          <ac:grpSpMkLst>
            <pc:docMk/>
            <pc:sldMk cId="1592292297" sldId="324"/>
            <ac:grpSpMk id="143" creationId="{3901CC99-A3F4-23C4-7F01-12EADE4DD779}"/>
          </ac:grpSpMkLst>
        </pc:grpChg>
        <pc:grpChg chg="add mod">
          <ac:chgData name="#CUI SHUAIWEN#" userId="35a196ea-bcb8-475e-86cf-0b9eaca8a48f" providerId="ADAL" clId="{5D1F03F3-F5A1-4542-B337-566AFE5AB931}" dt="2024-12-09T07:47:48.626" v="10213" actId="1076"/>
          <ac:grpSpMkLst>
            <pc:docMk/>
            <pc:sldMk cId="1592292297" sldId="324"/>
            <ac:grpSpMk id="146" creationId="{3901CC99-A3F4-23C4-7F01-12EADE4DD779}"/>
          </ac:grpSpMkLst>
        </pc:grpChg>
        <pc:picChg chg="add del mod">
          <ac:chgData name="#CUI SHUAIWEN#" userId="35a196ea-bcb8-475e-86cf-0b9eaca8a48f" providerId="ADAL" clId="{5D1F03F3-F5A1-4542-B337-566AFE5AB931}" dt="2024-12-09T07:12:40.440" v="9929" actId="21"/>
          <ac:picMkLst>
            <pc:docMk/>
            <pc:sldMk cId="1592292297" sldId="324"/>
            <ac:picMk id="2" creationId="{743DC85E-FAE1-AC16-7FF7-47BE2D8E0655}"/>
          </ac:picMkLst>
        </pc:picChg>
        <pc:picChg chg="add mod">
          <ac:chgData name="#CUI SHUAIWEN#" userId="35a196ea-bcb8-475e-86cf-0b9eaca8a48f" providerId="ADAL" clId="{5D1F03F3-F5A1-4542-B337-566AFE5AB931}" dt="2024-12-09T07:34:35.370" v="10124" actId="14100"/>
          <ac:picMkLst>
            <pc:docMk/>
            <pc:sldMk cId="1592292297" sldId="324"/>
            <ac:picMk id="3" creationId="{FFBDD9D1-928D-94C2-CFC6-203E8A33B9EC}"/>
          </ac:picMkLst>
        </pc:picChg>
        <pc:picChg chg="add mod modCrop">
          <ac:chgData name="#CUI SHUAIWEN#" userId="35a196ea-bcb8-475e-86cf-0b9eaca8a48f" providerId="ADAL" clId="{5D1F03F3-F5A1-4542-B337-566AFE5AB931}" dt="2024-12-09T07:44:20.355" v="10187" actId="164"/>
          <ac:picMkLst>
            <pc:docMk/>
            <pc:sldMk cId="1592292297" sldId="324"/>
            <ac:picMk id="13" creationId="{657D7ADC-BD12-C8E8-225A-4E3096833D3D}"/>
          </ac:picMkLst>
        </pc:picChg>
        <pc:picChg chg="add mod modCrop">
          <ac:chgData name="#CUI SHUAIWEN#" userId="35a196ea-bcb8-475e-86cf-0b9eaca8a48f" providerId="ADAL" clId="{5D1F03F3-F5A1-4542-B337-566AFE5AB931}" dt="2024-12-09T07:44:20.355" v="10187" actId="164"/>
          <ac:picMkLst>
            <pc:docMk/>
            <pc:sldMk cId="1592292297" sldId="324"/>
            <ac:picMk id="14" creationId="{F02ED1C3-F626-A3E7-C561-F5B3DF6A4CA7}"/>
          </ac:picMkLst>
        </pc:picChg>
        <pc:picChg chg="mod">
          <ac:chgData name="#CUI SHUAIWEN#" userId="35a196ea-bcb8-475e-86cf-0b9eaca8a48f" providerId="ADAL" clId="{5D1F03F3-F5A1-4542-B337-566AFE5AB931}" dt="2024-12-09T07:34:35.370" v="10124" actId="14100"/>
          <ac:picMkLst>
            <pc:docMk/>
            <pc:sldMk cId="1592292297" sldId="324"/>
            <ac:picMk id="54" creationId="{A1229CE6-8CC8-FC6E-AF98-7D1743FFED56}"/>
          </ac:picMkLst>
        </pc:picChg>
        <pc:picChg chg="del">
          <ac:chgData name="#CUI SHUAIWEN#" userId="35a196ea-bcb8-475e-86cf-0b9eaca8a48f" providerId="ADAL" clId="{5D1F03F3-F5A1-4542-B337-566AFE5AB931}" dt="2024-12-09T07:12:53.996" v="9936" actId="478"/>
          <ac:picMkLst>
            <pc:docMk/>
            <pc:sldMk cId="1592292297" sldId="324"/>
            <ac:picMk id="62" creationId="{560B0F10-A1DF-7C57-ABA8-819D01D71ED3}"/>
          </ac:picMkLst>
        </pc:picChg>
        <pc:picChg chg="del">
          <ac:chgData name="#CUI SHUAIWEN#" userId="35a196ea-bcb8-475e-86cf-0b9eaca8a48f" providerId="ADAL" clId="{5D1F03F3-F5A1-4542-B337-566AFE5AB931}" dt="2024-12-09T07:12:27.051" v="9924" actId="478"/>
          <ac:picMkLst>
            <pc:docMk/>
            <pc:sldMk cId="1592292297" sldId="324"/>
            <ac:picMk id="128" creationId="{6E3DCA08-B514-6CFB-546A-9AAFF410D00E}"/>
          </ac:picMkLst>
        </pc:picChg>
        <pc:picChg chg="del">
          <ac:chgData name="#CUI SHUAIWEN#" userId="35a196ea-bcb8-475e-86cf-0b9eaca8a48f" providerId="ADAL" clId="{5D1F03F3-F5A1-4542-B337-566AFE5AB931}" dt="2024-12-09T07:39:42.266" v="10125" actId="478"/>
          <ac:picMkLst>
            <pc:docMk/>
            <pc:sldMk cId="1592292297" sldId="324"/>
            <ac:picMk id="139" creationId="{C3692E03-C699-BBF9-FDF3-B76DC43CACB1}"/>
          </ac:picMkLst>
        </pc:picChg>
        <pc:picChg chg="add mod">
          <ac:chgData name="#CUI SHUAIWEN#" userId="35a196ea-bcb8-475e-86cf-0b9eaca8a48f" providerId="ADAL" clId="{5D1F03F3-F5A1-4542-B337-566AFE5AB931}" dt="2024-12-09T07:12:50.486" v="9935"/>
          <ac:picMkLst>
            <pc:docMk/>
            <pc:sldMk cId="1592292297" sldId="324"/>
            <ac:picMk id="142" creationId="{743DC85E-FAE1-AC16-7FF7-47BE2D8E0655}"/>
          </ac:picMkLst>
        </pc:picChg>
        <pc:picChg chg="mod">
          <ac:chgData name="#CUI SHUAIWEN#" userId="35a196ea-bcb8-475e-86cf-0b9eaca8a48f" providerId="ADAL" clId="{5D1F03F3-F5A1-4542-B337-566AFE5AB931}" dt="2024-12-09T07:44:35.126" v="10195"/>
          <ac:picMkLst>
            <pc:docMk/>
            <pc:sldMk cId="1592292297" sldId="324"/>
            <ac:picMk id="144" creationId="{657D7ADC-BD12-C8E8-225A-4E3096833D3D}"/>
          </ac:picMkLst>
        </pc:picChg>
        <pc:picChg chg="mod">
          <ac:chgData name="#CUI SHUAIWEN#" userId="35a196ea-bcb8-475e-86cf-0b9eaca8a48f" providerId="ADAL" clId="{5D1F03F3-F5A1-4542-B337-566AFE5AB931}" dt="2024-12-09T07:44:35.126" v="10195"/>
          <ac:picMkLst>
            <pc:docMk/>
            <pc:sldMk cId="1592292297" sldId="324"/>
            <ac:picMk id="145" creationId="{F02ED1C3-F626-A3E7-C561-F5B3DF6A4CA7}"/>
          </ac:picMkLst>
        </pc:picChg>
        <pc:picChg chg="mod">
          <ac:chgData name="#CUI SHUAIWEN#" userId="35a196ea-bcb8-475e-86cf-0b9eaca8a48f" providerId="ADAL" clId="{5D1F03F3-F5A1-4542-B337-566AFE5AB931}" dt="2024-12-09T07:45:17.933" v="10206"/>
          <ac:picMkLst>
            <pc:docMk/>
            <pc:sldMk cId="1592292297" sldId="324"/>
            <ac:picMk id="147" creationId="{657D7ADC-BD12-C8E8-225A-4E3096833D3D}"/>
          </ac:picMkLst>
        </pc:picChg>
        <pc:picChg chg="mod">
          <ac:chgData name="#CUI SHUAIWEN#" userId="35a196ea-bcb8-475e-86cf-0b9eaca8a48f" providerId="ADAL" clId="{5D1F03F3-F5A1-4542-B337-566AFE5AB931}" dt="2024-12-09T07:45:17.933" v="10206"/>
          <ac:picMkLst>
            <pc:docMk/>
            <pc:sldMk cId="1592292297" sldId="324"/>
            <ac:picMk id="148" creationId="{F02ED1C3-F626-A3E7-C561-F5B3DF6A4CA7}"/>
          </ac:picMkLst>
        </pc:picChg>
      </pc:sldChg>
      <pc:sldChg chg="addSp delSp modSp add mod ord">
        <pc:chgData name="#CUI SHUAIWEN#" userId="35a196ea-bcb8-475e-86cf-0b9eaca8a48f" providerId="ADAL" clId="{5D1F03F3-F5A1-4542-B337-566AFE5AB931}" dt="2024-12-09T08:05:23.905" v="10250" actId="1076"/>
        <pc:sldMkLst>
          <pc:docMk/>
          <pc:sldMk cId="1004184413" sldId="325"/>
        </pc:sldMkLst>
        <pc:picChg chg="del">
          <ac:chgData name="#CUI SHUAIWEN#" userId="35a196ea-bcb8-475e-86cf-0b9eaca8a48f" providerId="ADAL" clId="{5D1F03F3-F5A1-4542-B337-566AFE5AB931}" dt="2024-12-09T08:01:53.353" v="10226" actId="478"/>
          <ac:picMkLst>
            <pc:docMk/>
            <pc:sldMk cId="1004184413" sldId="325"/>
            <ac:picMk id="11" creationId="{B55A9851-FF29-29D7-23E3-CB31BE23E515}"/>
          </ac:picMkLst>
        </pc:picChg>
        <pc:picChg chg="add del mod">
          <ac:chgData name="#CUI SHUAIWEN#" userId="35a196ea-bcb8-475e-86cf-0b9eaca8a48f" providerId="ADAL" clId="{5D1F03F3-F5A1-4542-B337-566AFE5AB931}" dt="2024-12-09T08:04:25.071" v="10244" actId="478"/>
          <ac:picMkLst>
            <pc:docMk/>
            <pc:sldMk cId="1004184413" sldId="325"/>
            <ac:picMk id="13" creationId="{B32E747A-7F91-D809-7FBE-A24D70F21B0C}"/>
          </ac:picMkLst>
        </pc:picChg>
        <pc:picChg chg="add mod">
          <ac:chgData name="#CUI SHUAIWEN#" userId="35a196ea-bcb8-475e-86cf-0b9eaca8a48f" providerId="ADAL" clId="{5D1F03F3-F5A1-4542-B337-566AFE5AB931}" dt="2024-12-09T08:05:23.905" v="10250" actId="1076"/>
          <ac:picMkLst>
            <pc:docMk/>
            <pc:sldMk cId="1004184413" sldId="325"/>
            <ac:picMk id="18" creationId="{AD5A0B81-F69E-0496-1BBA-5100B54C8250}"/>
          </ac:picMkLst>
        </pc:picChg>
      </pc:sldChg>
      <pc:sldChg chg="addSp delSp modSp add mod">
        <pc:chgData name="#CUI SHUAIWEN#" userId="35a196ea-bcb8-475e-86cf-0b9eaca8a48f" providerId="ADAL" clId="{5D1F03F3-F5A1-4542-B337-566AFE5AB931}" dt="2024-12-09T08:03:52.565" v="10238"/>
        <pc:sldMkLst>
          <pc:docMk/>
          <pc:sldMk cId="2240973332" sldId="326"/>
        </pc:sldMkLst>
        <pc:picChg chg="add mod">
          <ac:chgData name="#CUI SHUAIWEN#" userId="35a196ea-bcb8-475e-86cf-0b9eaca8a48f" providerId="ADAL" clId="{5D1F03F3-F5A1-4542-B337-566AFE5AB931}" dt="2024-12-09T08:02:28.437" v="10237" actId="1076"/>
          <ac:picMkLst>
            <pc:docMk/>
            <pc:sldMk cId="2240973332" sldId="326"/>
            <ac:picMk id="11" creationId="{31BFE5C4-4BD7-C765-6E53-85E7D130E525}"/>
          </ac:picMkLst>
        </pc:picChg>
        <pc:picChg chg="del">
          <ac:chgData name="#CUI SHUAIWEN#" userId="35a196ea-bcb8-475e-86cf-0b9eaca8a48f" providerId="ADAL" clId="{5D1F03F3-F5A1-4542-B337-566AFE5AB931}" dt="2024-12-09T08:02:14.640" v="10233" actId="478"/>
          <ac:picMkLst>
            <pc:docMk/>
            <pc:sldMk cId="2240973332" sldId="326"/>
            <ac:picMk id="13" creationId="{B32E747A-7F91-D809-7FBE-A24D70F21B0C}"/>
          </ac:picMkLst>
        </pc:picChg>
        <pc:picChg chg="add mod">
          <ac:chgData name="#CUI SHUAIWEN#" userId="35a196ea-bcb8-475e-86cf-0b9eaca8a48f" providerId="ADAL" clId="{5D1F03F3-F5A1-4542-B337-566AFE5AB931}" dt="2024-12-09T08:03:52.565" v="10238"/>
          <ac:picMkLst>
            <pc:docMk/>
            <pc:sldMk cId="2240973332" sldId="326"/>
            <ac:picMk id="18" creationId="{A9BE8790-94F9-66E5-7F21-E0209DD53685}"/>
          </ac:picMkLst>
        </pc:picChg>
      </pc:sldChg>
      <pc:sldChg chg="addSp delSp modSp add mod">
        <pc:chgData name="#CUI SHUAIWEN#" userId="35a196ea-bcb8-475e-86cf-0b9eaca8a48f" providerId="ADAL" clId="{5D1F03F3-F5A1-4542-B337-566AFE5AB931}" dt="2024-12-09T08:09:09.285" v="10325" actId="1076"/>
        <pc:sldMkLst>
          <pc:docMk/>
          <pc:sldMk cId="2517005280" sldId="327"/>
        </pc:sldMkLst>
        <pc:picChg chg="del">
          <ac:chgData name="#CUI SHUAIWEN#" userId="35a196ea-bcb8-475e-86cf-0b9eaca8a48f" providerId="ADAL" clId="{5D1F03F3-F5A1-4542-B337-566AFE5AB931}" dt="2024-12-09T08:04:01.524" v="10240" actId="478"/>
          <ac:picMkLst>
            <pc:docMk/>
            <pc:sldMk cId="2517005280" sldId="327"/>
            <ac:picMk id="11" creationId="{31BFE5C4-4BD7-C765-6E53-85E7D130E525}"/>
          </ac:picMkLst>
        </pc:picChg>
        <pc:picChg chg="add mod">
          <ac:chgData name="#CUI SHUAIWEN#" userId="35a196ea-bcb8-475e-86cf-0b9eaca8a48f" providerId="ADAL" clId="{5D1F03F3-F5A1-4542-B337-566AFE5AB931}" dt="2024-12-09T08:09:08.654" v="10324" actId="1076"/>
          <ac:picMkLst>
            <pc:docMk/>
            <pc:sldMk cId="2517005280" sldId="327"/>
            <ac:picMk id="13" creationId="{0AF85BF1-FB17-3A60-7286-0614BBD12C85}"/>
          </ac:picMkLst>
        </pc:picChg>
        <pc:picChg chg="add mod">
          <ac:chgData name="#CUI SHUAIWEN#" userId="35a196ea-bcb8-475e-86cf-0b9eaca8a48f" providerId="ADAL" clId="{5D1F03F3-F5A1-4542-B337-566AFE5AB931}" dt="2024-12-09T08:09:09.285" v="10325" actId="1076"/>
          <ac:picMkLst>
            <pc:docMk/>
            <pc:sldMk cId="2517005280" sldId="327"/>
            <ac:picMk id="18" creationId="{1B38D716-9A8A-1445-D865-F6F619D66C5A}"/>
          </ac:picMkLst>
        </pc:picChg>
      </pc:sldChg>
      <pc:sldChg chg="add">
        <pc:chgData name="#CUI SHUAIWEN#" userId="35a196ea-bcb8-475e-86cf-0b9eaca8a48f" providerId="ADAL" clId="{5D1F03F3-F5A1-4542-B337-566AFE5AB931}" dt="2024-12-09T08:04:23.606" v="10243"/>
        <pc:sldMkLst>
          <pc:docMk/>
          <pc:sldMk cId="2781732703" sldId="328"/>
        </pc:sldMkLst>
      </pc:sldChg>
      <pc:sldChg chg="addSp delSp modSp add mod">
        <pc:chgData name="#CUI SHUAIWEN#" userId="35a196ea-bcb8-475e-86cf-0b9eaca8a48f" providerId="ADAL" clId="{5D1F03F3-F5A1-4542-B337-566AFE5AB931}" dt="2024-12-09T08:06:14.598" v="10283" actId="1076"/>
        <pc:sldMkLst>
          <pc:docMk/>
          <pc:sldMk cId="2325243288" sldId="329"/>
        </pc:sldMkLst>
        <pc:picChg chg="add mod">
          <ac:chgData name="#CUI SHUAIWEN#" userId="35a196ea-bcb8-475e-86cf-0b9eaca8a48f" providerId="ADAL" clId="{5D1F03F3-F5A1-4542-B337-566AFE5AB931}" dt="2024-12-09T08:06:03.090" v="10274" actId="1076"/>
          <ac:picMkLst>
            <pc:docMk/>
            <pc:sldMk cId="2325243288" sldId="329"/>
            <ac:picMk id="11" creationId="{7EFFC64A-170F-E70C-7865-DB3F49362DC8}"/>
          </ac:picMkLst>
        </pc:picChg>
        <pc:picChg chg="add mod">
          <ac:chgData name="#CUI SHUAIWEN#" userId="35a196ea-bcb8-475e-86cf-0b9eaca8a48f" providerId="ADAL" clId="{5D1F03F3-F5A1-4542-B337-566AFE5AB931}" dt="2024-12-09T08:06:04.349" v="10275" actId="1076"/>
          <ac:picMkLst>
            <pc:docMk/>
            <pc:sldMk cId="2325243288" sldId="329"/>
            <ac:picMk id="14" creationId="{85987EE7-E8F7-ECB6-2C36-B6B8091B04A7}"/>
          </ac:picMkLst>
        </pc:picChg>
        <pc:picChg chg="del">
          <ac:chgData name="#CUI SHUAIWEN#" userId="35a196ea-bcb8-475e-86cf-0b9eaca8a48f" providerId="ADAL" clId="{5D1F03F3-F5A1-4542-B337-566AFE5AB931}" dt="2024-12-09T08:05:31.574" v="10252" actId="478"/>
          <ac:picMkLst>
            <pc:docMk/>
            <pc:sldMk cId="2325243288" sldId="329"/>
            <ac:picMk id="18" creationId="{AD5A0B81-F69E-0496-1BBA-5100B54C8250}"/>
          </ac:picMkLst>
        </pc:picChg>
        <pc:picChg chg="add mod">
          <ac:chgData name="#CUI SHUAIWEN#" userId="35a196ea-bcb8-475e-86cf-0b9eaca8a48f" providerId="ADAL" clId="{5D1F03F3-F5A1-4542-B337-566AFE5AB931}" dt="2024-12-09T08:06:12.251" v="10280" actId="1076"/>
          <ac:picMkLst>
            <pc:docMk/>
            <pc:sldMk cId="2325243288" sldId="329"/>
            <ac:picMk id="20" creationId="{C1364A8E-03F0-447F-F655-012AC53A84F5}"/>
          </ac:picMkLst>
        </pc:picChg>
        <pc:picChg chg="add mod">
          <ac:chgData name="#CUI SHUAIWEN#" userId="35a196ea-bcb8-475e-86cf-0b9eaca8a48f" providerId="ADAL" clId="{5D1F03F3-F5A1-4542-B337-566AFE5AB931}" dt="2024-12-09T08:06:14.598" v="10283" actId="1076"/>
          <ac:picMkLst>
            <pc:docMk/>
            <pc:sldMk cId="2325243288" sldId="329"/>
            <ac:picMk id="22" creationId="{0A97CEEC-0C50-C863-023B-8FFB0DF3EDBE}"/>
          </ac:picMkLst>
        </pc:picChg>
      </pc:sldChg>
      <pc:sldChg chg="addSp delSp modSp add mod">
        <pc:chgData name="#CUI SHUAIWEN#" userId="35a196ea-bcb8-475e-86cf-0b9eaca8a48f" providerId="ADAL" clId="{5D1F03F3-F5A1-4542-B337-566AFE5AB931}" dt="2024-12-09T08:08:36.348" v="10313" actId="1076"/>
        <pc:sldMkLst>
          <pc:docMk/>
          <pc:sldMk cId="2259319043" sldId="330"/>
        </pc:sldMkLst>
        <pc:picChg chg="add mod">
          <ac:chgData name="#CUI SHUAIWEN#" userId="35a196ea-bcb8-475e-86cf-0b9eaca8a48f" providerId="ADAL" clId="{5D1F03F3-F5A1-4542-B337-566AFE5AB931}" dt="2024-12-09T08:08:34.291" v="10311" actId="1076"/>
          <ac:picMkLst>
            <pc:docMk/>
            <pc:sldMk cId="2259319043" sldId="330"/>
            <ac:picMk id="11" creationId="{21639857-D172-C8B4-5F33-F0EAA39B0BB2}"/>
          </ac:picMkLst>
        </pc:picChg>
        <pc:picChg chg="del">
          <ac:chgData name="#CUI SHUAIWEN#" userId="35a196ea-bcb8-475e-86cf-0b9eaca8a48f" providerId="ADAL" clId="{5D1F03F3-F5A1-4542-B337-566AFE5AB931}" dt="2024-12-09T08:06:22.078" v="10285" actId="478"/>
          <ac:picMkLst>
            <pc:docMk/>
            <pc:sldMk cId="2259319043" sldId="330"/>
            <ac:picMk id="13" creationId="{B32E747A-7F91-D809-7FBE-A24D70F21B0C}"/>
          </ac:picMkLst>
        </pc:picChg>
        <pc:picChg chg="add mod">
          <ac:chgData name="#CUI SHUAIWEN#" userId="35a196ea-bcb8-475e-86cf-0b9eaca8a48f" providerId="ADAL" clId="{5D1F03F3-F5A1-4542-B337-566AFE5AB931}" dt="2024-12-09T08:08:35.246" v="10312" actId="1076"/>
          <ac:picMkLst>
            <pc:docMk/>
            <pc:sldMk cId="2259319043" sldId="330"/>
            <ac:picMk id="18" creationId="{E53BDF0A-EB6E-5766-6824-82EBD91A1ABF}"/>
          </ac:picMkLst>
        </pc:picChg>
        <pc:picChg chg="add mod">
          <ac:chgData name="#CUI SHUAIWEN#" userId="35a196ea-bcb8-475e-86cf-0b9eaca8a48f" providerId="ADAL" clId="{5D1F03F3-F5A1-4542-B337-566AFE5AB931}" dt="2024-12-09T08:08:36.348" v="10313" actId="1076"/>
          <ac:picMkLst>
            <pc:docMk/>
            <pc:sldMk cId="2259319043" sldId="330"/>
            <ac:picMk id="20" creationId="{ECE96C14-A2A0-7CD4-53B1-49211742A19C}"/>
          </ac:picMkLst>
        </pc:picChg>
        <pc:picChg chg="add mod">
          <ac:chgData name="#CUI SHUAIWEN#" userId="35a196ea-bcb8-475e-86cf-0b9eaca8a48f" providerId="ADAL" clId="{5D1F03F3-F5A1-4542-B337-566AFE5AB931}" dt="2024-12-09T08:08:32.436" v="10310" actId="1076"/>
          <ac:picMkLst>
            <pc:docMk/>
            <pc:sldMk cId="2259319043" sldId="330"/>
            <ac:picMk id="22" creationId="{3EE0935A-B18E-597F-3EE9-049FF905334D}"/>
          </ac:picMkLst>
        </pc:picChg>
      </pc:sldChg>
    </pc:docChg>
  </pc:docChgLst>
  <pc:docChgLst>
    <pc:chgData name="#CUI SHUAIWEN#" userId="35a196ea-bcb8-475e-86cf-0b9eaca8a48f" providerId="ADAL" clId="{57376332-2583-49B1-AFA0-D7E85C41B98C}"/>
    <pc:docChg chg="undo redo custSel addSld delSld modSld sldOrd modMainMaster">
      <pc:chgData name="#CUI SHUAIWEN#" userId="35a196ea-bcb8-475e-86cf-0b9eaca8a48f" providerId="ADAL" clId="{57376332-2583-49B1-AFA0-D7E85C41B98C}" dt="2024-12-11T12:07:16.571" v="12269" actId="20577"/>
      <pc:docMkLst>
        <pc:docMk/>
      </pc:docMkLst>
      <pc:sldChg chg="addSp modSp add mod setBg">
        <pc:chgData name="#CUI SHUAIWEN#" userId="35a196ea-bcb8-475e-86cf-0b9eaca8a48f" providerId="ADAL" clId="{57376332-2583-49B1-AFA0-D7E85C41B98C}" dt="2024-12-09T08:43:29.193" v="175" actId="167"/>
        <pc:sldMkLst>
          <pc:docMk/>
          <pc:sldMk cId="725959319" sldId="259"/>
        </pc:sldMkLst>
        <pc:spChg chg="add mod ord">
          <ac:chgData name="#CUI SHUAIWEN#" userId="35a196ea-bcb8-475e-86cf-0b9eaca8a48f" providerId="ADAL" clId="{57376332-2583-49B1-AFA0-D7E85C41B98C}" dt="2024-12-09T08:43:29.193" v="175" actId="167"/>
          <ac:spMkLst>
            <pc:docMk/>
            <pc:sldMk cId="725959319" sldId="259"/>
            <ac:spMk id="6" creationId="{ECB812D1-7412-886F-62B9-188077E6B1DD}"/>
          </ac:spMkLst>
        </pc:spChg>
      </pc:sldChg>
      <pc:sldChg chg="del setBg">
        <pc:chgData name="#CUI SHUAIWEN#" userId="35a196ea-bcb8-475e-86cf-0b9eaca8a48f" providerId="ADAL" clId="{57376332-2583-49B1-AFA0-D7E85C41B98C}" dt="2024-12-09T08:42:53.856" v="169" actId="2696"/>
        <pc:sldMkLst>
          <pc:docMk/>
          <pc:sldMk cId="1440434388" sldId="259"/>
        </pc:sldMkLst>
      </pc:sldChg>
      <pc:sldChg chg="modSp mod modNotesTx">
        <pc:chgData name="#CUI SHUAIWEN#" userId="35a196ea-bcb8-475e-86cf-0b9eaca8a48f" providerId="ADAL" clId="{57376332-2583-49B1-AFA0-D7E85C41B98C}" dt="2024-12-11T12:07:16.571" v="12269" actId="20577"/>
        <pc:sldMkLst>
          <pc:docMk/>
          <pc:sldMk cId="2844032166" sldId="260"/>
        </pc:sldMkLst>
        <pc:spChg chg="mod">
          <ac:chgData name="#CUI SHUAIWEN#" userId="35a196ea-bcb8-475e-86cf-0b9eaca8a48f" providerId="ADAL" clId="{57376332-2583-49B1-AFA0-D7E85C41B98C}" dt="2024-12-11T12:07:00.999" v="12267" actId="14100"/>
          <ac:spMkLst>
            <pc:docMk/>
            <pc:sldMk cId="2844032166" sldId="260"/>
            <ac:spMk id="2" creationId="{A1E83BB3-29D6-470E-DB5E-2FE14184704C}"/>
          </ac:spMkLst>
        </pc:spChg>
        <pc:spChg chg="mod">
          <ac:chgData name="#CUI SHUAIWEN#" userId="35a196ea-bcb8-475e-86cf-0b9eaca8a48f" providerId="ADAL" clId="{57376332-2583-49B1-AFA0-D7E85C41B98C}" dt="2024-12-11T12:06:27.499" v="12262" actId="207"/>
          <ac:spMkLst>
            <pc:docMk/>
            <pc:sldMk cId="2844032166" sldId="260"/>
            <ac:spMk id="3" creationId="{E6910B2E-67AC-3A7C-589B-661A0CB34F26}"/>
          </ac:spMkLst>
        </pc:spChg>
        <pc:spChg chg="mod">
          <ac:chgData name="#CUI SHUAIWEN#" userId="35a196ea-bcb8-475e-86cf-0b9eaca8a48f" providerId="ADAL" clId="{57376332-2583-49B1-AFA0-D7E85C41B98C}" dt="2024-12-11T12:07:04.795" v="12268" actId="14100"/>
          <ac:spMkLst>
            <pc:docMk/>
            <pc:sldMk cId="2844032166" sldId="260"/>
            <ac:spMk id="7" creationId="{0FFCE454-80C1-D69C-C16E-A96F86D1E911}"/>
          </ac:spMkLst>
        </pc:spChg>
        <pc:picChg chg="mod">
          <ac:chgData name="#CUI SHUAIWEN#" userId="35a196ea-bcb8-475e-86cf-0b9eaca8a48f" providerId="ADAL" clId="{57376332-2583-49B1-AFA0-D7E85C41B98C}" dt="2024-12-09T08:24:45.399" v="7" actId="29295"/>
          <ac:picMkLst>
            <pc:docMk/>
            <pc:sldMk cId="2844032166" sldId="260"/>
            <ac:picMk id="20" creationId="{06A23A72-9B30-E60E-C9B8-142121D895AA}"/>
          </ac:picMkLst>
        </pc:picChg>
      </pc:sldChg>
      <pc:sldChg chg="addSp delSp modSp mod modAnim modNotesTx">
        <pc:chgData name="#CUI SHUAIWEN#" userId="35a196ea-bcb8-475e-86cf-0b9eaca8a48f" providerId="ADAL" clId="{57376332-2583-49B1-AFA0-D7E85C41B98C}" dt="2024-12-09T09:03:47.292" v="367" actId="166"/>
        <pc:sldMkLst>
          <pc:docMk/>
          <pc:sldMk cId="2355853084" sldId="263"/>
        </pc:sldMkLst>
        <pc:spChg chg="mod">
          <ac:chgData name="#CUI SHUAIWEN#" userId="35a196ea-bcb8-475e-86cf-0b9eaca8a48f" providerId="ADAL" clId="{57376332-2583-49B1-AFA0-D7E85C41B98C}" dt="2024-12-09T08:41:09.188" v="140" actId="2711"/>
          <ac:spMkLst>
            <pc:docMk/>
            <pc:sldMk cId="2355853084" sldId="263"/>
            <ac:spMk id="2" creationId="{2D78682D-46FE-72EF-DC5A-CBF78449E951}"/>
          </ac:spMkLst>
        </pc:spChg>
        <pc:spChg chg="mod">
          <ac:chgData name="#CUI SHUAIWEN#" userId="35a196ea-bcb8-475e-86cf-0b9eaca8a48f" providerId="ADAL" clId="{57376332-2583-49B1-AFA0-D7E85C41B98C}" dt="2024-12-09T08:41:34.047" v="152" actId="12789"/>
          <ac:spMkLst>
            <pc:docMk/>
            <pc:sldMk cId="2355853084" sldId="263"/>
            <ac:spMk id="9" creationId="{FB615854-DFD4-2F69-C8B3-6DB43F957605}"/>
          </ac:spMkLst>
        </pc:spChg>
        <pc:spChg chg="mod">
          <ac:chgData name="#CUI SHUAIWEN#" userId="35a196ea-bcb8-475e-86cf-0b9eaca8a48f" providerId="ADAL" clId="{57376332-2583-49B1-AFA0-D7E85C41B98C}" dt="2024-12-09T08:41:34.047" v="152" actId="12789"/>
          <ac:spMkLst>
            <pc:docMk/>
            <pc:sldMk cId="2355853084" sldId="263"/>
            <ac:spMk id="10" creationId="{0BF7E654-BD5E-9517-0C71-F44112B57665}"/>
          </ac:spMkLst>
        </pc:spChg>
        <pc:spChg chg="add del mod">
          <ac:chgData name="#CUI SHUAIWEN#" userId="35a196ea-bcb8-475e-86cf-0b9eaca8a48f" providerId="ADAL" clId="{57376332-2583-49B1-AFA0-D7E85C41B98C}" dt="2024-12-09T08:26:34.465" v="11" actId="478"/>
          <ac:spMkLst>
            <pc:docMk/>
            <pc:sldMk cId="2355853084" sldId="263"/>
            <ac:spMk id="29" creationId="{8A8965E9-64A8-2746-7530-BD854603985A}"/>
          </ac:spMkLst>
        </pc:spChg>
        <pc:spChg chg="add del mod">
          <ac:chgData name="#CUI SHUAIWEN#" userId="35a196ea-bcb8-475e-86cf-0b9eaca8a48f" providerId="ADAL" clId="{57376332-2583-49B1-AFA0-D7E85C41B98C}" dt="2024-12-09T09:03:06.322" v="362" actId="478"/>
          <ac:spMkLst>
            <pc:docMk/>
            <pc:sldMk cId="2355853084" sldId="263"/>
            <ac:spMk id="30" creationId="{5F3A892E-4A07-C005-051F-60CA56950AB8}"/>
          </ac:spMkLst>
        </pc:spChg>
        <pc:spChg chg="mod">
          <ac:chgData name="#CUI SHUAIWEN#" userId="35a196ea-bcb8-475e-86cf-0b9eaca8a48f" providerId="ADAL" clId="{57376332-2583-49B1-AFA0-D7E85C41B98C}" dt="2024-12-09T09:02:45.953" v="361" actId="20577"/>
          <ac:spMkLst>
            <pc:docMk/>
            <pc:sldMk cId="2355853084" sldId="263"/>
            <ac:spMk id="32" creationId="{C642F5DC-42A1-1908-9095-276C04558294}"/>
          </ac:spMkLst>
        </pc:spChg>
        <pc:spChg chg="add del mod">
          <ac:chgData name="#CUI SHUAIWEN#" userId="35a196ea-bcb8-475e-86cf-0b9eaca8a48f" providerId="ADAL" clId="{57376332-2583-49B1-AFA0-D7E85C41B98C}" dt="2024-12-09T08:28:02.161" v="21" actId="478"/>
          <ac:spMkLst>
            <pc:docMk/>
            <pc:sldMk cId="2355853084" sldId="263"/>
            <ac:spMk id="35" creationId="{F2139353-D947-F7B2-487C-703AB8494FB3}"/>
          </ac:spMkLst>
        </pc:spChg>
        <pc:spChg chg="add del mod">
          <ac:chgData name="#CUI SHUAIWEN#" userId="35a196ea-bcb8-475e-86cf-0b9eaca8a48f" providerId="ADAL" clId="{57376332-2583-49B1-AFA0-D7E85C41B98C}" dt="2024-12-09T09:03:06.322" v="362" actId="478"/>
          <ac:spMkLst>
            <pc:docMk/>
            <pc:sldMk cId="2355853084" sldId="263"/>
            <ac:spMk id="36" creationId="{8C9A2820-EC02-1037-C5E4-D2B8FA921DDE}"/>
          </ac:spMkLst>
        </pc:spChg>
        <pc:spChg chg="del mod">
          <ac:chgData name="#CUI SHUAIWEN#" userId="35a196ea-bcb8-475e-86cf-0b9eaca8a48f" providerId="ADAL" clId="{57376332-2583-49B1-AFA0-D7E85C41B98C}" dt="2024-12-09T09:03:06.322" v="362" actId="478"/>
          <ac:spMkLst>
            <pc:docMk/>
            <pc:sldMk cId="2355853084" sldId="263"/>
            <ac:spMk id="37" creationId="{11BF5187-5ECF-E26A-C0C5-83DDFD389D5A}"/>
          </ac:spMkLst>
        </pc:spChg>
        <pc:spChg chg="del">
          <ac:chgData name="#CUI SHUAIWEN#" userId="35a196ea-bcb8-475e-86cf-0b9eaca8a48f" providerId="ADAL" clId="{57376332-2583-49B1-AFA0-D7E85C41B98C}" dt="2024-12-09T08:27:14.199" v="17" actId="478"/>
          <ac:spMkLst>
            <pc:docMk/>
            <pc:sldMk cId="2355853084" sldId="263"/>
            <ac:spMk id="41" creationId="{0109EE2A-0E9A-2641-C347-09D59EF84F62}"/>
          </ac:spMkLst>
        </pc:spChg>
        <pc:spChg chg="mod ord topLvl">
          <ac:chgData name="#CUI SHUAIWEN#" userId="35a196ea-bcb8-475e-86cf-0b9eaca8a48f" providerId="ADAL" clId="{57376332-2583-49B1-AFA0-D7E85C41B98C}" dt="2024-12-09T09:03:47.292" v="367" actId="166"/>
          <ac:spMkLst>
            <pc:docMk/>
            <pc:sldMk cId="2355853084" sldId="263"/>
            <ac:spMk id="50" creationId="{85FBDF4F-5F65-D19C-FEF8-682A87732433}"/>
          </ac:spMkLst>
        </pc:spChg>
        <pc:spChg chg="mod topLvl">
          <ac:chgData name="#CUI SHUAIWEN#" userId="35a196ea-bcb8-475e-86cf-0b9eaca8a48f" providerId="ADAL" clId="{57376332-2583-49B1-AFA0-D7E85C41B98C}" dt="2024-12-09T09:03:14.226" v="363" actId="1076"/>
          <ac:spMkLst>
            <pc:docMk/>
            <pc:sldMk cId="2355853084" sldId="263"/>
            <ac:spMk id="51" creationId="{4E89305B-1898-EFEB-B5E4-31A879CFF0F1}"/>
          </ac:spMkLst>
        </pc:spChg>
        <pc:spChg chg="mod topLvl">
          <ac:chgData name="#CUI SHUAIWEN#" userId="35a196ea-bcb8-475e-86cf-0b9eaca8a48f" providerId="ADAL" clId="{57376332-2583-49B1-AFA0-D7E85C41B98C}" dt="2024-12-09T09:03:14.226" v="363" actId="1076"/>
          <ac:spMkLst>
            <pc:docMk/>
            <pc:sldMk cId="2355853084" sldId="263"/>
            <ac:spMk id="52" creationId="{742F1656-0DE7-92FD-B5BC-18BB506728F7}"/>
          </ac:spMkLst>
        </pc:spChg>
        <pc:spChg chg="mod">
          <ac:chgData name="#CUI SHUAIWEN#" userId="35a196ea-bcb8-475e-86cf-0b9eaca8a48f" providerId="ADAL" clId="{57376332-2583-49B1-AFA0-D7E85C41B98C}" dt="2024-12-09T08:43:56.201" v="176"/>
          <ac:spMkLst>
            <pc:docMk/>
            <pc:sldMk cId="2355853084" sldId="263"/>
            <ac:spMk id="54" creationId="{F4D52BC2-6FA3-9641-2E8F-A700FCF8D53C}"/>
          </ac:spMkLst>
        </pc:spChg>
        <pc:spChg chg="mod">
          <ac:chgData name="#CUI SHUAIWEN#" userId="35a196ea-bcb8-475e-86cf-0b9eaca8a48f" providerId="ADAL" clId="{57376332-2583-49B1-AFA0-D7E85C41B98C}" dt="2024-12-09T08:43:56.201" v="176"/>
          <ac:spMkLst>
            <pc:docMk/>
            <pc:sldMk cId="2355853084" sldId="263"/>
            <ac:spMk id="55" creationId="{F2321536-45D8-5046-FD1A-FF9AFC26BA9C}"/>
          </ac:spMkLst>
        </pc:spChg>
        <pc:spChg chg="mod">
          <ac:chgData name="#CUI SHUAIWEN#" userId="35a196ea-bcb8-475e-86cf-0b9eaca8a48f" providerId="ADAL" clId="{57376332-2583-49B1-AFA0-D7E85C41B98C}" dt="2024-12-09T08:43:56.201" v="176"/>
          <ac:spMkLst>
            <pc:docMk/>
            <pc:sldMk cId="2355853084" sldId="263"/>
            <ac:spMk id="56" creationId="{C68B85AD-3B1A-AD80-4190-4EC6C845E62C}"/>
          </ac:spMkLst>
        </pc:spChg>
        <pc:spChg chg="mod">
          <ac:chgData name="#CUI SHUAIWEN#" userId="35a196ea-bcb8-475e-86cf-0b9eaca8a48f" providerId="ADAL" clId="{57376332-2583-49B1-AFA0-D7E85C41B98C}" dt="2024-12-09T08:43:56.201" v="176"/>
          <ac:spMkLst>
            <pc:docMk/>
            <pc:sldMk cId="2355853084" sldId="263"/>
            <ac:spMk id="59" creationId="{6A34EEF2-B091-BAA4-9BAF-F98AD439545C}"/>
          </ac:spMkLst>
        </pc:spChg>
        <pc:spChg chg="mod">
          <ac:chgData name="#CUI SHUAIWEN#" userId="35a196ea-bcb8-475e-86cf-0b9eaca8a48f" providerId="ADAL" clId="{57376332-2583-49B1-AFA0-D7E85C41B98C}" dt="2024-12-09T08:43:56.201" v="176"/>
          <ac:spMkLst>
            <pc:docMk/>
            <pc:sldMk cId="2355853084" sldId="263"/>
            <ac:spMk id="61" creationId="{FDC52BBD-04D6-8E69-28CC-2FDE23C256AC}"/>
          </ac:spMkLst>
        </pc:spChg>
        <pc:spChg chg="mod">
          <ac:chgData name="#CUI SHUAIWEN#" userId="35a196ea-bcb8-475e-86cf-0b9eaca8a48f" providerId="ADAL" clId="{57376332-2583-49B1-AFA0-D7E85C41B98C}" dt="2024-12-09T08:43:56.201" v="176"/>
          <ac:spMkLst>
            <pc:docMk/>
            <pc:sldMk cId="2355853084" sldId="263"/>
            <ac:spMk id="62" creationId="{1FEB6B1D-9CE5-F3D4-A7F6-9D211F027DF0}"/>
          </ac:spMkLst>
        </pc:spChg>
        <pc:spChg chg="mod">
          <ac:chgData name="#CUI SHUAIWEN#" userId="35a196ea-bcb8-475e-86cf-0b9eaca8a48f" providerId="ADAL" clId="{57376332-2583-49B1-AFA0-D7E85C41B98C}" dt="2024-12-09T08:43:56.201" v="176"/>
          <ac:spMkLst>
            <pc:docMk/>
            <pc:sldMk cId="2355853084" sldId="263"/>
            <ac:spMk id="63" creationId="{0A97FE3D-4DDC-8526-97EB-54B905A624D4}"/>
          </ac:spMkLst>
        </pc:spChg>
        <pc:spChg chg="mod">
          <ac:chgData name="#CUI SHUAIWEN#" userId="35a196ea-bcb8-475e-86cf-0b9eaca8a48f" providerId="ADAL" clId="{57376332-2583-49B1-AFA0-D7E85C41B98C}" dt="2024-12-09T08:43:56.201" v="176"/>
          <ac:spMkLst>
            <pc:docMk/>
            <pc:sldMk cId="2355853084" sldId="263"/>
            <ac:spMk id="73" creationId="{B6E29622-0B4A-52C6-685F-44256F0C6710}"/>
          </ac:spMkLst>
        </pc:spChg>
        <pc:spChg chg="mod">
          <ac:chgData name="#CUI SHUAIWEN#" userId="35a196ea-bcb8-475e-86cf-0b9eaca8a48f" providerId="ADAL" clId="{57376332-2583-49B1-AFA0-D7E85C41B98C}" dt="2024-12-09T08:43:56.201" v="176"/>
          <ac:spMkLst>
            <pc:docMk/>
            <pc:sldMk cId="2355853084" sldId="263"/>
            <ac:spMk id="74" creationId="{159BE262-43CF-ED2C-AB26-6C937AB8E0E7}"/>
          </ac:spMkLst>
        </pc:spChg>
        <pc:spChg chg="mod">
          <ac:chgData name="#CUI SHUAIWEN#" userId="35a196ea-bcb8-475e-86cf-0b9eaca8a48f" providerId="ADAL" clId="{57376332-2583-49B1-AFA0-D7E85C41B98C}" dt="2024-12-09T08:43:56.201" v="176"/>
          <ac:spMkLst>
            <pc:docMk/>
            <pc:sldMk cId="2355853084" sldId="263"/>
            <ac:spMk id="75" creationId="{FEE2CBC0-3EB2-94BE-98C4-E505A68E8A92}"/>
          </ac:spMkLst>
        </pc:spChg>
        <pc:spChg chg="add mod ord">
          <ac:chgData name="#CUI SHUAIWEN#" userId="35a196ea-bcb8-475e-86cf-0b9eaca8a48f" providerId="ADAL" clId="{57376332-2583-49B1-AFA0-D7E85C41B98C}" dt="2024-12-09T09:03:47.292" v="367" actId="166"/>
          <ac:spMkLst>
            <pc:docMk/>
            <pc:sldMk cId="2355853084" sldId="263"/>
            <ac:spMk id="79" creationId="{B1E04603-9589-0F29-CC44-6B23FB251415}"/>
          </ac:spMkLst>
        </pc:spChg>
        <pc:spChg chg="add mod">
          <ac:chgData name="#CUI SHUAIWEN#" userId="35a196ea-bcb8-475e-86cf-0b9eaca8a48f" providerId="ADAL" clId="{57376332-2583-49B1-AFA0-D7E85C41B98C}" dt="2024-12-09T09:03:14.226" v="363" actId="1076"/>
          <ac:spMkLst>
            <pc:docMk/>
            <pc:sldMk cId="2355853084" sldId="263"/>
            <ac:spMk id="80" creationId="{FBC690EC-9849-FE99-21FF-D78C0C53872E}"/>
          </ac:spMkLst>
        </pc:spChg>
        <pc:spChg chg="add mod">
          <ac:chgData name="#CUI SHUAIWEN#" userId="35a196ea-bcb8-475e-86cf-0b9eaca8a48f" providerId="ADAL" clId="{57376332-2583-49B1-AFA0-D7E85C41B98C}" dt="2024-12-09T09:03:14.226" v="363" actId="1076"/>
          <ac:spMkLst>
            <pc:docMk/>
            <pc:sldMk cId="2355853084" sldId="263"/>
            <ac:spMk id="81" creationId="{CE83D867-9A03-B6B8-E7BC-18A6E89473B1}"/>
          </ac:spMkLst>
        </pc:spChg>
        <pc:spChg chg="add mod ord">
          <ac:chgData name="#CUI SHUAIWEN#" userId="35a196ea-bcb8-475e-86cf-0b9eaca8a48f" providerId="ADAL" clId="{57376332-2583-49B1-AFA0-D7E85C41B98C}" dt="2024-12-09T09:03:47.292" v="367" actId="166"/>
          <ac:spMkLst>
            <pc:docMk/>
            <pc:sldMk cId="2355853084" sldId="263"/>
            <ac:spMk id="82" creationId="{3FF75BF5-65D3-4342-D08B-16D1579EA85A}"/>
          </ac:spMkLst>
        </pc:spChg>
        <pc:spChg chg="add mod">
          <ac:chgData name="#CUI SHUAIWEN#" userId="35a196ea-bcb8-475e-86cf-0b9eaca8a48f" providerId="ADAL" clId="{57376332-2583-49B1-AFA0-D7E85C41B98C}" dt="2024-12-09T09:03:14.226" v="363" actId="1076"/>
          <ac:spMkLst>
            <pc:docMk/>
            <pc:sldMk cId="2355853084" sldId="263"/>
            <ac:spMk id="83" creationId="{56F309DB-78BC-B728-8454-3C8FE4FD8E8D}"/>
          </ac:spMkLst>
        </pc:spChg>
        <pc:spChg chg="add mod">
          <ac:chgData name="#CUI SHUAIWEN#" userId="35a196ea-bcb8-475e-86cf-0b9eaca8a48f" providerId="ADAL" clId="{57376332-2583-49B1-AFA0-D7E85C41B98C}" dt="2024-12-09T09:03:14.226" v="363" actId="1076"/>
          <ac:spMkLst>
            <pc:docMk/>
            <pc:sldMk cId="2355853084" sldId="263"/>
            <ac:spMk id="84" creationId="{88B920B8-DFB7-A277-6043-D5C4CD5345BE}"/>
          </ac:spMkLst>
        </pc:spChg>
        <pc:spChg chg="add mod ord">
          <ac:chgData name="#CUI SHUAIWEN#" userId="35a196ea-bcb8-475e-86cf-0b9eaca8a48f" providerId="ADAL" clId="{57376332-2583-49B1-AFA0-D7E85C41B98C}" dt="2024-12-09T09:03:47.292" v="367" actId="166"/>
          <ac:spMkLst>
            <pc:docMk/>
            <pc:sldMk cId="2355853084" sldId="263"/>
            <ac:spMk id="85" creationId="{27A28FAE-84D4-389B-40DE-FC6E94597338}"/>
          </ac:spMkLst>
        </pc:spChg>
        <pc:spChg chg="add mod">
          <ac:chgData name="#CUI SHUAIWEN#" userId="35a196ea-bcb8-475e-86cf-0b9eaca8a48f" providerId="ADAL" clId="{57376332-2583-49B1-AFA0-D7E85C41B98C}" dt="2024-12-09T09:03:14.226" v="363" actId="1076"/>
          <ac:spMkLst>
            <pc:docMk/>
            <pc:sldMk cId="2355853084" sldId="263"/>
            <ac:spMk id="86" creationId="{FAB92A4D-D919-7976-625F-B22291028A67}"/>
          </ac:spMkLst>
        </pc:spChg>
        <pc:spChg chg="add mod">
          <ac:chgData name="#CUI SHUAIWEN#" userId="35a196ea-bcb8-475e-86cf-0b9eaca8a48f" providerId="ADAL" clId="{57376332-2583-49B1-AFA0-D7E85C41B98C}" dt="2024-12-09T09:03:14.226" v="363" actId="1076"/>
          <ac:spMkLst>
            <pc:docMk/>
            <pc:sldMk cId="2355853084" sldId="263"/>
            <ac:spMk id="87" creationId="{BF27E3AE-0791-CFE6-D74F-82E0ACC4DBB9}"/>
          </ac:spMkLst>
        </pc:spChg>
        <pc:spChg chg="add del mod">
          <ac:chgData name="#CUI SHUAIWEN#" userId="35a196ea-bcb8-475e-86cf-0b9eaca8a48f" providerId="ADAL" clId="{57376332-2583-49B1-AFA0-D7E85C41B98C}" dt="2024-12-09T08:55:32.686" v="284" actId="478"/>
          <ac:spMkLst>
            <pc:docMk/>
            <pc:sldMk cId="2355853084" sldId="263"/>
            <ac:spMk id="90" creationId="{77813D1A-5934-1F83-D4DF-7AC588204836}"/>
          </ac:spMkLst>
        </pc:spChg>
        <pc:grpChg chg="del">
          <ac:chgData name="#CUI SHUAIWEN#" userId="35a196ea-bcb8-475e-86cf-0b9eaca8a48f" providerId="ADAL" clId="{57376332-2583-49B1-AFA0-D7E85C41B98C}" dt="2024-12-09T08:41:39.267" v="153" actId="478"/>
          <ac:grpSpMkLst>
            <pc:docMk/>
            <pc:sldMk cId="2355853084" sldId="263"/>
            <ac:grpSpMk id="3" creationId="{3E97B01B-2E70-6AEC-77F4-FA31A18F09A9}"/>
          </ac:grpSpMkLst>
        </pc:grpChg>
        <pc:grpChg chg="del">
          <ac:chgData name="#CUI SHUAIWEN#" userId="35a196ea-bcb8-475e-86cf-0b9eaca8a48f" providerId="ADAL" clId="{57376332-2583-49B1-AFA0-D7E85C41B98C}" dt="2024-12-09T08:27:14.199" v="17" actId="478"/>
          <ac:grpSpMkLst>
            <pc:docMk/>
            <pc:sldMk cId="2355853084" sldId="263"/>
            <ac:grpSpMk id="40" creationId="{F4F613C6-18AF-AE71-EF0B-77349868A6CB}"/>
          </ac:grpSpMkLst>
        </pc:grpChg>
        <pc:grpChg chg="del">
          <ac:chgData name="#CUI SHUAIWEN#" userId="35a196ea-bcb8-475e-86cf-0b9eaca8a48f" providerId="ADAL" clId="{57376332-2583-49B1-AFA0-D7E85C41B98C}" dt="2024-12-09T08:41:39.267" v="153" actId="478"/>
          <ac:grpSpMkLst>
            <pc:docMk/>
            <pc:sldMk cId="2355853084" sldId="263"/>
            <ac:grpSpMk id="45" creationId="{EF3E0A14-F27B-B01E-394E-3F354DE0DA9F}"/>
          </ac:grpSpMkLst>
        </pc:grpChg>
        <pc:grpChg chg="del">
          <ac:chgData name="#CUI SHUAIWEN#" userId="35a196ea-bcb8-475e-86cf-0b9eaca8a48f" providerId="ADAL" clId="{57376332-2583-49B1-AFA0-D7E85C41B98C}" dt="2024-12-09T08:41:39.267" v="153" actId="478"/>
          <ac:grpSpMkLst>
            <pc:docMk/>
            <pc:sldMk cId="2355853084" sldId="263"/>
            <ac:grpSpMk id="46" creationId="{65E2C509-761A-3407-EF0A-74A71C6F2A54}"/>
          </ac:grpSpMkLst>
        </pc:grpChg>
        <pc:grpChg chg="del">
          <ac:chgData name="#CUI SHUAIWEN#" userId="35a196ea-bcb8-475e-86cf-0b9eaca8a48f" providerId="ADAL" clId="{57376332-2583-49B1-AFA0-D7E85C41B98C}" dt="2024-12-09T08:41:39.267" v="153" actId="478"/>
          <ac:grpSpMkLst>
            <pc:docMk/>
            <pc:sldMk cId="2355853084" sldId="263"/>
            <ac:grpSpMk id="47" creationId="{D6D296DB-C31E-475D-13FE-35DAC18E4C28}"/>
          </ac:grpSpMkLst>
        </pc:grpChg>
        <pc:grpChg chg="add del mod">
          <ac:chgData name="#CUI SHUAIWEN#" userId="35a196ea-bcb8-475e-86cf-0b9eaca8a48f" providerId="ADAL" clId="{57376332-2583-49B1-AFA0-D7E85C41B98C}" dt="2024-12-09T08:45:42.116" v="181" actId="165"/>
          <ac:grpSpMkLst>
            <pc:docMk/>
            <pc:sldMk cId="2355853084" sldId="263"/>
            <ac:grpSpMk id="48" creationId="{A9254030-72A8-7CB9-3C19-CB9E876EE71C}"/>
          </ac:grpSpMkLst>
        </pc:grpChg>
        <pc:grpChg chg="add del mod">
          <ac:chgData name="#CUI SHUAIWEN#" userId="35a196ea-bcb8-475e-86cf-0b9eaca8a48f" providerId="ADAL" clId="{57376332-2583-49B1-AFA0-D7E85C41B98C}" dt="2024-12-09T08:44:20.851" v="179" actId="478"/>
          <ac:grpSpMkLst>
            <pc:docMk/>
            <pc:sldMk cId="2355853084" sldId="263"/>
            <ac:grpSpMk id="53" creationId="{5E8A1B4D-1AF7-1908-8A4A-A83CA1438955}"/>
          </ac:grpSpMkLst>
        </pc:grpChg>
        <pc:grpChg chg="mod">
          <ac:chgData name="#CUI SHUAIWEN#" userId="35a196ea-bcb8-475e-86cf-0b9eaca8a48f" providerId="ADAL" clId="{57376332-2583-49B1-AFA0-D7E85C41B98C}" dt="2024-12-09T08:43:56.201" v="176"/>
          <ac:grpSpMkLst>
            <pc:docMk/>
            <pc:sldMk cId="2355853084" sldId="263"/>
            <ac:grpSpMk id="57" creationId="{7B47AA4F-4FB1-CCDA-25B2-9DB32BB6D9E1}"/>
          </ac:grpSpMkLst>
        </pc:grpChg>
        <pc:grpChg chg="add del mod">
          <ac:chgData name="#CUI SHUAIWEN#" userId="35a196ea-bcb8-475e-86cf-0b9eaca8a48f" providerId="ADAL" clId="{57376332-2583-49B1-AFA0-D7E85C41B98C}" dt="2024-12-09T08:44:22.633" v="180" actId="478"/>
          <ac:grpSpMkLst>
            <pc:docMk/>
            <pc:sldMk cId="2355853084" sldId="263"/>
            <ac:grpSpMk id="60" creationId="{1A01111F-DF45-6D4A-F035-D553FFECDBE1}"/>
          </ac:grpSpMkLst>
        </pc:grpChg>
        <pc:grpChg chg="mod">
          <ac:chgData name="#CUI SHUAIWEN#" userId="35a196ea-bcb8-475e-86cf-0b9eaca8a48f" providerId="ADAL" clId="{57376332-2583-49B1-AFA0-D7E85C41B98C}" dt="2024-12-09T08:43:56.201" v="176"/>
          <ac:grpSpMkLst>
            <pc:docMk/>
            <pc:sldMk cId="2355853084" sldId="263"/>
            <ac:grpSpMk id="64" creationId="{3E26A51C-429B-F71E-09CD-9198E712ABED}"/>
          </ac:grpSpMkLst>
        </pc:grpChg>
        <pc:grpChg chg="add del mod">
          <ac:chgData name="#CUI SHUAIWEN#" userId="35a196ea-bcb8-475e-86cf-0b9eaca8a48f" providerId="ADAL" clId="{57376332-2583-49B1-AFA0-D7E85C41B98C}" dt="2024-12-09T08:44:20.851" v="179" actId="478"/>
          <ac:grpSpMkLst>
            <pc:docMk/>
            <pc:sldMk cId="2355853084" sldId="263"/>
            <ac:grpSpMk id="72" creationId="{429B7927-1E41-44E7-CA79-74A622A11C44}"/>
          </ac:grpSpMkLst>
        </pc:grpChg>
        <pc:grpChg chg="add mod">
          <ac:chgData name="#CUI SHUAIWEN#" userId="35a196ea-bcb8-475e-86cf-0b9eaca8a48f" providerId="ADAL" clId="{57376332-2583-49B1-AFA0-D7E85C41B98C}" dt="2024-12-09T09:03:14.226" v="363" actId="1076"/>
          <ac:grpSpMkLst>
            <pc:docMk/>
            <pc:sldMk cId="2355853084" sldId="263"/>
            <ac:grpSpMk id="100" creationId="{619D6EA6-74C9-AD28-3E87-2E0243FDBA11}"/>
          </ac:grpSpMkLst>
        </pc:grpChg>
        <pc:picChg chg="mod">
          <ac:chgData name="#CUI SHUAIWEN#" userId="35a196ea-bcb8-475e-86cf-0b9eaca8a48f" providerId="ADAL" clId="{57376332-2583-49B1-AFA0-D7E85C41B98C}" dt="2024-12-09T08:31:56.906" v="49" actId="1035"/>
          <ac:picMkLst>
            <pc:docMk/>
            <pc:sldMk cId="2355853084" sldId="263"/>
            <ac:picMk id="12" creationId="{7672D023-82EF-4A50-9232-BD3143A885C8}"/>
          </ac:picMkLst>
        </pc:picChg>
        <pc:picChg chg="del mod topLvl">
          <ac:chgData name="#CUI SHUAIWEN#" userId="35a196ea-bcb8-475e-86cf-0b9eaca8a48f" providerId="ADAL" clId="{57376332-2583-49B1-AFA0-D7E85C41B98C}" dt="2024-12-09T08:45:44.713" v="182" actId="478"/>
          <ac:picMkLst>
            <pc:docMk/>
            <pc:sldMk cId="2355853084" sldId="263"/>
            <ac:picMk id="49" creationId="{F3566FDB-75CE-7A20-CB6E-FF8F90022372}"/>
          </ac:picMkLst>
        </pc:picChg>
        <pc:picChg chg="mod">
          <ac:chgData name="#CUI SHUAIWEN#" userId="35a196ea-bcb8-475e-86cf-0b9eaca8a48f" providerId="ADAL" clId="{57376332-2583-49B1-AFA0-D7E85C41B98C}" dt="2024-12-09T08:43:56.201" v="176"/>
          <ac:picMkLst>
            <pc:docMk/>
            <pc:sldMk cId="2355853084" sldId="263"/>
            <ac:picMk id="58" creationId="{5EC3614E-1A65-ED06-852C-F01EE011E578}"/>
          </ac:picMkLst>
        </pc:picChg>
        <pc:picChg chg="mod">
          <ac:chgData name="#CUI SHUAIWEN#" userId="35a196ea-bcb8-475e-86cf-0b9eaca8a48f" providerId="ADAL" clId="{57376332-2583-49B1-AFA0-D7E85C41B98C}" dt="2024-12-09T08:43:56.201" v="176"/>
          <ac:picMkLst>
            <pc:docMk/>
            <pc:sldMk cId="2355853084" sldId="263"/>
            <ac:picMk id="65" creationId="{8450D1EE-7978-AC95-545C-D461181DEAA9}"/>
          </ac:picMkLst>
        </pc:picChg>
        <pc:picChg chg="mod">
          <ac:chgData name="#CUI SHUAIWEN#" userId="35a196ea-bcb8-475e-86cf-0b9eaca8a48f" providerId="ADAL" clId="{57376332-2583-49B1-AFA0-D7E85C41B98C}" dt="2024-12-09T08:43:56.201" v="176"/>
          <ac:picMkLst>
            <pc:docMk/>
            <pc:sldMk cId="2355853084" sldId="263"/>
            <ac:picMk id="66" creationId="{D0402A40-C023-B834-36B0-187C24CB6C61}"/>
          </ac:picMkLst>
        </pc:picChg>
        <pc:picChg chg="mod">
          <ac:chgData name="#CUI SHUAIWEN#" userId="35a196ea-bcb8-475e-86cf-0b9eaca8a48f" providerId="ADAL" clId="{57376332-2583-49B1-AFA0-D7E85C41B98C}" dt="2024-12-09T08:43:56.201" v="176"/>
          <ac:picMkLst>
            <pc:docMk/>
            <pc:sldMk cId="2355853084" sldId="263"/>
            <ac:picMk id="67" creationId="{74952F4C-F592-0D83-C600-52CA068F9F8F}"/>
          </ac:picMkLst>
        </pc:picChg>
        <pc:picChg chg="mod">
          <ac:chgData name="#CUI SHUAIWEN#" userId="35a196ea-bcb8-475e-86cf-0b9eaca8a48f" providerId="ADAL" clId="{57376332-2583-49B1-AFA0-D7E85C41B98C}" dt="2024-12-09T08:43:56.201" v="176"/>
          <ac:picMkLst>
            <pc:docMk/>
            <pc:sldMk cId="2355853084" sldId="263"/>
            <ac:picMk id="68" creationId="{97762453-A77D-A6E4-0C8E-08369AF8F51B}"/>
          </ac:picMkLst>
        </pc:picChg>
        <pc:picChg chg="mod">
          <ac:chgData name="#CUI SHUAIWEN#" userId="35a196ea-bcb8-475e-86cf-0b9eaca8a48f" providerId="ADAL" clId="{57376332-2583-49B1-AFA0-D7E85C41B98C}" dt="2024-12-09T08:43:56.201" v="176"/>
          <ac:picMkLst>
            <pc:docMk/>
            <pc:sldMk cId="2355853084" sldId="263"/>
            <ac:picMk id="69" creationId="{7C1E875A-A1E8-8E64-4BE7-0F254E8C9A44}"/>
          </ac:picMkLst>
        </pc:picChg>
        <pc:picChg chg="mod">
          <ac:chgData name="#CUI SHUAIWEN#" userId="35a196ea-bcb8-475e-86cf-0b9eaca8a48f" providerId="ADAL" clId="{57376332-2583-49B1-AFA0-D7E85C41B98C}" dt="2024-12-09T08:43:56.201" v="176"/>
          <ac:picMkLst>
            <pc:docMk/>
            <pc:sldMk cId="2355853084" sldId="263"/>
            <ac:picMk id="70" creationId="{EC9F7FE4-FD35-9C05-F6D5-CBEAD0756F7E}"/>
          </ac:picMkLst>
        </pc:picChg>
        <pc:picChg chg="mod">
          <ac:chgData name="#CUI SHUAIWEN#" userId="35a196ea-bcb8-475e-86cf-0b9eaca8a48f" providerId="ADAL" clId="{57376332-2583-49B1-AFA0-D7E85C41B98C}" dt="2024-12-09T08:43:56.201" v="176"/>
          <ac:picMkLst>
            <pc:docMk/>
            <pc:sldMk cId="2355853084" sldId="263"/>
            <ac:picMk id="71" creationId="{DDBAFFE5-9279-C0D6-F7A1-B04A28691F78}"/>
          </ac:picMkLst>
        </pc:picChg>
        <pc:picChg chg="mod">
          <ac:chgData name="#CUI SHUAIWEN#" userId="35a196ea-bcb8-475e-86cf-0b9eaca8a48f" providerId="ADAL" clId="{57376332-2583-49B1-AFA0-D7E85C41B98C}" dt="2024-12-09T08:43:56.201" v="176"/>
          <ac:picMkLst>
            <pc:docMk/>
            <pc:sldMk cId="2355853084" sldId="263"/>
            <ac:picMk id="76" creationId="{BAB7F542-9B84-7CE9-CDED-F83BD93FB639}"/>
          </ac:picMkLst>
        </pc:picChg>
        <pc:picChg chg="add mod">
          <ac:chgData name="#CUI SHUAIWEN#" userId="35a196ea-bcb8-475e-86cf-0b9eaca8a48f" providerId="ADAL" clId="{57376332-2583-49B1-AFA0-D7E85C41B98C}" dt="2024-12-09T09:03:14.226" v="363" actId="1076"/>
          <ac:picMkLst>
            <pc:docMk/>
            <pc:sldMk cId="2355853084" sldId="263"/>
            <ac:picMk id="78" creationId="{C3D2E69F-A2D8-79F8-1C36-1F3C4522BBFD}"/>
          </ac:picMkLst>
        </pc:picChg>
        <pc:picChg chg="add mod">
          <ac:chgData name="#CUI SHUAIWEN#" userId="35a196ea-bcb8-475e-86cf-0b9eaca8a48f" providerId="ADAL" clId="{57376332-2583-49B1-AFA0-D7E85C41B98C}" dt="2024-12-09T09:03:14.226" v="363" actId="1076"/>
          <ac:picMkLst>
            <pc:docMk/>
            <pc:sldMk cId="2355853084" sldId="263"/>
            <ac:picMk id="89" creationId="{53CB7F15-E5A1-06F4-3AD3-B2ABFBF34363}"/>
          </ac:picMkLst>
        </pc:picChg>
        <pc:picChg chg="add mod">
          <ac:chgData name="#CUI SHUAIWEN#" userId="35a196ea-bcb8-475e-86cf-0b9eaca8a48f" providerId="ADAL" clId="{57376332-2583-49B1-AFA0-D7E85C41B98C}" dt="2024-12-09T08:57:49.767" v="312" actId="164"/>
          <ac:picMkLst>
            <pc:docMk/>
            <pc:sldMk cId="2355853084" sldId="263"/>
            <ac:picMk id="92" creationId="{20CBCB6F-D4E8-30C6-25FF-B09A2CA8963B}"/>
          </ac:picMkLst>
        </pc:picChg>
        <pc:picChg chg="add mod">
          <ac:chgData name="#CUI SHUAIWEN#" userId="35a196ea-bcb8-475e-86cf-0b9eaca8a48f" providerId="ADAL" clId="{57376332-2583-49B1-AFA0-D7E85C41B98C}" dt="2024-12-09T08:57:49.767" v="312" actId="164"/>
          <ac:picMkLst>
            <pc:docMk/>
            <pc:sldMk cId="2355853084" sldId="263"/>
            <ac:picMk id="93" creationId="{567D9782-2F38-9C10-A67A-35400D16B160}"/>
          </ac:picMkLst>
        </pc:picChg>
        <pc:picChg chg="add mod">
          <ac:chgData name="#CUI SHUAIWEN#" userId="35a196ea-bcb8-475e-86cf-0b9eaca8a48f" providerId="ADAL" clId="{57376332-2583-49B1-AFA0-D7E85C41B98C}" dt="2024-12-09T08:57:49.767" v="312" actId="164"/>
          <ac:picMkLst>
            <pc:docMk/>
            <pc:sldMk cId="2355853084" sldId="263"/>
            <ac:picMk id="94" creationId="{DE34DA1C-BD8F-B12F-C085-E1A967C11F9A}"/>
          </ac:picMkLst>
        </pc:picChg>
        <pc:picChg chg="add mod">
          <ac:chgData name="#CUI SHUAIWEN#" userId="35a196ea-bcb8-475e-86cf-0b9eaca8a48f" providerId="ADAL" clId="{57376332-2583-49B1-AFA0-D7E85C41B98C}" dt="2024-12-09T09:01:49.154" v="328" actId="1076"/>
          <ac:picMkLst>
            <pc:docMk/>
            <pc:sldMk cId="2355853084" sldId="263"/>
            <ac:picMk id="96" creationId="{AFD7C877-FDDB-69FB-9FA4-5ACD8B54F4D6}"/>
          </ac:picMkLst>
        </pc:picChg>
        <pc:picChg chg="add mod">
          <ac:chgData name="#CUI SHUAIWEN#" userId="35a196ea-bcb8-475e-86cf-0b9eaca8a48f" providerId="ADAL" clId="{57376332-2583-49B1-AFA0-D7E85C41B98C}" dt="2024-12-09T08:58:00.139" v="314" actId="1076"/>
          <ac:picMkLst>
            <pc:docMk/>
            <pc:sldMk cId="2355853084" sldId="263"/>
            <ac:picMk id="97" creationId="{81A5F708-B6AD-0436-7703-18CBF677EA9D}"/>
          </ac:picMkLst>
        </pc:picChg>
        <pc:picChg chg="add mod">
          <ac:chgData name="#CUI SHUAIWEN#" userId="35a196ea-bcb8-475e-86cf-0b9eaca8a48f" providerId="ADAL" clId="{57376332-2583-49B1-AFA0-D7E85C41B98C}" dt="2024-12-09T08:58:00.139" v="314" actId="1076"/>
          <ac:picMkLst>
            <pc:docMk/>
            <pc:sldMk cId="2355853084" sldId="263"/>
            <ac:picMk id="98" creationId="{FF18A8F9-6D4A-1E99-A95C-D78BDC5C042D}"/>
          </ac:picMkLst>
        </pc:picChg>
        <pc:picChg chg="add mod">
          <ac:chgData name="#CUI SHUAIWEN#" userId="35a196ea-bcb8-475e-86cf-0b9eaca8a48f" providerId="ADAL" clId="{57376332-2583-49B1-AFA0-D7E85C41B98C}" dt="2024-12-09T08:58:00.139" v="314" actId="1076"/>
          <ac:picMkLst>
            <pc:docMk/>
            <pc:sldMk cId="2355853084" sldId="263"/>
            <ac:picMk id="99" creationId="{81BD2D7F-819B-B406-E406-1D3E8E935A8C}"/>
          </ac:picMkLst>
        </pc:picChg>
        <pc:picChg chg="add mod">
          <ac:chgData name="#CUI SHUAIWEN#" userId="35a196ea-bcb8-475e-86cf-0b9eaca8a48f" providerId="ADAL" clId="{57376332-2583-49B1-AFA0-D7E85C41B98C}" dt="2024-12-09T09:03:14.226" v="363" actId="1076"/>
          <ac:picMkLst>
            <pc:docMk/>
            <pc:sldMk cId="2355853084" sldId="263"/>
            <ac:picMk id="102" creationId="{FA2C2740-9EF1-4B30-3A41-711CC48411A5}"/>
          </ac:picMkLst>
        </pc:picChg>
      </pc:sldChg>
      <pc:sldChg chg="addSp delSp modSp mod">
        <pc:chgData name="#CUI SHUAIWEN#" userId="35a196ea-bcb8-475e-86cf-0b9eaca8a48f" providerId="ADAL" clId="{57376332-2583-49B1-AFA0-D7E85C41B98C}" dt="2024-12-09T08:34:16.059" v="90"/>
        <pc:sldMkLst>
          <pc:docMk/>
          <pc:sldMk cId="2067778789" sldId="264"/>
        </pc:sldMkLst>
        <pc:picChg chg="add mod">
          <ac:chgData name="#CUI SHUAIWEN#" userId="35a196ea-bcb8-475e-86cf-0b9eaca8a48f" providerId="ADAL" clId="{57376332-2583-49B1-AFA0-D7E85C41B98C}" dt="2024-12-09T08:34:16.059" v="90"/>
          <ac:picMkLst>
            <pc:docMk/>
            <pc:sldMk cId="2067778789" sldId="264"/>
            <ac:picMk id="2" creationId="{ECC24880-4A2B-1007-549C-640E8F1B5B9F}"/>
          </ac:picMkLst>
        </pc:picChg>
        <pc:picChg chg="del">
          <ac:chgData name="#CUI SHUAIWEN#" userId="35a196ea-bcb8-475e-86cf-0b9eaca8a48f" providerId="ADAL" clId="{57376332-2583-49B1-AFA0-D7E85C41B98C}" dt="2024-12-09T08:32:20.015" v="51" actId="478"/>
          <ac:picMkLst>
            <pc:docMk/>
            <pc:sldMk cId="2067778789" sldId="264"/>
            <ac:picMk id="12" creationId="{7672D023-82EF-4A50-9232-BD3143A885C8}"/>
          </ac:picMkLst>
        </pc:picChg>
      </pc:sldChg>
      <pc:sldChg chg="addSp delSp modSp mod">
        <pc:chgData name="#CUI SHUAIWEN#" userId="35a196ea-bcb8-475e-86cf-0b9eaca8a48f" providerId="ADAL" clId="{57376332-2583-49B1-AFA0-D7E85C41B98C}" dt="2024-12-09T08:34:14.125" v="89"/>
        <pc:sldMkLst>
          <pc:docMk/>
          <pc:sldMk cId="703408065" sldId="265"/>
        </pc:sldMkLst>
        <pc:picChg chg="add mod">
          <ac:chgData name="#CUI SHUAIWEN#" userId="35a196ea-bcb8-475e-86cf-0b9eaca8a48f" providerId="ADAL" clId="{57376332-2583-49B1-AFA0-D7E85C41B98C}" dt="2024-12-09T08:34:12.931" v="88" actId="1036"/>
          <ac:picMkLst>
            <pc:docMk/>
            <pc:sldMk cId="703408065" sldId="265"/>
            <ac:picMk id="2" creationId="{53AC228C-37B5-8BB3-C7B2-043452B8C165}"/>
          </ac:picMkLst>
        </pc:picChg>
        <pc:picChg chg="add mod">
          <ac:chgData name="#CUI SHUAIWEN#" userId="35a196ea-bcb8-475e-86cf-0b9eaca8a48f" providerId="ADAL" clId="{57376332-2583-49B1-AFA0-D7E85C41B98C}" dt="2024-12-09T08:34:11.632" v="87"/>
          <ac:picMkLst>
            <pc:docMk/>
            <pc:sldMk cId="703408065" sldId="265"/>
            <ac:picMk id="9" creationId="{20E52C89-5612-14D4-8B1E-1C04333615C4}"/>
          </ac:picMkLst>
        </pc:picChg>
        <pc:picChg chg="add mod">
          <ac:chgData name="#CUI SHUAIWEN#" userId="35a196ea-bcb8-475e-86cf-0b9eaca8a48f" providerId="ADAL" clId="{57376332-2583-49B1-AFA0-D7E85C41B98C}" dt="2024-12-09T08:34:14.125" v="89"/>
          <ac:picMkLst>
            <pc:docMk/>
            <pc:sldMk cId="703408065" sldId="265"/>
            <ac:picMk id="10" creationId="{FF80ED06-9EF6-F98F-B92F-4A221ECAB2B1}"/>
          </ac:picMkLst>
        </pc:picChg>
        <pc:picChg chg="del">
          <ac:chgData name="#CUI SHUAIWEN#" userId="35a196ea-bcb8-475e-86cf-0b9eaca8a48f" providerId="ADAL" clId="{57376332-2583-49B1-AFA0-D7E85C41B98C}" dt="2024-12-09T08:32:16.724" v="50" actId="478"/>
          <ac:picMkLst>
            <pc:docMk/>
            <pc:sldMk cId="703408065" sldId="265"/>
            <ac:picMk id="12" creationId="{7672D023-82EF-4A50-9232-BD3143A885C8}"/>
          </ac:picMkLst>
        </pc:picChg>
      </pc:sldChg>
      <pc:sldChg chg="delSp mod setBg">
        <pc:chgData name="#CUI SHUAIWEN#" userId="35a196ea-bcb8-475e-86cf-0b9eaca8a48f" providerId="ADAL" clId="{57376332-2583-49B1-AFA0-D7E85C41B98C}" dt="2024-12-09T08:21:01.856" v="6"/>
        <pc:sldMkLst>
          <pc:docMk/>
          <pc:sldMk cId="3386999824" sldId="266"/>
        </pc:sldMkLst>
        <pc:spChg chg="del">
          <ac:chgData name="#CUI SHUAIWEN#" userId="35a196ea-bcb8-475e-86cf-0b9eaca8a48f" providerId="ADAL" clId="{57376332-2583-49B1-AFA0-D7E85C41B98C}" dt="2024-12-09T08:18:19.539" v="0" actId="478"/>
          <ac:spMkLst>
            <pc:docMk/>
            <pc:sldMk cId="3386999824" sldId="266"/>
            <ac:spMk id="3" creationId="{ED2BC498-63B2-87F9-093A-C81E1860A12D}"/>
          </ac:spMkLst>
        </pc:spChg>
      </pc:sldChg>
      <pc:sldChg chg="addSp delSp modSp mod">
        <pc:chgData name="#CUI SHUAIWEN#" userId="35a196ea-bcb8-475e-86cf-0b9eaca8a48f" providerId="ADAL" clId="{57376332-2583-49B1-AFA0-D7E85C41B98C}" dt="2024-12-09T08:34:17.084" v="91"/>
        <pc:sldMkLst>
          <pc:docMk/>
          <pc:sldMk cId="3630158998" sldId="267"/>
        </pc:sldMkLst>
        <pc:picChg chg="add mod">
          <ac:chgData name="#CUI SHUAIWEN#" userId="35a196ea-bcb8-475e-86cf-0b9eaca8a48f" providerId="ADAL" clId="{57376332-2583-49B1-AFA0-D7E85C41B98C}" dt="2024-12-09T08:34:17.084" v="91"/>
          <ac:picMkLst>
            <pc:docMk/>
            <pc:sldMk cId="3630158998" sldId="267"/>
            <ac:picMk id="10" creationId="{8406F4FC-AE29-1F9B-3882-610B8F82B84C}"/>
          </ac:picMkLst>
        </pc:picChg>
        <pc:picChg chg="del">
          <ac:chgData name="#CUI SHUAIWEN#" userId="35a196ea-bcb8-475e-86cf-0b9eaca8a48f" providerId="ADAL" clId="{57376332-2583-49B1-AFA0-D7E85C41B98C}" dt="2024-12-09T08:32:22.605" v="52" actId="478"/>
          <ac:picMkLst>
            <pc:docMk/>
            <pc:sldMk cId="3630158998" sldId="267"/>
            <ac:picMk id="12" creationId="{7672D023-82EF-4A50-9232-BD3143A885C8}"/>
          </ac:picMkLst>
        </pc:picChg>
      </pc:sldChg>
      <pc:sldChg chg="del">
        <pc:chgData name="#CUI SHUAIWEN#" userId="35a196ea-bcb8-475e-86cf-0b9eaca8a48f" providerId="ADAL" clId="{57376332-2583-49B1-AFA0-D7E85C41B98C}" dt="2024-12-09T08:42:51.045" v="168" actId="47"/>
        <pc:sldMkLst>
          <pc:docMk/>
          <pc:sldMk cId="3855202546" sldId="268"/>
        </pc:sldMkLst>
      </pc:sldChg>
      <pc:sldChg chg="del">
        <pc:chgData name="#CUI SHUAIWEN#" userId="35a196ea-bcb8-475e-86cf-0b9eaca8a48f" providerId="ADAL" clId="{57376332-2583-49B1-AFA0-D7E85C41B98C}" dt="2024-12-09T08:42:49.314" v="167" actId="47"/>
        <pc:sldMkLst>
          <pc:docMk/>
          <pc:sldMk cId="564705084" sldId="269"/>
        </pc:sldMkLst>
      </pc:sldChg>
      <pc:sldChg chg="del">
        <pc:chgData name="#CUI SHUAIWEN#" userId="35a196ea-bcb8-475e-86cf-0b9eaca8a48f" providerId="ADAL" clId="{57376332-2583-49B1-AFA0-D7E85C41B98C}" dt="2024-12-09T08:42:48.555" v="166" actId="47"/>
        <pc:sldMkLst>
          <pc:docMk/>
          <pc:sldMk cId="217222621" sldId="270"/>
        </pc:sldMkLst>
      </pc:sldChg>
      <pc:sldChg chg="del">
        <pc:chgData name="#CUI SHUAIWEN#" userId="35a196ea-bcb8-475e-86cf-0b9eaca8a48f" providerId="ADAL" clId="{57376332-2583-49B1-AFA0-D7E85C41B98C}" dt="2024-12-09T08:42:47.742" v="165" actId="47"/>
        <pc:sldMkLst>
          <pc:docMk/>
          <pc:sldMk cId="2555984383" sldId="271"/>
        </pc:sldMkLst>
      </pc:sldChg>
      <pc:sldChg chg="addSp delSp modSp mod">
        <pc:chgData name="#CUI SHUAIWEN#" userId="35a196ea-bcb8-475e-86cf-0b9eaca8a48f" providerId="ADAL" clId="{57376332-2583-49B1-AFA0-D7E85C41B98C}" dt="2024-12-09T08:34:17.887" v="92"/>
        <pc:sldMkLst>
          <pc:docMk/>
          <pc:sldMk cId="2798107666" sldId="272"/>
        </pc:sldMkLst>
        <pc:picChg chg="add mod">
          <ac:chgData name="#CUI SHUAIWEN#" userId="35a196ea-bcb8-475e-86cf-0b9eaca8a48f" providerId="ADAL" clId="{57376332-2583-49B1-AFA0-D7E85C41B98C}" dt="2024-12-09T08:34:17.887" v="92"/>
          <ac:picMkLst>
            <pc:docMk/>
            <pc:sldMk cId="2798107666" sldId="272"/>
            <ac:picMk id="2" creationId="{F09FC2E7-EA27-D772-58DE-89EB62993F71}"/>
          </ac:picMkLst>
        </pc:picChg>
        <pc:picChg chg="del">
          <ac:chgData name="#CUI SHUAIWEN#" userId="35a196ea-bcb8-475e-86cf-0b9eaca8a48f" providerId="ADAL" clId="{57376332-2583-49B1-AFA0-D7E85C41B98C}" dt="2024-12-09T08:32:25.938" v="53" actId="478"/>
          <ac:picMkLst>
            <pc:docMk/>
            <pc:sldMk cId="2798107666" sldId="272"/>
            <ac:picMk id="12" creationId="{7672D023-82EF-4A50-9232-BD3143A885C8}"/>
          </ac:picMkLst>
        </pc:picChg>
      </pc:sldChg>
      <pc:sldChg chg="addSp delSp modSp mod">
        <pc:chgData name="#CUI SHUAIWEN#" userId="35a196ea-bcb8-475e-86cf-0b9eaca8a48f" providerId="ADAL" clId="{57376332-2583-49B1-AFA0-D7E85C41B98C}" dt="2024-12-09T08:34:25.886" v="103"/>
        <pc:sldMkLst>
          <pc:docMk/>
          <pc:sldMk cId="3232492609" sldId="273"/>
        </pc:sldMkLst>
        <pc:picChg chg="add mod">
          <ac:chgData name="#CUI SHUAIWEN#" userId="35a196ea-bcb8-475e-86cf-0b9eaca8a48f" providerId="ADAL" clId="{57376332-2583-49B1-AFA0-D7E85C41B98C}" dt="2024-12-09T08:34:25.886" v="103"/>
          <ac:picMkLst>
            <pc:docMk/>
            <pc:sldMk cId="3232492609" sldId="273"/>
            <ac:picMk id="2" creationId="{86B46DC8-E9F7-3578-5CD0-470D739C8922}"/>
          </ac:picMkLst>
        </pc:picChg>
        <pc:picChg chg="del">
          <ac:chgData name="#CUI SHUAIWEN#" userId="35a196ea-bcb8-475e-86cf-0b9eaca8a48f" providerId="ADAL" clId="{57376332-2583-49B1-AFA0-D7E85C41B98C}" dt="2024-12-09T08:32:59.934" v="64" actId="478"/>
          <ac:picMkLst>
            <pc:docMk/>
            <pc:sldMk cId="3232492609" sldId="273"/>
            <ac:picMk id="12" creationId="{7672D023-82EF-4A50-9232-BD3143A885C8}"/>
          </ac:picMkLst>
        </pc:picChg>
      </pc:sldChg>
      <pc:sldChg chg="addSp delSp modSp mod">
        <pc:chgData name="#CUI SHUAIWEN#" userId="35a196ea-bcb8-475e-86cf-0b9eaca8a48f" providerId="ADAL" clId="{57376332-2583-49B1-AFA0-D7E85C41B98C}" dt="2024-12-09T08:34:38.837" v="123"/>
        <pc:sldMkLst>
          <pc:docMk/>
          <pc:sldMk cId="464482156" sldId="274"/>
        </pc:sldMkLst>
        <pc:picChg chg="add mod">
          <ac:chgData name="#CUI SHUAIWEN#" userId="35a196ea-bcb8-475e-86cf-0b9eaca8a48f" providerId="ADAL" clId="{57376332-2583-49B1-AFA0-D7E85C41B98C}" dt="2024-12-09T08:34:38.837" v="123"/>
          <ac:picMkLst>
            <pc:docMk/>
            <pc:sldMk cId="464482156" sldId="274"/>
            <ac:picMk id="3" creationId="{8DBE162B-A4C4-9777-AD3C-FE6611179C3A}"/>
          </ac:picMkLst>
        </pc:picChg>
        <pc:picChg chg="del">
          <ac:chgData name="#CUI SHUAIWEN#" userId="35a196ea-bcb8-475e-86cf-0b9eaca8a48f" providerId="ADAL" clId="{57376332-2583-49B1-AFA0-D7E85C41B98C}" dt="2024-12-09T08:34:03.067" v="84" actId="478"/>
          <ac:picMkLst>
            <pc:docMk/>
            <pc:sldMk cId="464482156" sldId="274"/>
            <ac:picMk id="12" creationId="{7672D023-82EF-4A50-9232-BD3143A885C8}"/>
          </ac:picMkLst>
        </pc:picChg>
      </pc:sldChg>
      <pc:sldChg chg="addSp modSp">
        <pc:chgData name="#CUI SHUAIWEN#" userId="35a196ea-bcb8-475e-86cf-0b9eaca8a48f" providerId="ADAL" clId="{57376332-2583-49B1-AFA0-D7E85C41B98C}" dt="2024-12-09T08:34:44.007" v="131"/>
        <pc:sldMkLst>
          <pc:docMk/>
          <pc:sldMk cId="2280930968" sldId="275"/>
        </pc:sldMkLst>
        <pc:picChg chg="add mod">
          <ac:chgData name="#CUI SHUAIWEN#" userId="35a196ea-bcb8-475e-86cf-0b9eaca8a48f" providerId="ADAL" clId="{57376332-2583-49B1-AFA0-D7E85C41B98C}" dt="2024-12-09T08:34:44.007" v="131"/>
          <ac:picMkLst>
            <pc:docMk/>
            <pc:sldMk cId="2280930968" sldId="275"/>
            <ac:picMk id="2" creationId="{5C83A52D-B015-7EF5-CB22-BD08FA97D3E5}"/>
          </ac:picMkLst>
        </pc:picChg>
      </pc:sldChg>
      <pc:sldChg chg="addSp delSp modSp mod">
        <pc:chgData name="#CUI SHUAIWEN#" userId="35a196ea-bcb8-475e-86cf-0b9eaca8a48f" providerId="ADAL" clId="{57376332-2583-49B1-AFA0-D7E85C41B98C}" dt="2024-12-09T08:34:18.665" v="93"/>
        <pc:sldMkLst>
          <pc:docMk/>
          <pc:sldMk cId="288259067" sldId="281"/>
        </pc:sldMkLst>
        <pc:picChg chg="del">
          <ac:chgData name="#CUI SHUAIWEN#" userId="35a196ea-bcb8-475e-86cf-0b9eaca8a48f" providerId="ADAL" clId="{57376332-2583-49B1-AFA0-D7E85C41B98C}" dt="2024-12-09T08:32:28.362" v="54" actId="478"/>
          <ac:picMkLst>
            <pc:docMk/>
            <pc:sldMk cId="288259067" sldId="281"/>
            <ac:picMk id="12" creationId="{7672D023-82EF-4A50-9232-BD3143A885C8}"/>
          </ac:picMkLst>
        </pc:picChg>
        <pc:picChg chg="add mod">
          <ac:chgData name="#CUI SHUAIWEN#" userId="35a196ea-bcb8-475e-86cf-0b9eaca8a48f" providerId="ADAL" clId="{57376332-2583-49B1-AFA0-D7E85C41B98C}" dt="2024-12-09T08:34:18.665" v="93"/>
          <ac:picMkLst>
            <pc:docMk/>
            <pc:sldMk cId="288259067" sldId="281"/>
            <ac:picMk id="26" creationId="{CC63A5B7-3357-F504-D2A1-E264FA4DE81C}"/>
          </ac:picMkLst>
        </pc:picChg>
      </pc:sldChg>
      <pc:sldChg chg="addSp delSp modSp mod">
        <pc:chgData name="#CUI SHUAIWEN#" userId="35a196ea-bcb8-475e-86cf-0b9eaca8a48f" providerId="ADAL" clId="{57376332-2583-49B1-AFA0-D7E85C41B98C}" dt="2024-12-09T08:34:25.230" v="102"/>
        <pc:sldMkLst>
          <pc:docMk/>
          <pc:sldMk cId="4255122720" sldId="282"/>
        </pc:sldMkLst>
        <pc:picChg chg="del">
          <ac:chgData name="#CUI SHUAIWEN#" userId="35a196ea-bcb8-475e-86cf-0b9eaca8a48f" providerId="ADAL" clId="{57376332-2583-49B1-AFA0-D7E85C41B98C}" dt="2024-12-09T08:32:57.422" v="63" actId="478"/>
          <ac:picMkLst>
            <pc:docMk/>
            <pc:sldMk cId="4255122720" sldId="282"/>
            <ac:picMk id="12" creationId="{7672D023-82EF-4A50-9232-BD3143A885C8}"/>
          </ac:picMkLst>
        </pc:picChg>
        <pc:picChg chg="add mod">
          <ac:chgData name="#CUI SHUAIWEN#" userId="35a196ea-bcb8-475e-86cf-0b9eaca8a48f" providerId="ADAL" clId="{57376332-2583-49B1-AFA0-D7E85C41B98C}" dt="2024-12-09T08:34:25.230" v="102"/>
          <ac:picMkLst>
            <pc:docMk/>
            <pc:sldMk cId="4255122720" sldId="282"/>
            <ac:picMk id="24" creationId="{825E4C09-9BC6-852F-98D8-BA1763A7ADC0}"/>
          </ac:picMkLst>
        </pc:picChg>
      </pc:sldChg>
      <pc:sldChg chg="addSp delSp modSp mod">
        <pc:chgData name="#CUI SHUAIWEN#" userId="35a196ea-bcb8-475e-86cf-0b9eaca8a48f" providerId="ADAL" clId="{57376332-2583-49B1-AFA0-D7E85C41B98C}" dt="2024-12-09T08:34:38.161" v="122"/>
        <pc:sldMkLst>
          <pc:docMk/>
          <pc:sldMk cId="2546667923" sldId="283"/>
        </pc:sldMkLst>
        <pc:picChg chg="del">
          <ac:chgData name="#CUI SHUAIWEN#" userId="35a196ea-bcb8-475e-86cf-0b9eaca8a48f" providerId="ADAL" clId="{57376332-2583-49B1-AFA0-D7E85C41B98C}" dt="2024-12-09T08:33:59.656" v="83" actId="478"/>
          <ac:picMkLst>
            <pc:docMk/>
            <pc:sldMk cId="2546667923" sldId="283"/>
            <ac:picMk id="12" creationId="{7672D023-82EF-4A50-9232-BD3143A885C8}"/>
          </ac:picMkLst>
        </pc:picChg>
        <pc:picChg chg="add mod">
          <ac:chgData name="#CUI SHUAIWEN#" userId="35a196ea-bcb8-475e-86cf-0b9eaca8a48f" providerId="ADAL" clId="{57376332-2583-49B1-AFA0-D7E85C41B98C}" dt="2024-12-09T08:34:38.161" v="122"/>
          <ac:picMkLst>
            <pc:docMk/>
            <pc:sldMk cId="2546667923" sldId="283"/>
            <ac:picMk id="38" creationId="{F2E48D88-721B-F009-A4EE-5949C52E1006}"/>
          </ac:picMkLst>
        </pc:picChg>
      </pc:sldChg>
      <pc:sldChg chg="addSp modSp">
        <pc:chgData name="#CUI SHUAIWEN#" userId="35a196ea-bcb8-475e-86cf-0b9eaca8a48f" providerId="ADAL" clId="{57376332-2583-49B1-AFA0-D7E85C41B98C}" dt="2024-12-09T08:34:43.263" v="130"/>
        <pc:sldMkLst>
          <pc:docMk/>
          <pc:sldMk cId="3161626974" sldId="284"/>
        </pc:sldMkLst>
        <pc:picChg chg="add mod">
          <ac:chgData name="#CUI SHUAIWEN#" userId="35a196ea-bcb8-475e-86cf-0b9eaca8a48f" providerId="ADAL" clId="{57376332-2583-49B1-AFA0-D7E85C41B98C}" dt="2024-12-09T08:34:43.263" v="130"/>
          <ac:picMkLst>
            <pc:docMk/>
            <pc:sldMk cId="3161626974" sldId="284"/>
            <ac:picMk id="32" creationId="{51B380BD-24EE-F72D-9EB8-C04571849C93}"/>
          </ac:picMkLst>
        </pc:picChg>
      </pc:sldChg>
      <pc:sldChg chg="addSp delSp modSp mod">
        <pc:chgData name="#CUI SHUAIWEN#" userId="35a196ea-bcb8-475e-86cf-0b9eaca8a48f" providerId="ADAL" clId="{57376332-2583-49B1-AFA0-D7E85C41B98C}" dt="2024-12-09T08:34:19.436" v="94"/>
        <pc:sldMkLst>
          <pc:docMk/>
          <pc:sldMk cId="1510270862" sldId="285"/>
        </pc:sldMkLst>
        <pc:picChg chg="add mod">
          <ac:chgData name="#CUI SHUAIWEN#" userId="35a196ea-bcb8-475e-86cf-0b9eaca8a48f" providerId="ADAL" clId="{57376332-2583-49B1-AFA0-D7E85C41B98C}" dt="2024-12-09T08:34:19.436" v="94"/>
          <ac:picMkLst>
            <pc:docMk/>
            <pc:sldMk cId="1510270862" sldId="285"/>
            <ac:picMk id="11" creationId="{0C777430-EB23-45C8-66B0-7BD255F55F89}"/>
          </ac:picMkLst>
        </pc:picChg>
        <pc:picChg chg="del">
          <ac:chgData name="#CUI SHUAIWEN#" userId="35a196ea-bcb8-475e-86cf-0b9eaca8a48f" providerId="ADAL" clId="{57376332-2583-49B1-AFA0-D7E85C41B98C}" dt="2024-12-09T08:32:32.291" v="55" actId="478"/>
          <ac:picMkLst>
            <pc:docMk/>
            <pc:sldMk cId="1510270862" sldId="285"/>
            <ac:picMk id="12" creationId="{7672D023-82EF-4A50-9232-BD3143A885C8}"/>
          </ac:picMkLst>
        </pc:picChg>
      </pc:sldChg>
      <pc:sldChg chg="addSp modSp">
        <pc:chgData name="#CUI SHUAIWEN#" userId="35a196ea-bcb8-475e-86cf-0b9eaca8a48f" providerId="ADAL" clId="{57376332-2583-49B1-AFA0-D7E85C41B98C}" dt="2024-12-09T08:34:44.671" v="132"/>
        <pc:sldMkLst>
          <pc:docMk/>
          <pc:sldMk cId="667996656" sldId="287"/>
        </pc:sldMkLst>
        <pc:picChg chg="add mod">
          <ac:chgData name="#CUI SHUAIWEN#" userId="35a196ea-bcb8-475e-86cf-0b9eaca8a48f" providerId="ADAL" clId="{57376332-2583-49B1-AFA0-D7E85C41B98C}" dt="2024-12-09T08:34:44.671" v="132"/>
          <ac:picMkLst>
            <pc:docMk/>
            <pc:sldMk cId="667996656" sldId="287"/>
            <ac:picMk id="2" creationId="{046482DF-825E-9042-A4CA-A8CC3F6CC639}"/>
          </ac:picMkLst>
        </pc:picChg>
      </pc:sldChg>
      <pc:sldChg chg="addSp delSp modSp mod">
        <pc:chgData name="#CUI SHUAIWEN#" userId="35a196ea-bcb8-475e-86cf-0b9eaca8a48f" providerId="ADAL" clId="{57376332-2583-49B1-AFA0-D7E85C41B98C}" dt="2024-12-09T08:34:20.155" v="95"/>
        <pc:sldMkLst>
          <pc:docMk/>
          <pc:sldMk cId="1416080492" sldId="290"/>
        </pc:sldMkLst>
        <pc:picChg chg="add mod">
          <ac:chgData name="#CUI SHUAIWEN#" userId="35a196ea-bcb8-475e-86cf-0b9eaca8a48f" providerId="ADAL" clId="{57376332-2583-49B1-AFA0-D7E85C41B98C}" dt="2024-12-09T08:34:20.155" v="95"/>
          <ac:picMkLst>
            <pc:docMk/>
            <pc:sldMk cId="1416080492" sldId="290"/>
            <ac:picMk id="2" creationId="{8B0FA5F0-53CB-4933-E327-198E0591A5C6}"/>
          </ac:picMkLst>
        </pc:picChg>
        <pc:picChg chg="del">
          <ac:chgData name="#CUI SHUAIWEN#" userId="35a196ea-bcb8-475e-86cf-0b9eaca8a48f" providerId="ADAL" clId="{57376332-2583-49B1-AFA0-D7E85C41B98C}" dt="2024-12-09T08:32:35.336" v="56" actId="478"/>
          <ac:picMkLst>
            <pc:docMk/>
            <pc:sldMk cId="1416080492" sldId="290"/>
            <ac:picMk id="12" creationId="{45F7C6E6-EC0C-ADC9-9FE7-55FA491FBEAA}"/>
          </ac:picMkLst>
        </pc:picChg>
      </pc:sldChg>
      <pc:sldChg chg="addSp delSp modSp mod">
        <pc:chgData name="#CUI SHUAIWEN#" userId="35a196ea-bcb8-475e-86cf-0b9eaca8a48f" providerId="ADAL" clId="{57376332-2583-49B1-AFA0-D7E85C41B98C}" dt="2024-12-09T08:34:20.985" v="96"/>
        <pc:sldMkLst>
          <pc:docMk/>
          <pc:sldMk cId="4282300620" sldId="291"/>
        </pc:sldMkLst>
        <pc:picChg chg="add mod">
          <ac:chgData name="#CUI SHUAIWEN#" userId="35a196ea-bcb8-475e-86cf-0b9eaca8a48f" providerId="ADAL" clId="{57376332-2583-49B1-AFA0-D7E85C41B98C}" dt="2024-12-09T08:34:20.985" v="96"/>
          <ac:picMkLst>
            <pc:docMk/>
            <pc:sldMk cId="4282300620" sldId="291"/>
            <ac:picMk id="2" creationId="{0F71FEA0-C841-1BFF-CB81-DFA314AC0971}"/>
          </ac:picMkLst>
        </pc:picChg>
        <pc:picChg chg="del">
          <ac:chgData name="#CUI SHUAIWEN#" userId="35a196ea-bcb8-475e-86cf-0b9eaca8a48f" providerId="ADAL" clId="{57376332-2583-49B1-AFA0-D7E85C41B98C}" dt="2024-12-09T08:32:38.854" v="57" actId="478"/>
          <ac:picMkLst>
            <pc:docMk/>
            <pc:sldMk cId="4282300620" sldId="291"/>
            <ac:picMk id="12" creationId="{8057FA98-56EC-231D-87F8-F7388ED8A393}"/>
          </ac:picMkLst>
        </pc:picChg>
      </pc:sldChg>
      <pc:sldChg chg="addSp delSp modSp mod">
        <pc:chgData name="#CUI SHUAIWEN#" userId="35a196ea-bcb8-475e-86cf-0b9eaca8a48f" providerId="ADAL" clId="{57376332-2583-49B1-AFA0-D7E85C41B98C}" dt="2024-12-09T08:34:23.261" v="99"/>
        <pc:sldMkLst>
          <pc:docMk/>
          <pc:sldMk cId="3764707153" sldId="297"/>
        </pc:sldMkLst>
        <pc:picChg chg="add mod">
          <ac:chgData name="#CUI SHUAIWEN#" userId="35a196ea-bcb8-475e-86cf-0b9eaca8a48f" providerId="ADAL" clId="{57376332-2583-49B1-AFA0-D7E85C41B98C}" dt="2024-12-09T08:34:23.261" v="99"/>
          <ac:picMkLst>
            <pc:docMk/>
            <pc:sldMk cId="3764707153" sldId="297"/>
            <ac:picMk id="2" creationId="{6A77FD2C-8C87-C0E9-FAFE-3E15C9778401}"/>
          </ac:picMkLst>
        </pc:picChg>
        <pc:picChg chg="del">
          <ac:chgData name="#CUI SHUAIWEN#" userId="35a196ea-bcb8-475e-86cf-0b9eaca8a48f" providerId="ADAL" clId="{57376332-2583-49B1-AFA0-D7E85C41B98C}" dt="2024-12-09T08:32:47.938" v="60" actId="478"/>
          <ac:picMkLst>
            <pc:docMk/>
            <pc:sldMk cId="3764707153" sldId="297"/>
            <ac:picMk id="12" creationId="{FCC50EA2-DAD6-1314-C956-1C4BAC05B992}"/>
          </ac:picMkLst>
        </pc:picChg>
      </pc:sldChg>
      <pc:sldChg chg="addSp delSp modSp mod">
        <pc:chgData name="#CUI SHUAIWEN#" userId="35a196ea-bcb8-475e-86cf-0b9eaca8a48f" providerId="ADAL" clId="{57376332-2583-49B1-AFA0-D7E85C41B98C}" dt="2024-12-09T08:34:21.774" v="97"/>
        <pc:sldMkLst>
          <pc:docMk/>
          <pc:sldMk cId="3065807723" sldId="301"/>
        </pc:sldMkLst>
        <pc:picChg chg="add mod">
          <ac:chgData name="#CUI SHUAIWEN#" userId="35a196ea-bcb8-475e-86cf-0b9eaca8a48f" providerId="ADAL" clId="{57376332-2583-49B1-AFA0-D7E85C41B98C}" dt="2024-12-09T08:34:21.774" v="97"/>
          <ac:picMkLst>
            <pc:docMk/>
            <pc:sldMk cId="3065807723" sldId="301"/>
            <ac:picMk id="2" creationId="{EA493F27-1F66-488A-8A20-170F93DFCDFF}"/>
          </ac:picMkLst>
        </pc:picChg>
        <pc:picChg chg="del">
          <ac:chgData name="#CUI SHUAIWEN#" userId="35a196ea-bcb8-475e-86cf-0b9eaca8a48f" providerId="ADAL" clId="{57376332-2583-49B1-AFA0-D7E85C41B98C}" dt="2024-12-09T08:32:41.751" v="58" actId="478"/>
          <ac:picMkLst>
            <pc:docMk/>
            <pc:sldMk cId="3065807723" sldId="301"/>
            <ac:picMk id="12" creationId="{15F2BBF2-D085-F761-70DE-78FD8844664E}"/>
          </ac:picMkLst>
        </pc:picChg>
      </pc:sldChg>
      <pc:sldChg chg="addSp delSp modSp mod">
        <pc:chgData name="#CUI SHUAIWEN#" userId="35a196ea-bcb8-475e-86cf-0b9eaca8a48f" providerId="ADAL" clId="{57376332-2583-49B1-AFA0-D7E85C41B98C}" dt="2024-12-09T08:34:22.481" v="98"/>
        <pc:sldMkLst>
          <pc:docMk/>
          <pc:sldMk cId="4037529996" sldId="302"/>
        </pc:sldMkLst>
        <pc:picChg chg="del">
          <ac:chgData name="#CUI SHUAIWEN#" userId="35a196ea-bcb8-475e-86cf-0b9eaca8a48f" providerId="ADAL" clId="{57376332-2583-49B1-AFA0-D7E85C41B98C}" dt="2024-12-09T08:32:45.165" v="59" actId="478"/>
          <ac:picMkLst>
            <pc:docMk/>
            <pc:sldMk cId="4037529996" sldId="302"/>
            <ac:picMk id="12" creationId="{1447C975-8EBC-84E0-0AA0-41FBB2002141}"/>
          </ac:picMkLst>
        </pc:picChg>
        <pc:picChg chg="add mod">
          <ac:chgData name="#CUI SHUAIWEN#" userId="35a196ea-bcb8-475e-86cf-0b9eaca8a48f" providerId="ADAL" clId="{57376332-2583-49B1-AFA0-D7E85C41B98C}" dt="2024-12-09T08:34:22.481" v="98"/>
          <ac:picMkLst>
            <pc:docMk/>
            <pc:sldMk cId="4037529996" sldId="302"/>
            <ac:picMk id="23" creationId="{4B4278F0-0416-D81A-222A-85587E489BD3}"/>
          </ac:picMkLst>
        </pc:picChg>
      </pc:sldChg>
      <pc:sldChg chg="addSp delSp modSp mod">
        <pc:chgData name="#CUI SHUAIWEN#" userId="35a196ea-bcb8-475e-86cf-0b9eaca8a48f" providerId="ADAL" clId="{57376332-2583-49B1-AFA0-D7E85C41B98C}" dt="2024-12-09T08:34:23.919" v="100"/>
        <pc:sldMkLst>
          <pc:docMk/>
          <pc:sldMk cId="3171209738" sldId="303"/>
        </pc:sldMkLst>
        <pc:picChg chg="del">
          <ac:chgData name="#CUI SHUAIWEN#" userId="35a196ea-bcb8-475e-86cf-0b9eaca8a48f" providerId="ADAL" clId="{57376332-2583-49B1-AFA0-D7E85C41B98C}" dt="2024-12-09T08:32:50.702" v="61" actId="478"/>
          <ac:picMkLst>
            <pc:docMk/>
            <pc:sldMk cId="3171209738" sldId="303"/>
            <ac:picMk id="12" creationId="{F0D48E5F-4ECB-E5A3-6375-92E664DE530B}"/>
          </ac:picMkLst>
        </pc:picChg>
        <pc:picChg chg="add mod">
          <ac:chgData name="#CUI SHUAIWEN#" userId="35a196ea-bcb8-475e-86cf-0b9eaca8a48f" providerId="ADAL" clId="{57376332-2583-49B1-AFA0-D7E85C41B98C}" dt="2024-12-09T08:34:23.919" v="100"/>
          <ac:picMkLst>
            <pc:docMk/>
            <pc:sldMk cId="3171209738" sldId="303"/>
            <ac:picMk id="13" creationId="{69C2B9E9-17BB-E13A-763D-38853F77100B}"/>
          </ac:picMkLst>
        </pc:picChg>
      </pc:sldChg>
      <pc:sldChg chg="addSp delSp modSp mod">
        <pc:chgData name="#CUI SHUAIWEN#" userId="35a196ea-bcb8-475e-86cf-0b9eaca8a48f" providerId="ADAL" clId="{57376332-2583-49B1-AFA0-D7E85C41B98C}" dt="2024-12-09T08:34:24.617" v="101"/>
        <pc:sldMkLst>
          <pc:docMk/>
          <pc:sldMk cId="2115313897" sldId="304"/>
        </pc:sldMkLst>
        <pc:picChg chg="add mod">
          <ac:chgData name="#CUI SHUAIWEN#" userId="35a196ea-bcb8-475e-86cf-0b9eaca8a48f" providerId="ADAL" clId="{57376332-2583-49B1-AFA0-D7E85C41B98C}" dt="2024-12-09T08:34:24.617" v="101"/>
          <ac:picMkLst>
            <pc:docMk/>
            <pc:sldMk cId="2115313897" sldId="304"/>
            <ac:picMk id="3" creationId="{7721BC8F-A922-65A9-668E-44C50A361D81}"/>
          </ac:picMkLst>
        </pc:picChg>
        <pc:picChg chg="del">
          <ac:chgData name="#CUI SHUAIWEN#" userId="35a196ea-bcb8-475e-86cf-0b9eaca8a48f" providerId="ADAL" clId="{57376332-2583-49B1-AFA0-D7E85C41B98C}" dt="2024-12-09T08:32:53.721" v="62" actId="478"/>
          <ac:picMkLst>
            <pc:docMk/>
            <pc:sldMk cId="2115313897" sldId="304"/>
            <ac:picMk id="12" creationId="{6C676C82-42E9-C2EA-228A-E5954CFC1039}"/>
          </ac:picMkLst>
        </pc:picChg>
      </pc:sldChg>
      <pc:sldChg chg="addSp delSp modSp mod">
        <pc:chgData name="#CUI SHUAIWEN#" userId="35a196ea-bcb8-475e-86cf-0b9eaca8a48f" providerId="ADAL" clId="{57376332-2583-49B1-AFA0-D7E85C41B98C}" dt="2024-12-09T08:34:26.533" v="104"/>
        <pc:sldMkLst>
          <pc:docMk/>
          <pc:sldMk cId="2350660166" sldId="305"/>
        </pc:sldMkLst>
        <pc:picChg chg="del">
          <ac:chgData name="#CUI SHUAIWEN#" userId="35a196ea-bcb8-475e-86cf-0b9eaca8a48f" providerId="ADAL" clId="{57376332-2583-49B1-AFA0-D7E85C41B98C}" dt="2024-12-09T08:33:02.419" v="65" actId="478"/>
          <ac:picMkLst>
            <pc:docMk/>
            <pc:sldMk cId="2350660166" sldId="305"/>
            <ac:picMk id="12" creationId="{7672D023-82EF-4A50-9232-BD3143A885C8}"/>
          </ac:picMkLst>
        </pc:picChg>
        <pc:picChg chg="add mod">
          <ac:chgData name="#CUI SHUAIWEN#" userId="35a196ea-bcb8-475e-86cf-0b9eaca8a48f" providerId="ADAL" clId="{57376332-2583-49B1-AFA0-D7E85C41B98C}" dt="2024-12-09T08:34:26.533" v="104"/>
          <ac:picMkLst>
            <pc:docMk/>
            <pc:sldMk cId="2350660166" sldId="305"/>
            <ac:picMk id="20" creationId="{BD67F253-6FF3-1222-0C91-67FBCE663E84}"/>
          </ac:picMkLst>
        </pc:picChg>
      </pc:sldChg>
      <pc:sldChg chg="addSp delSp modSp mod">
        <pc:chgData name="#CUI SHUAIWEN#" userId="35a196ea-bcb8-475e-86cf-0b9eaca8a48f" providerId="ADAL" clId="{57376332-2583-49B1-AFA0-D7E85C41B98C}" dt="2024-12-09T08:34:27.180" v="105"/>
        <pc:sldMkLst>
          <pc:docMk/>
          <pc:sldMk cId="1720630247" sldId="306"/>
        </pc:sldMkLst>
        <pc:picChg chg="add mod">
          <ac:chgData name="#CUI SHUAIWEN#" userId="35a196ea-bcb8-475e-86cf-0b9eaca8a48f" providerId="ADAL" clId="{57376332-2583-49B1-AFA0-D7E85C41B98C}" dt="2024-12-09T08:34:27.180" v="105"/>
          <ac:picMkLst>
            <pc:docMk/>
            <pc:sldMk cId="1720630247" sldId="306"/>
            <ac:picMk id="2" creationId="{4C306B8A-0C2F-C537-6302-7A557D6452E5}"/>
          </ac:picMkLst>
        </pc:picChg>
        <pc:picChg chg="del">
          <ac:chgData name="#CUI SHUAIWEN#" userId="35a196ea-bcb8-475e-86cf-0b9eaca8a48f" providerId="ADAL" clId="{57376332-2583-49B1-AFA0-D7E85C41B98C}" dt="2024-12-09T08:33:08.246" v="66" actId="478"/>
          <ac:picMkLst>
            <pc:docMk/>
            <pc:sldMk cId="1720630247" sldId="306"/>
            <ac:picMk id="12" creationId="{7672D023-82EF-4A50-9232-BD3143A885C8}"/>
          </ac:picMkLst>
        </pc:picChg>
      </pc:sldChg>
      <pc:sldChg chg="addSp delSp modSp mod">
        <pc:chgData name="#CUI SHUAIWEN#" userId="35a196ea-bcb8-475e-86cf-0b9eaca8a48f" providerId="ADAL" clId="{57376332-2583-49B1-AFA0-D7E85C41B98C}" dt="2024-12-09T08:34:27.854" v="106"/>
        <pc:sldMkLst>
          <pc:docMk/>
          <pc:sldMk cId="1967046273" sldId="307"/>
        </pc:sldMkLst>
        <pc:picChg chg="del">
          <ac:chgData name="#CUI SHUAIWEN#" userId="35a196ea-bcb8-475e-86cf-0b9eaca8a48f" providerId="ADAL" clId="{57376332-2583-49B1-AFA0-D7E85C41B98C}" dt="2024-12-09T08:33:10.810" v="67" actId="478"/>
          <ac:picMkLst>
            <pc:docMk/>
            <pc:sldMk cId="1967046273" sldId="307"/>
            <ac:picMk id="12" creationId="{7672D023-82EF-4A50-9232-BD3143A885C8}"/>
          </ac:picMkLst>
        </pc:picChg>
        <pc:picChg chg="add mod">
          <ac:chgData name="#CUI SHUAIWEN#" userId="35a196ea-bcb8-475e-86cf-0b9eaca8a48f" providerId="ADAL" clId="{57376332-2583-49B1-AFA0-D7E85C41B98C}" dt="2024-12-09T08:34:27.854" v="106"/>
          <ac:picMkLst>
            <pc:docMk/>
            <pc:sldMk cId="1967046273" sldId="307"/>
            <ac:picMk id="20" creationId="{40B31586-D5FD-62EC-4C59-4862D6E07D77}"/>
          </ac:picMkLst>
        </pc:picChg>
      </pc:sldChg>
      <pc:sldChg chg="addSp delSp modSp mod">
        <pc:chgData name="#CUI SHUAIWEN#" userId="35a196ea-bcb8-475e-86cf-0b9eaca8a48f" providerId="ADAL" clId="{57376332-2583-49B1-AFA0-D7E85C41B98C}" dt="2024-12-09T08:34:28.501" v="107"/>
        <pc:sldMkLst>
          <pc:docMk/>
          <pc:sldMk cId="11851134" sldId="308"/>
        </pc:sldMkLst>
        <pc:picChg chg="add mod">
          <ac:chgData name="#CUI SHUAIWEN#" userId="35a196ea-bcb8-475e-86cf-0b9eaca8a48f" providerId="ADAL" clId="{57376332-2583-49B1-AFA0-D7E85C41B98C}" dt="2024-12-09T08:34:28.501" v="107"/>
          <ac:picMkLst>
            <pc:docMk/>
            <pc:sldMk cId="11851134" sldId="308"/>
            <ac:picMk id="11" creationId="{51389AD4-C450-E68B-3D52-7C58077E599D}"/>
          </ac:picMkLst>
        </pc:picChg>
        <pc:picChg chg="del">
          <ac:chgData name="#CUI SHUAIWEN#" userId="35a196ea-bcb8-475e-86cf-0b9eaca8a48f" providerId="ADAL" clId="{57376332-2583-49B1-AFA0-D7E85C41B98C}" dt="2024-12-09T08:33:13.392" v="68" actId="478"/>
          <ac:picMkLst>
            <pc:docMk/>
            <pc:sldMk cId="11851134" sldId="308"/>
            <ac:picMk id="12" creationId="{7672D023-82EF-4A50-9232-BD3143A885C8}"/>
          </ac:picMkLst>
        </pc:picChg>
      </pc:sldChg>
      <pc:sldChg chg="addSp delSp modSp mod">
        <pc:chgData name="#CUI SHUAIWEN#" userId="35a196ea-bcb8-475e-86cf-0b9eaca8a48f" providerId="ADAL" clId="{57376332-2583-49B1-AFA0-D7E85C41B98C}" dt="2024-12-09T08:34:29.797" v="109"/>
        <pc:sldMkLst>
          <pc:docMk/>
          <pc:sldMk cId="1801454843" sldId="309"/>
        </pc:sldMkLst>
        <pc:picChg chg="add mod">
          <ac:chgData name="#CUI SHUAIWEN#" userId="35a196ea-bcb8-475e-86cf-0b9eaca8a48f" providerId="ADAL" clId="{57376332-2583-49B1-AFA0-D7E85C41B98C}" dt="2024-12-09T08:34:29.797" v="109"/>
          <ac:picMkLst>
            <pc:docMk/>
            <pc:sldMk cId="1801454843" sldId="309"/>
            <ac:picMk id="2" creationId="{5CB1B272-5850-6262-BF02-8903C1A4A98E}"/>
          </ac:picMkLst>
        </pc:picChg>
        <pc:picChg chg="del">
          <ac:chgData name="#CUI SHUAIWEN#" userId="35a196ea-bcb8-475e-86cf-0b9eaca8a48f" providerId="ADAL" clId="{57376332-2583-49B1-AFA0-D7E85C41B98C}" dt="2024-12-09T08:33:18.520" v="70" actId="478"/>
          <ac:picMkLst>
            <pc:docMk/>
            <pc:sldMk cId="1801454843" sldId="309"/>
            <ac:picMk id="12" creationId="{7672D023-82EF-4A50-9232-BD3143A885C8}"/>
          </ac:picMkLst>
        </pc:picChg>
      </pc:sldChg>
      <pc:sldChg chg="addSp delSp modSp mod">
        <pc:chgData name="#CUI SHUAIWEN#" userId="35a196ea-bcb8-475e-86cf-0b9eaca8a48f" providerId="ADAL" clId="{57376332-2583-49B1-AFA0-D7E85C41B98C}" dt="2024-12-09T08:34:30.436" v="110"/>
        <pc:sldMkLst>
          <pc:docMk/>
          <pc:sldMk cId="1714541528" sldId="310"/>
        </pc:sldMkLst>
        <pc:picChg chg="del">
          <ac:chgData name="#CUI SHUAIWEN#" userId="35a196ea-bcb8-475e-86cf-0b9eaca8a48f" providerId="ADAL" clId="{57376332-2583-49B1-AFA0-D7E85C41B98C}" dt="2024-12-09T08:33:21.434" v="71" actId="478"/>
          <ac:picMkLst>
            <pc:docMk/>
            <pc:sldMk cId="1714541528" sldId="310"/>
            <ac:picMk id="12" creationId="{7672D023-82EF-4A50-9232-BD3143A885C8}"/>
          </ac:picMkLst>
        </pc:picChg>
        <pc:picChg chg="add mod">
          <ac:chgData name="#CUI SHUAIWEN#" userId="35a196ea-bcb8-475e-86cf-0b9eaca8a48f" providerId="ADAL" clId="{57376332-2583-49B1-AFA0-D7E85C41B98C}" dt="2024-12-09T08:34:30.436" v="110"/>
          <ac:picMkLst>
            <pc:docMk/>
            <pc:sldMk cId="1714541528" sldId="310"/>
            <ac:picMk id="18" creationId="{896803EE-8EE7-9062-534B-84EA596F3ADD}"/>
          </ac:picMkLst>
        </pc:picChg>
      </pc:sldChg>
      <pc:sldChg chg="addSp delSp modSp mod">
        <pc:chgData name="#CUI SHUAIWEN#" userId="35a196ea-bcb8-475e-86cf-0b9eaca8a48f" providerId="ADAL" clId="{57376332-2583-49B1-AFA0-D7E85C41B98C}" dt="2024-12-09T08:34:31.686" v="112"/>
        <pc:sldMkLst>
          <pc:docMk/>
          <pc:sldMk cId="3978678910" sldId="312"/>
        </pc:sldMkLst>
        <pc:picChg chg="del">
          <ac:chgData name="#CUI SHUAIWEN#" userId="35a196ea-bcb8-475e-86cf-0b9eaca8a48f" providerId="ADAL" clId="{57376332-2583-49B1-AFA0-D7E85C41B98C}" dt="2024-12-09T08:33:27.655" v="73" actId="478"/>
          <ac:picMkLst>
            <pc:docMk/>
            <pc:sldMk cId="3978678910" sldId="312"/>
            <ac:picMk id="12" creationId="{7672D023-82EF-4A50-9232-BD3143A885C8}"/>
          </ac:picMkLst>
        </pc:picChg>
        <pc:picChg chg="add mod">
          <ac:chgData name="#CUI SHUAIWEN#" userId="35a196ea-bcb8-475e-86cf-0b9eaca8a48f" providerId="ADAL" clId="{57376332-2583-49B1-AFA0-D7E85C41B98C}" dt="2024-12-09T08:34:31.686" v="112"/>
          <ac:picMkLst>
            <pc:docMk/>
            <pc:sldMk cId="3978678910" sldId="312"/>
            <ac:picMk id="19" creationId="{9E4CB6B4-E44E-F75F-205F-FC14A01852CA}"/>
          </ac:picMkLst>
        </pc:picChg>
      </pc:sldChg>
      <pc:sldChg chg="addSp delSp modSp mod">
        <pc:chgData name="#CUI SHUAIWEN#" userId="35a196ea-bcb8-475e-86cf-0b9eaca8a48f" providerId="ADAL" clId="{57376332-2583-49B1-AFA0-D7E85C41B98C}" dt="2024-12-09T08:34:29.158" v="108"/>
        <pc:sldMkLst>
          <pc:docMk/>
          <pc:sldMk cId="397211321" sldId="314"/>
        </pc:sldMkLst>
        <pc:picChg chg="add mod">
          <ac:chgData name="#CUI SHUAIWEN#" userId="35a196ea-bcb8-475e-86cf-0b9eaca8a48f" providerId="ADAL" clId="{57376332-2583-49B1-AFA0-D7E85C41B98C}" dt="2024-12-09T08:34:29.158" v="108"/>
          <ac:picMkLst>
            <pc:docMk/>
            <pc:sldMk cId="397211321" sldId="314"/>
            <ac:picMk id="3" creationId="{623668DC-0210-DC9D-6E28-4E9F08BF707C}"/>
          </ac:picMkLst>
        </pc:picChg>
        <pc:picChg chg="del">
          <ac:chgData name="#CUI SHUAIWEN#" userId="35a196ea-bcb8-475e-86cf-0b9eaca8a48f" providerId="ADAL" clId="{57376332-2583-49B1-AFA0-D7E85C41B98C}" dt="2024-12-09T08:33:15.938" v="69" actId="478"/>
          <ac:picMkLst>
            <pc:docMk/>
            <pc:sldMk cId="397211321" sldId="314"/>
            <ac:picMk id="12" creationId="{7672D023-82EF-4A50-9232-BD3143A885C8}"/>
          </ac:picMkLst>
        </pc:picChg>
      </pc:sldChg>
      <pc:sldChg chg="addSp delSp modSp mod">
        <pc:chgData name="#CUI SHUAIWEN#" userId="35a196ea-bcb8-475e-86cf-0b9eaca8a48f" providerId="ADAL" clId="{57376332-2583-49B1-AFA0-D7E85C41B98C}" dt="2024-12-09T08:34:33.044" v="114"/>
        <pc:sldMkLst>
          <pc:docMk/>
          <pc:sldMk cId="132789186" sldId="315"/>
        </pc:sldMkLst>
        <pc:picChg chg="del">
          <ac:chgData name="#CUI SHUAIWEN#" userId="35a196ea-bcb8-475e-86cf-0b9eaca8a48f" providerId="ADAL" clId="{57376332-2583-49B1-AFA0-D7E85C41B98C}" dt="2024-12-09T08:33:33.030" v="75" actId="478"/>
          <ac:picMkLst>
            <pc:docMk/>
            <pc:sldMk cId="132789186" sldId="315"/>
            <ac:picMk id="12" creationId="{7672D023-82EF-4A50-9232-BD3143A885C8}"/>
          </ac:picMkLst>
        </pc:picChg>
        <pc:picChg chg="add mod">
          <ac:chgData name="#CUI SHUAIWEN#" userId="35a196ea-bcb8-475e-86cf-0b9eaca8a48f" providerId="ADAL" clId="{57376332-2583-49B1-AFA0-D7E85C41B98C}" dt="2024-12-09T08:34:33.044" v="114"/>
          <ac:picMkLst>
            <pc:docMk/>
            <pc:sldMk cId="132789186" sldId="315"/>
            <ac:picMk id="37" creationId="{F822F765-04FF-1E01-4983-C4FAB6A673B1}"/>
          </ac:picMkLst>
        </pc:picChg>
      </pc:sldChg>
      <pc:sldChg chg="addSp delSp modSp mod">
        <pc:chgData name="#CUI SHUAIWEN#" userId="35a196ea-bcb8-475e-86cf-0b9eaca8a48f" providerId="ADAL" clId="{57376332-2583-49B1-AFA0-D7E85C41B98C}" dt="2024-12-09T08:34:31.032" v="111"/>
        <pc:sldMkLst>
          <pc:docMk/>
          <pc:sldMk cId="3961820340" sldId="316"/>
        </pc:sldMkLst>
        <pc:picChg chg="del">
          <ac:chgData name="#CUI SHUAIWEN#" userId="35a196ea-bcb8-475e-86cf-0b9eaca8a48f" providerId="ADAL" clId="{57376332-2583-49B1-AFA0-D7E85C41B98C}" dt="2024-12-09T08:33:24.102" v="72" actId="478"/>
          <ac:picMkLst>
            <pc:docMk/>
            <pc:sldMk cId="3961820340" sldId="316"/>
            <ac:picMk id="12" creationId="{7672D023-82EF-4A50-9232-BD3143A885C8}"/>
          </ac:picMkLst>
        </pc:picChg>
        <pc:picChg chg="add mod">
          <ac:chgData name="#CUI SHUAIWEN#" userId="35a196ea-bcb8-475e-86cf-0b9eaca8a48f" providerId="ADAL" clId="{57376332-2583-49B1-AFA0-D7E85C41B98C}" dt="2024-12-09T08:34:31.032" v="111"/>
          <ac:picMkLst>
            <pc:docMk/>
            <pc:sldMk cId="3961820340" sldId="316"/>
            <ac:picMk id="20" creationId="{B4B0C229-37E4-3FDC-35E8-1E992AB2AD66}"/>
          </ac:picMkLst>
        </pc:picChg>
      </pc:sldChg>
      <pc:sldChg chg="addSp delSp modSp mod">
        <pc:chgData name="#CUI SHUAIWEN#" userId="35a196ea-bcb8-475e-86cf-0b9eaca8a48f" providerId="ADAL" clId="{57376332-2583-49B1-AFA0-D7E85C41B98C}" dt="2024-12-09T08:34:32.361" v="113"/>
        <pc:sldMkLst>
          <pc:docMk/>
          <pc:sldMk cId="2625932981" sldId="317"/>
        </pc:sldMkLst>
        <pc:picChg chg="del">
          <ac:chgData name="#CUI SHUAIWEN#" userId="35a196ea-bcb8-475e-86cf-0b9eaca8a48f" providerId="ADAL" clId="{57376332-2583-49B1-AFA0-D7E85C41B98C}" dt="2024-12-09T08:33:36.641" v="76" actId="478"/>
          <ac:picMkLst>
            <pc:docMk/>
            <pc:sldMk cId="2625932981" sldId="317"/>
            <ac:picMk id="12" creationId="{7672D023-82EF-4A50-9232-BD3143A885C8}"/>
          </ac:picMkLst>
        </pc:picChg>
        <pc:picChg chg="add mod">
          <ac:chgData name="#CUI SHUAIWEN#" userId="35a196ea-bcb8-475e-86cf-0b9eaca8a48f" providerId="ADAL" clId="{57376332-2583-49B1-AFA0-D7E85C41B98C}" dt="2024-12-09T08:34:32.361" v="113"/>
          <ac:picMkLst>
            <pc:docMk/>
            <pc:sldMk cId="2625932981" sldId="317"/>
            <ac:picMk id="31" creationId="{62A68649-B104-C4C3-41B5-ECBE3953843D}"/>
          </ac:picMkLst>
        </pc:picChg>
      </pc:sldChg>
      <pc:sldChg chg="addSp delSp modSp mod">
        <pc:chgData name="#CUI SHUAIWEN#" userId="35a196ea-bcb8-475e-86cf-0b9eaca8a48f" providerId="ADAL" clId="{57376332-2583-49B1-AFA0-D7E85C41B98C}" dt="2024-12-09T08:34:33.690" v="115"/>
        <pc:sldMkLst>
          <pc:docMk/>
          <pc:sldMk cId="2784655340" sldId="318"/>
        </pc:sldMkLst>
        <pc:picChg chg="del">
          <ac:chgData name="#CUI SHUAIWEN#" userId="35a196ea-bcb8-475e-86cf-0b9eaca8a48f" providerId="ADAL" clId="{57376332-2583-49B1-AFA0-D7E85C41B98C}" dt="2024-12-09T08:33:30.210" v="74" actId="478"/>
          <ac:picMkLst>
            <pc:docMk/>
            <pc:sldMk cId="2784655340" sldId="318"/>
            <ac:picMk id="12" creationId="{7672D023-82EF-4A50-9232-BD3143A885C8}"/>
          </ac:picMkLst>
        </pc:picChg>
        <pc:picChg chg="add mod">
          <ac:chgData name="#CUI SHUAIWEN#" userId="35a196ea-bcb8-475e-86cf-0b9eaca8a48f" providerId="ADAL" clId="{57376332-2583-49B1-AFA0-D7E85C41B98C}" dt="2024-12-09T08:34:33.690" v="115"/>
          <ac:picMkLst>
            <pc:docMk/>
            <pc:sldMk cId="2784655340" sldId="318"/>
            <ac:picMk id="21" creationId="{718F2AC8-5AB7-A235-C520-B97F1FA0A0B3}"/>
          </ac:picMkLst>
        </pc:picChg>
      </pc:sldChg>
      <pc:sldChg chg="addSp delSp modSp mod">
        <pc:chgData name="#CUI SHUAIWEN#" userId="35a196ea-bcb8-475e-86cf-0b9eaca8a48f" providerId="ADAL" clId="{57376332-2583-49B1-AFA0-D7E85C41B98C}" dt="2024-12-09T08:34:34.311" v="116"/>
        <pc:sldMkLst>
          <pc:docMk/>
          <pc:sldMk cId="2294361955" sldId="319"/>
        </pc:sldMkLst>
        <pc:picChg chg="del">
          <ac:chgData name="#CUI SHUAIWEN#" userId="35a196ea-bcb8-475e-86cf-0b9eaca8a48f" providerId="ADAL" clId="{57376332-2583-49B1-AFA0-D7E85C41B98C}" dt="2024-12-09T08:33:40.442" v="77" actId="478"/>
          <ac:picMkLst>
            <pc:docMk/>
            <pc:sldMk cId="2294361955" sldId="319"/>
            <ac:picMk id="12" creationId="{7672D023-82EF-4A50-9232-BD3143A885C8}"/>
          </ac:picMkLst>
        </pc:picChg>
        <pc:picChg chg="add mod">
          <ac:chgData name="#CUI SHUAIWEN#" userId="35a196ea-bcb8-475e-86cf-0b9eaca8a48f" providerId="ADAL" clId="{57376332-2583-49B1-AFA0-D7E85C41B98C}" dt="2024-12-09T08:34:34.311" v="116"/>
          <ac:picMkLst>
            <pc:docMk/>
            <pc:sldMk cId="2294361955" sldId="319"/>
            <ac:picMk id="18" creationId="{AEE4A829-41B7-A930-D800-4ECA56045E7D}"/>
          </ac:picMkLst>
        </pc:picChg>
      </pc:sldChg>
      <pc:sldChg chg="addSp delSp modSp mod">
        <pc:chgData name="#CUI SHUAIWEN#" userId="35a196ea-bcb8-475e-86cf-0b9eaca8a48f" providerId="ADAL" clId="{57376332-2583-49B1-AFA0-D7E85C41B98C}" dt="2024-12-09T08:34:34.900" v="117"/>
        <pc:sldMkLst>
          <pc:docMk/>
          <pc:sldMk cId="674852594" sldId="320"/>
        </pc:sldMkLst>
        <pc:picChg chg="del">
          <ac:chgData name="#CUI SHUAIWEN#" userId="35a196ea-bcb8-475e-86cf-0b9eaca8a48f" providerId="ADAL" clId="{57376332-2583-49B1-AFA0-D7E85C41B98C}" dt="2024-12-09T08:33:44.316" v="78" actId="478"/>
          <ac:picMkLst>
            <pc:docMk/>
            <pc:sldMk cId="674852594" sldId="320"/>
            <ac:picMk id="12" creationId="{7672D023-82EF-4A50-9232-BD3143A885C8}"/>
          </ac:picMkLst>
        </pc:picChg>
        <pc:picChg chg="add mod">
          <ac:chgData name="#CUI SHUAIWEN#" userId="35a196ea-bcb8-475e-86cf-0b9eaca8a48f" providerId="ADAL" clId="{57376332-2583-49B1-AFA0-D7E85C41B98C}" dt="2024-12-09T08:34:34.900" v="117"/>
          <ac:picMkLst>
            <pc:docMk/>
            <pc:sldMk cId="674852594" sldId="320"/>
            <ac:picMk id="18" creationId="{A7413296-0BF5-6013-7107-BA71A251065B}"/>
          </ac:picMkLst>
        </pc:picChg>
      </pc:sldChg>
      <pc:sldChg chg="addSp delSp modSp mod">
        <pc:chgData name="#CUI SHUAIWEN#" userId="35a196ea-bcb8-475e-86cf-0b9eaca8a48f" providerId="ADAL" clId="{57376332-2583-49B1-AFA0-D7E85C41B98C}" dt="2024-12-09T08:34:35.511" v="118"/>
        <pc:sldMkLst>
          <pc:docMk/>
          <pc:sldMk cId="3909214090" sldId="321"/>
        </pc:sldMkLst>
        <pc:picChg chg="del">
          <ac:chgData name="#CUI SHUAIWEN#" userId="35a196ea-bcb8-475e-86cf-0b9eaca8a48f" providerId="ADAL" clId="{57376332-2583-49B1-AFA0-D7E85C41B98C}" dt="2024-12-09T08:33:46.661" v="79" actId="478"/>
          <ac:picMkLst>
            <pc:docMk/>
            <pc:sldMk cId="3909214090" sldId="321"/>
            <ac:picMk id="12" creationId="{7672D023-82EF-4A50-9232-BD3143A885C8}"/>
          </ac:picMkLst>
        </pc:picChg>
        <pc:picChg chg="add mod">
          <ac:chgData name="#CUI SHUAIWEN#" userId="35a196ea-bcb8-475e-86cf-0b9eaca8a48f" providerId="ADAL" clId="{57376332-2583-49B1-AFA0-D7E85C41B98C}" dt="2024-12-09T08:34:35.511" v="118"/>
          <ac:picMkLst>
            <pc:docMk/>
            <pc:sldMk cId="3909214090" sldId="321"/>
            <ac:picMk id="14" creationId="{FD4D22D9-71FE-4755-773D-08C58E940C85}"/>
          </ac:picMkLst>
        </pc:picChg>
      </pc:sldChg>
      <pc:sldChg chg="addSp delSp modSp mod">
        <pc:chgData name="#CUI SHUAIWEN#" userId="35a196ea-bcb8-475e-86cf-0b9eaca8a48f" providerId="ADAL" clId="{57376332-2583-49B1-AFA0-D7E85C41B98C}" dt="2024-12-09T08:34:36.175" v="119"/>
        <pc:sldMkLst>
          <pc:docMk/>
          <pc:sldMk cId="3314830144" sldId="322"/>
        </pc:sldMkLst>
        <pc:picChg chg="add mod">
          <ac:chgData name="#CUI SHUAIWEN#" userId="35a196ea-bcb8-475e-86cf-0b9eaca8a48f" providerId="ADAL" clId="{57376332-2583-49B1-AFA0-D7E85C41B98C}" dt="2024-12-09T08:34:36.175" v="119"/>
          <ac:picMkLst>
            <pc:docMk/>
            <pc:sldMk cId="3314830144" sldId="322"/>
            <ac:picMk id="2" creationId="{4B0E6862-0A1D-0248-E6DC-D21D2553D16E}"/>
          </ac:picMkLst>
        </pc:picChg>
        <pc:picChg chg="del">
          <ac:chgData name="#CUI SHUAIWEN#" userId="35a196ea-bcb8-475e-86cf-0b9eaca8a48f" providerId="ADAL" clId="{57376332-2583-49B1-AFA0-D7E85C41B98C}" dt="2024-12-09T08:33:49.680" v="80" actId="478"/>
          <ac:picMkLst>
            <pc:docMk/>
            <pc:sldMk cId="3314830144" sldId="322"/>
            <ac:picMk id="12" creationId="{7672D023-82EF-4A50-9232-BD3143A885C8}"/>
          </ac:picMkLst>
        </pc:picChg>
      </pc:sldChg>
      <pc:sldChg chg="addSp delSp modSp mod">
        <pc:chgData name="#CUI SHUAIWEN#" userId="35a196ea-bcb8-475e-86cf-0b9eaca8a48f" providerId="ADAL" clId="{57376332-2583-49B1-AFA0-D7E85C41B98C}" dt="2024-12-09T08:34:36.824" v="120"/>
        <pc:sldMkLst>
          <pc:docMk/>
          <pc:sldMk cId="4286531176" sldId="323"/>
        </pc:sldMkLst>
        <pc:picChg chg="add mod">
          <ac:chgData name="#CUI SHUAIWEN#" userId="35a196ea-bcb8-475e-86cf-0b9eaca8a48f" providerId="ADAL" clId="{57376332-2583-49B1-AFA0-D7E85C41B98C}" dt="2024-12-09T08:34:36.824" v="120"/>
          <ac:picMkLst>
            <pc:docMk/>
            <pc:sldMk cId="4286531176" sldId="323"/>
            <ac:picMk id="2" creationId="{638C01AC-EA9F-EC5F-D28E-C127C2D9F750}"/>
          </ac:picMkLst>
        </pc:picChg>
        <pc:picChg chg="del">
          <ac:chgData name="#CUI SHUAIWEN#" userId="35a196ea-bcb8-475e-86cf-0b9eaca8a48f" providerId="ADAL" clId="{57376332-2583-49B1-AFA0-D7E85C41B98C}" dt="2024-12-09T08:33:53.100" v="81" actId="478"/>
          <ac:picMkLst>
            <pc:docMk/>
            <pc:sldMk cId="4286531176" sldId="323"/>
            <ac:picMk id="12" creationId="{7672D023-82EF-4A50-9232-BD3143A885C8}"/>
          </ac:picMkLst>
        </pc:picChg>
      </pc:sldChg>
      <pc:sldChg chg="addSp delSp modSp mod">
        <pc:chgData name="#CUI SHUAIWEN#" userId="35a196ea-bcb8-475e-86cf-0b9eaca8a48f" providerId="ADAL" clId="{57376332-2583-49B1-AFA0-D7E85C41B98C}" dt="2024-12-09T08:34:37.489" v="121"/>
        <pc:sldMkLst>
          <pc:docMk/>
          <pc:sldMk cId="1592292297" sldId="324"/>
        </pc:sldMkLst>
        <pc:picChg chg="add mod">
          <ac:chgData name="#CUI SHUAIWEN#" userId="35a196ea-bcb8-475e-86cf-0b9eaca8a48f" providerId="ADAL" clId="{57376332-2583-49B1-AFA0-D7E85C41B98C}" dt="2024-12-09T08:34:37.489" v="121"/>
          <ac:picMkLst>
            <pc:docMk/>
            <pc:sldMk cId="1592292297" sldId="324"/>
            <ac:picMk id="2" creationId="{9382DD23-776A-7A1A-2B3D-D9B23A023A27}"/>
          </ac:picMkLst>
        </pc:picChg>
        <pc:picChg chg="del">
          <ac:chgData name="#CUI SHUAIWEN#" userId="35a196ea-bcb8-475e-86cf-0b9eaca8a48f" providerId="ADAL" clId="{57376332-2583-49B1-AFA0-D7E85C41B98C}" dt="2024-12-09T08:33:56.697" v="82" actId="478"/>
          <ac:picMkLst>
            <pc:docMk/>
            <pc:sldMk cId="1592292297" sldId="324"/>
            <ac:picMk id="12" creationId="{7672D023-82EF-4A50-9232-BD3143A885C8}"/>
          </ac:picMkLst>
        </pc:picChg>
      </pc:sldChg>
      <pc:sldChg chg="addSp modSp">
        <pc:chgData name="#CUI SHUAIWEN#" userId="35a196ea-bcb8-475e-86cf-0b9eaca8a48f" providerId="ADAL" clId="{57376332-2583-49B1-AFA0-D7E85C41B98C}" dt="2024-12-09T08:34:40.176" v="125"/>
        <pc:sldMkLst>
          <pc:docMk/>
          <pc:sldMk cId="1004184413" sldId="325"/>
        </pc:sldMkLst>
        <pc:picChg chg="add mod">
          <ac:chgData name="#CUI SHUAIWEN#" userId="35a196ea-bcb8-475e-86cf-0b9eaca8a48f" providerId="ADAL" clId="{57376332-2583-49B1-AFA0-D7E85C41B98C}" dt="2024-12-09T08:34:40.176" v="125"/>
          <ac:picMkLst>
            <pc:docMk/>
            <pc:sldMk cId="1004184413" sldId="325"/>
            <ac:picMk id="3" creationId="{BA2CFFB6-EB6F-9566-5160-6E5EC354EC96}"/>
          </ac:picMkLst>
        </pc:picChg>
      </pc:sldChg>
      <pc:sldChg chg="addSp modSp">
        <pc:chgData name="#CUI SHUAIWEN#" userId="35a196ea-bcb8-475e-86cf-0b9eaca8a48f" providerId="ADAL" clId="{57376332-2583-49B1-AFA0-D7E85C41B98C}" dt="2024-12-09T08:34:39.519" v="124"/>
        <pc:sldMkLst>
          <pc:docMk/>
          <pc:sldMk cId="2240973332" sldId="326"/>
        </pc:sldMkLst>
        <pc:picChg chg="add mod">
          <ac:chgData name="#CUI SHUAIWEN#" userId="35a196ea-bcb8-475e-86cf-0b9eaca8a48f" providerId="ADAL" clId="{57376332-2583-49B1-AFA0-D7E85C41B98C}" dt="2024-12-09T08:34:39.519" v="124"/>
          <ac:picMkLst>
            <pc:docMk/>
            <pc:sldMk cId="2240973332" sldId="326"/>
            <ac:picMk id="3" creationId="{793CEFEE-2677-FB3F-3C9A-FBE9AAC04C21}"/>
          </ac:picMkLst>
        </pc:picChg>
      </pc:sldChg>
      <pc:sldChg chg="addSp modSp">
        <pc:chgData name="#CUI SHUAIWEN#" userId="35a196ea-bcb8-475e-86cf-0b9eaca8a48f" providerId="ADAL" clId="{57376332-2583-49B1-AFA0-D7E85C41B98C}" dt="2024-12-09T08:34:42.642" v="129"/>
        <pc:sldMkLst>
          <pc:docMk/>
          <pc:sldMk cId="2517005280" sldId="327"/>
        </pc:sldMkLst>
        <pc:picChg chg="add mod">
          <ac:chgData name="#CUI SHUAIWEN#" userId="35a196ea-bcb8-475e-86cf-0b9eaca8a48f" providerId="ADAL" clId="{57376332-2583-49B1-AFA0-D7E85C41B98C}" dt="2024-12-09T08:34:42.642" v="129"/>
          <ac:picMkLst>
            <pc:docMk/>
            <pc:sldMk cId="2517005280" sldId="327"/>
            <ac:picMk id="3" creationId="{90F2C968-B0E9-4825-F0FB-922068DD2B47}"/>
          </ac:picMkLst>
        </pc:picChg>
      </pc:sldChg>
      <pc:sldChg chg="addSp modSp">
        <pc:chgData name="#CUI SHUAIWEN#" userId="35a196ea-bcb8-475e-86cf-0b9eaca8a48f" providerId="ADAL" clId="{57376332-2583-49B1-AFA0-D7E85C41B98C}" dt="2024-12-09T08:34:41.391" v="127"/>
        <pc:sldMkLst>
          <pc:docMk/>
          <pc:sldMk cId="2781732703" sldId="328"/>
        </pc:sldMkLst>
        <pc:picChg chg="add mod">
          <ac:chgData name="#CUI SHUAIWEN#" userId="35a196ea-bcb8-475e-86cf-0b9eaca8a48f" providerId="ADAL" clId="{57376332-2583-49B1-AFA0-D7E85C41B98C}" dt="2024-12-09T08:34:41.391" v="127"/>
          <ac:picMkLst>
            <pc:docMk/>
            <pc:sldMk cId="2781732703" sldId="328"/>
            <ac:picMk id="3" creationId="{61DABB48-C00D-5397-2DFA-297FB6601A93}"/>
          </ac:picMkLst>
        </pc:picChg>
      </pc:sldChg>
      <pc:sldChg chg="addSp modSp">
        <pc:chgData name="#CUI SHUAIWEN#" userId="35a196ea-bcb8-475e-86cf-0b9eaca8a48f" providerId="ADAL" clId="{57376332-2583-49B1-AFA0-D7E85C41B98C}" dt="2024-12-09T08:34:40.787" v="126"/>
        <pc:sldMkLst>
          <pc:docMk/>
          <pc:sldMk cId="2325243288" sldId="329"/>
        </pc:sldMkLst>
        <pc:picChg chg="add mod">
          <ac:chgData name="#CUI SHUAIWEN#" userId="35a196ea-bcb8-475e-86cf-0b9eaca8a48f" providerId="ADAL" clId="{57376332-2583-49B1-AFA0-D7E85C41B98C}" dt="2024-12-09T08:34:40.787" v="126"/>
          <ac:picMkLst>
            <pc:docMk/>
            <pc:sldMk cId="2325243288" sldId="329"/>
            <ac:picMk id="3" creationId="{26FFCA20-6732-21C6-1684-FB80118E31D9}"/>
          </ac:picMkLst>
        </pc:picChg>
      </pc:sldChg>
      <pc:sldChg chg="addSp modSp">
        <pc:chgData name="#CUI SHUAIWEN#" userId="35a196ea-bcb8-475e-86cf-0b9eaca8a48f" providerId="ADAL" clId="{57376332-2583-49B1-AFA0-D7E85C41B98C}" dt="2024-12-09T08:34:42.022" v="128"/>
        <pc:sldMkLst>
          <pc:docMk/>
          <pc:sldMk cId="2259319043" sldId="330"/>
        </pc:sldMkLst>
        <pc:picChg chg="add mod">
          <ac:chgData name="#CUI SHUAIWEN#" userId="35a196ea-bcb8-475e-86cf-0b9eaca8a48f" providerId="ADAL" clId="{57376332-2583-49B1-AFA0-D7E85C41B98C}" dt="2024-12-09T08:34:42.022" v="128"/>
          <ac:picMkLst>
            <pc:docMk/>
            <pc:sldMk cId="2259319043" sldId="330"/>
            <ac:picMk id="3" creationId="{5935EBB7-63FD-2C55-4340-E9E5BFE95E85}"/>
          </ac:picMkLst>
        </pc:picChg>
      </pc:sldChg>
      <pc:sldChg chg="add">
        <pc:chgData name="#CUI SHUAIWEN#" userId="35a196ea-bcb8-475e-86cf-0b9eaca8a48f" providerId="ADAL" clId="{57376332-2583-49B1-AFA0-D7E85C41B98C}" dt="2024-12-09T08:40:14.412" v="133"/>
        <pc:sldMkLst>
          <pc:docMk/>
          <pc:sldMk cId="2233485250" sldId="331"/>
        </pc:sldMkLst>
      </pc:sldChg>
      <pc:sldChg chg="add">
        <pc:chgData name="#CUI SHUAIWEN#" userId="35a196ea-bcb8-475e-86cf-0b9eaca8a48f" providerId="ADAL" clId="{57376332-2583-49B1-AFA0-D7E85C41B98C}" dt="2024-12-09T08:40:30.201" v="134"/>
        <pc:sldMkLst>
          <pc:docMk/>
          <pc:sldMk cId="4148438964" sldId="332"/>
        </pc:sldMkLst>
      </pc:sldChg>
      <pc:sldChg chg="addSp delSp modSp add mod ord delAnim modAnim">
        <pc:chgData name="#CUI SHUAIWEN#" userId="35a196ea-bcb8-475e-86cf-0b9eaca8a48f" providerId="ADAL" clId="{57376332-2583-49B1-AFA0-D7E85C41B98C}" dt="2024-12-10T11:50:41.663" v="10017"/>
        <pc:sldMkLst>
          <pc:docMk/>
          <pc:sldMk cId="2146715631" sldId="333"/>
        </pc:sldMkLst>
        <pc:spChg chg="add mod">
          <ac:chgData name="#CUI SHUAIWEN#" userId="35a196ea-bcb8-475e-86cf-0b9eaca8a48f" providerId="ADAL" clId="{57376332-2583-49B1-AFA0-D7E85C41B98C}" dt="2024-12-10T11:50:41.663" v="10017"/>
          <ac:spMkLst>
            <pc:docMk/>
            <pc:sldMk cId="2146715631" sldId="333"/>
            <ac:spMk id="3" creationId="{62352920-4333-C31D-783E-471FD699C35C}"/>
          </ac:spMkLst>
        </pc:spChg>
        <pc:spChg chg="del mod">
          <ac:chgData name="#CUI SHUAIWEN#" userId="35a196ea-bcb8-475e-86cf-0b9eaca8a48f" providerId="ADAL" clId="{57376332-2583-49B1-AFA0-D7E85C41B98C}" dt="2024-12-10T11:50:40.543" v="10016" actId="478"/>
          <ac:spMkLst>
            <pc:docMk/>
            <pc:sldMk cId="2146715631" sldId="333"/>
            <ac:spMk id="9" creationId="{FB615854-DFD4-2F69-C8B3-6DB43F957605}"/>
          </ac:spMkLst>
        </pc:spChg>
        <pc:spChg chg="mod">
          <ac:chgData name="#CUI SHUAIWEN#" userId="35a196ea-bcb8-475e-86cf-0b9eaca8a48f" providerId="ADAL" clId="{57376332-2583-49B1-AFA0-D7E85C41B98C}" dt="2024-12-09T10:16:58.901" v="614"/>
          <ac:spMkLst>
            <pc:docMk/>
            <pc:sldMk cId="2146715631" sldId="333"/>
            <ac:spMk id="14" creationId="{4C075F7D-A119-9DEB-8C6A-BB74173AA4F9}"/>
          </ac:spMkLst>
        </pc:spChg>
        <pc:spChg chg="add mod ord">
          <ac:chgData name="#CUI SHUAIWEN#" userId="35a196ea-bcb8-475e-86cf-0b9eaca8a48f" providerId="ADAL" clId="{57376332-2583-49B1-AFA0-D7E85C41B98C}" dt="2024-12-09T12:06:52.071" v="1547" actId="164"/>
          <ac:spMkLst>
            <pc:docMk/>
            <pc:sldMk cId="2146715631" sldId="333"/>
            <ac:spMk id="19" creationId="{69CFAAF4-63DE-612B-8A15-637788B1C528}"/>
          </ac:spMkLst>
        </pc:spChg>
        <pc:spChg chg="del mod">
          <ac:chgData name="#CUI SHUAIWEN#" userId="35a196ea-bcb8-475e-86cf-0b9eaca8a48f" providerId="ADAL" clId="{57376332-2583-49B1-AFA0-D7E85C41B98C}" dt="2024-12-09T11:57:04.071" v="1492" actId="478"/>
          <ac:spMkLst>
            <pc:docMk/>
            <pc:sldMk cId="2146715631" sldId="333"/>
            <ac:spMk id="30" creationId="{5F3A892E-4A07-C005-051F-60CA56950AB8}"/>
          </ac:spMkLst>
        </pc:spChg>
        <pc:spChg chg="del mod">
          <ac:chgData name="#CUI SHUAIWEN#" userId="35a196ea-bcb8-475e-86cf-0b9eaca8a48f" providerId="ADAL" clId="{57376332-2583-49B1-AFA0-D7E85C41B98C}" dt="2024-12-09T11:57:29.181" v="1498" actId="478"/>
          <ac:spMkLst>
            <pc:docMk/>
            <pc:sldMk cId="2146715631" sldId="333"/>
            <ac:spMk id="32" creationId="{C642F5DC-42A1-1908-9095-276C04558294}"/>
          </ac:spMkLst>
        </pc:spChg>
        <pc:spChg chg="add del mod">
          <ac:chgData name="#CUI SHUAIWEN#" userId="35a196ea-bcb8-475e-86cf-0b9eaca8a48f" providerId="ADAL" clId="{57376332-2583-49B1-AFA0-D7E85C41B98C}" dt="2024-12-09T11:57:04.071" v="1492" actId="478"/>
          <ac:spMkLst>
            <pc:docMk/>
            <pc:sldMk cId="2146715631" sldId="333"/>
            <ac:spMk id="36" creationId="{8C9A2820-EC02-1037-C5E4-D2B8FA921DDE}"/>
          </ac:spMkLst>
        </pc:spChg>
        <pc:spChg chg="del">
          <ac:chgData name="#CUI SHUAIWEN#" userId="35a196ea-bcb8-475e-86cf-0b9eaca8a48f" providerId="ADAL" clId="{57376332-2583-49B1-AFA0-D7E85C41B98C}" dt="2024-12-09T11:57:04.071" v="1492" actId="478"/>
          <ac:spMkLst>
            <pc:docMk/>
            <pc:sldMk cId="2146715631" sldId="333"/>
            <ac:spMk id="37" creationId="{11BF5187-5ECF-E26A-C0C5-83DDFD389D5A}"/>
          </ac:spMkLst>
        </pc:spChg>
        <pc:spChg chg="add del mod">
          <ac:chgData name="#CUI SHUAIWEN#" userId="35a196ea-bcb8-475e-86cf-0b9eaca8a48f" providerId="ADAL" clId="{57376332-2583-49B1-AFA0-D7E85C41B98C}" dt="2024-12-09T11:12:05.304" v="916" actId="478"/>
          <ac:spMkLst>
            <pc:docMk/>
            <pc:sldMk cId="2146715631" sldId="333"/>
            <ac:spMk id="42" creationId="{DD3B3297-0E19-67EB-0A10-5A4911317407}"/>
          </ac:spMkLst>
        </pc:spChg>
        <pc:spChg chg="add del mod ord">
          <ac:chgData name="#CUI SHUAIWEN#" userId="35a196ea-bcb8-475e-86cf-0b9eaca8a48f" providerId="ADAL" clId="{57376332-2583-49B1-AFA0-D7E85C41B98C}" dt="2024-12-09T11:52:40.228" v="1414" actId="478"/>
          <ac:spMkLst>
            <pc:docMk/>
            <pc:sldMk cId="2146715631" sldId="333"/>
            <ac:spMk id="43" creationId="{6E3BF4DA-D77F-5FB0-8CCA-903196E048AD}"/>
          </ac:spMkLst>
        </pc:spChg>
        <pc:spChg chg="add del mod">
          <ac:chgData name="#CUI SHUAIWEN#" userId="35a196ea-bcb8-475e-86cf-0b9eaca8a48f" providerId="ADAL" clId="{57376332-2583-49B1-AFA0-D7E85C41B98C}" dt="2024-12-09T11:55:12.873" v="1471" actId="478"/>
          <ac:spMkLst>
            <pc:docMk/>
            <pc:sldMk cId="2146715631" sldId="333"/>
            <ac:spMk id="48" creationId="{D097AE5F-4469-1337-A9D0-F9FF612B236A}"/>
          </ac:spMkLst>
        </pc:spChg>
        <pc:spChg chg="add del mod">
          <ac:chgData name="#CUI SHUAIWEN#" userId="35a196ea-bcb8-475e-86cf-0b9eaca8a48f" providerId="ADAL" clId="{57376332-2583-49B1-AFA0-D7E85C41B98C}" dt="2024-12-09T11:52:40.228" v="1414" actId="478"/>
          <ac:spMkLst>
            <pc:docMk/>
            <pc:sldMk cId="2146715631" sldId="333"/>
            <ac:spMk id="52" creationId="{2F7057D5-8EC9-4F82-4265-4E1744F6B14D}"/>
          </ac:spMkLst>
        </pc:spChg>
        <pc:spChg chg="add del mod">
          <ac:chgData name="#CUI SHUAIWEN#" userId="35a196ea-bcb8-475e-86cf-0b9eaca8a48f" providerId="ADAL" clId="{57376332-2583-49B1-AFA0-D7E85C41B98C}" dt="2024-12-09T11:52:40.228" v="1414" actId="478"/>
          <ac:spMkLst>
            <pc:docMk/>
            <pc:sldMk cId="2146715631" sldId="333"/>
            <ac:spMk id="53" creationId="{62AA1569-840F-BA8E-A040-32B42AEDC7C1}"/>
          </ac:spMkLst>
        </pc:spChg>
        <pc:spChg chg="add del mod">
          <ac:chgData name="#CUI SHUAIWEN#" userId="35a196ea-bcb8-475e-86cf-0b9eaca8a48f" providerId="ADAL" clId="{57376332-2583-49B1-AFA0-D7E85C41B98C}" dt="2024-12-09T11:52:40.228" v="1414" actId="478"/>
          <ac:spMkLst>
            <pc:docMk/>
            <pc:sldMk cId="2146715631" sldId="333"/>
            <ac:spMk id="54" creationId="{F6772D98-4590-7D75-9DB3-F7E89B85FC7B}"/>
          </ac:spMkLst>
        </pc:spChg>
        <pc:spChg chg="add del mod">
          <ac:chgData name="#CUI SHUAIWEN#" userId="35a196ea-bcb8-475e-86cf-0b9eaca8a48f" providerId="ADAL" clId="{57376332-2583-49B1-AFA0-D7E85C41B98C}" dt="2024-12-09T11:55:12.873" v="1471" actId="478"/>
          <ac:spMkLst>
            <pc:docMk/>
            <pc:sldMk cId="2146715631" sldId="333"/>
            <ac:spMk id="57" creationId="{9F3E3E19-43D0-A8FC-B34F-AFA9A4469885}"/>
          </ac:spMkLst>
        </pc:spChg>
        <pc:spChg chg="add del mod">
          <ac:chgData name="#CUI SHUAIWEN#" userId="35a196ea-bcb8-475e-86cf-0b9eaca8a48f" providerId="ADAL" clId="{57376332-2583-49B1-AFA0-D7E85C41B98C}" dt="2024-12-09T11:55:12.873" v="1471" actId="478"/>
          <ac:spMkLst>
            <pc:docMk/>
            <pc:sldMk cId="2146715631" sldId="333"/>
            <ac:spMk id="59" creationId="{237336EF-6F9E-1022-B6CF-744BE4A89C49}"/>
          </ac:spMkLst>
        </pc:spChg>
        <pc:spChg chg="add del mod">
          <ac:chgData name="#CUI SHUAIWEN#" userId="35a196ea-bcb8-475e-86cf-0b9eaca8a48f" providerId="ADAL" clId="{57376332-2583-49B1-AFA0-D7E85C41B98C}" dt="2024-12-09T11:55:12.873" v="1471" actId="478"/>
          <ac:spMkLst>
            <pc:docMk/>
            <pc:sldMk cId="2146715631" sldId="333"/>
            <ac:spMk id="61" creationId="{5E693293-7448-5792-1288-0F7A194BD9AA}"/>
          </ac:spMkLst>
        </pc:spChg>
        <pc:spChg chg="add del mod ord">
          <ac:chgData name="#CUI SHUAIWEN#" userId="35a196ea-bcb8-475e-86cf-0b9eaca8a48f" providerId="ADAL" clId="{57376332-2583-49B1-AFA0-D7E85C41B98C}" dt="2024-12-09T11:52:40.228" v="1414" actId="478"/>
          <ac:spMkLst>
            <pc:docMk/>
            <pc:sldMk cId="2146715631" sldId="333"/>
            <ac:spMk id="63" creationId="{571A4DDC-EBE5-373F-F8EB-7AB810422FD5}"/>
          </ac:spMkLst>
        </pc:spChg>
        <pc:spChg chg="add del mod">
          <ac:chgData name="#CUI SHUAIWEN#" userId="35a196ea-bcb8-475e-86cf-0b9eaca8a48f" providerId="ADAL" clId="{57376332-2583-49B1-AFA0-D7E85C41B98C}" dt="2024-12-09T11:52:40.228" v="1414" actId="478"/>
          <ac:spMkLst>
            <pc:docMk/>
            <pc:sldMk cId="2146715631" sldId="333"/>
            <ac:spMk id="64" creationId="{8A28A12F-C29D-A9A0-A35F-9191C1227B57}"/>
          </ac:spMkLst>
        </pc:spChg>
        <pc:spChg chg="add del mod">
          <ac:chgData name="#CUI SHUAIWEN#" userId="35a196ea-bcb8-475e-86cf-0b9eaca8a48f" providerId="ADAL" clId="{57376332-2583-49B1-AFA0-D7E85C41B98C}" dt="2024-12-09T11:52:40.228" v="1414" actId="478"/>
          <ac:spMkLst>
            <pc:docMk/>
            <pc:sldMk cId="2146715631" sldId="333"/>
            <ac:spMk id="65" creationId="{EF053E6A-B47C-3A96-B19A-93E971273C53}"/>
          </ac:spMkLst>
        </pc:spChg>
        <pc:spChg chg="add del mod ord">
          <ac:chgData name="#CUI SHUAIWEN#" userId="35a196ea-bcb8-475e-86cf-0b9eaca8a48f" providerId="ADAL" clId="{57376332-2583-49B1-AFA0-D7E85C41B98C}" dt="2024-12-09T11:52:40.228" v="1414" actId="478"/>
          <ac:spMkLst>
            <pc:docMk/>
            <pc:sldMk cId="2146715631" sldId="333"/>
            <ac:spMk id="66" creationId="{8C245379-6C9A-069F-CB0D-39CFD3A7C888}"/>
          </ac:spMkLst>
        </pc:spChg>
        <pc:spChg chg="add del mod">
          <ac:chgData name="#CUI SHUAIWEN#" userId="35a196ea-bcb8-475e-86cf-0b9eaca8a48f" providerId="ADAL" clId="{57376332-2583-49B1-AFA0-D7E85C41B98C}" dt="2024-12-09T11:52:40.228" v="1414" actId="478"/>
          <ac:spMkLst>
            <pc:docMk/>
            <pc:sldMk cId="2146715631" sldId="333"/>
            <ac:spMk id="67" creationId="{F18D5382-4330-E0C7-F1D0-FCA32374BECC}"/>
          </ac:spMkLst>
        </pc:spChg>
        <pc:spChg chg="add del mod">
          <ac:chgData name="#CUI SHUAIWEN#" userId="35a196ea-bcb8-475e-86cf-0b9eaca8a48f" providerId="ADAL" clId="{57376332-2583-49B1-AFA0-D7E85C41B98C}" dt="2024-12-09T11:52:40.228" v="1414" actId="478"/>
          <ac:spMkLst>
            <pc:docMk/>
            <pc:sldMk cId="2146715631" sldId="333"/>
            <ac:spMk id="68" creationId="{68F47559-985D-4CB3-8DB6-1D6EFCF2E925}"/>
          </ac:spMkLst>
        </pc:spChg>
        <pc:spChg chg="add mod">
          <ac:chgData name="#CUI SHUAIWEN#" userId="35a196ea-bcb8-475e-86cf-0b9eaca8a48f" providerId="ADAL" clId="{57376332-2583-49B1-AFA0-D7E85C41B98C}" dt="2024-12-09T12:06:52.071" v="1547" actId="164"/>
          <ac:spMkLst>
            <pc:docMk/>
            <pc:sldMk cId="2146715631" sldId="333"/>
            <ac:spMk id="69" creationId="{D9870F40-E5D9-690F-DDD6-265C6787419B}"/>
          </ac:spMkLst>
        </pc:spChg>
        <pc:spChg chg="add mod">
          <ac:chgData name="#CUI SHUAIWEN#" userId="35a196ea-bcb8-475e-86cf-0b9eaca8a48f" providerId="ADAL" clId="{57376332-2583-49B1-AFA0-D7E85C41B98C}" dt="2024-12-09T12:26:45.688" v="1776" actId="164"/>
          <ac:spMkLst>
            <pc:docMk/>
            <pc:sldMk cId="2146715631" sldId="333"/>
            <ac:spMk id="70" creationId="{3CC58352-3A32-2F58-1243-0CAE292F9C4A}"/>
          </ac:spMkLst>
        </pc:spChg>
        <pc:spChg chg="add mod">
          <ac:chgData name="#CUI SHUAIWEN#" userId="35a196ea-bcb8-475e-86cf-0b9eaca8a48f" providerId="ADAL" clId="{57376332-2583-49B1-AFA0-D7E85C41B98C}" dt="2024-12-09T12:26:45.688" v="1776" actId="164"/>
          <ac:spMkLst>
            <pc:docMk/>
            <pc:sldMk cId="2146715631" sldId="333"/>
            <ac:spMk id="71" creationId="{2EDA281C-6316-D700-A438-AEB5565C35B9}"/>
          </ac:spMkLst>
        </pc:spChg>
        <pc:spChg chg="add del mod">
          <ac:chgData name="#CUI SHUAIWEN#" userId="35a196ea-bcb8-475e-86cf-0b9eaca8a48f" providerId="ADAL" clId="{57376332-2583-49B1-AFA0-D7E85C41B98C}" dt="2024-12-09T11:52:32.081" v="1412" actId="478"/>
          <ac:spMkLst>
            <pc:docMk/>
            <pc:sldMk cId="2146715631" sldId="333"/>
            <ac:spMk id="72" creationId="{4495703B-642F-EF1E-B699-F25A6D865506}"/>
          </ac:spMkLst>
        </pc:spChg>
        <pc:spChg chg="add del mod">
          <ac:chgData name="#CUI SHUAIWEN#" userId="35a196ea-bcb8-475e-86cf-0b9eaca8a48f" providerId="ADAL" clId="{57376332-2583-49B1-AFA0-D7E85C41B98C}" dt="2024-12-09T11:52:32.081" v="1412" actId="478"/>
          <ac:spMkLst>
            <pc:docMk/>
            <pc:sldMk cId="2146715631" sldId="333"/>
            <ac:spMk id="73" creationId="{78DA4635-497A-D8AC-198E-6A115AF57A36}"/>
          </ac:spMkLst>
        </pc:spChg>
        <pc:spChg chg="add del mod">
          <ac:chgData name="#CUI SHUAIWEN#" userId="35a196ea-bcb8-475e-86cf-0b9eaca8a48f" providerId="ADAL" clId="{57376332-2583-49B1-AFA0-D7E85C41B98C}" dt="2024-12-09T11:55:12.873" v="1471" actId="478"/>
          <ac:spMkLst>
            <pc:docMk/>
            <pc:sldMk cId="2146715631" sldId="333"/>
            <ac:spMk id="74" creationId="{BC562035-C506-108D-4742-832BAFB69E8D}"/>
          </ac:spMkLst>
        </pc:spChg>
        <pc:spChg chg="add del mod">
          <ac:chgData name="#CUI SHUAIWEN#" userId="35a196ea-bcb8-475e-86cf-0b9eaca8a48f" providerId="ADAL" clId="{57376332-2583-49B1-AFA0-D7E85C41B98C}" dt="2024-12-09T11:52:32.081" v="1412" actId="478"/>
          <ac:spMkLst>
            <pc:docMk/>
            <pc:sldMk cId="2146715631" sldId="333"/>
            <ac:spMk id="75" creationId="{3E11D252-773B-5998-01EE-9A55638EE86E}"/>
          </ac:spMkLst>
        </pc:spChg>
        <pc:spChg chg="add del mod">
          <ac:chgData name="#CUI SHUAIWEN#" userId="35a196ea-bcb8-475e-86cf-0b9eaca8a48f" providerId="ADAL" clId="{57376332-2583-49B1-AFA0-D7E85C41B98C}" dt="2024-12-09T11:52:32.081" v="1412" actId="478"/>
          <ac:spMkLst>
            <pc:docMk/>
            <pc:sldMk cId="2146715631" sldId="333"/>
            <ac:spMk id="76" creationId="{39BE9117-87E1-466A-99CC-5C7544FB5211}"/>
          </ac:spMkLst>
        </pc:spChg>
        <pc:spChg chg="add del mod">
          <ac:chgData name="#CUI SHUAIWEN#" userId="35a196ea-bcb8-475e-86cf-0b9eaca8a48f" providerId="ADAL" clId="{57376332-2583-49B1-AFA0-D7E85C41B98C}" dt="2024-12-09T11:52:32.081" v="1412" actId="478"/>
          <ac:spMkLst>
            <pc:docMk/>
            <pc:sldMk cId="2146715631" sldId="333"/>
            <ac:spMk id="77" creationId="{3B55BADA-D978-9596-F18C-1725148D5968}"/>
          </ac:spMkLst>
        </pc:spChg>
        <pc:spChg chg="add del mod">
          <ac:chgData name="#CUI SHUAIWEN#" userId="35a196ea-bcb8-475e-86cf-0b9eaca8a48f" providerId="ADAL" clId="{57376332-2583-49B1-AFA0-D7E85C41B98C}" dt="2024-12-09T11:52:32.081" v="1412" actId="478"/>
          <ac:spMkLst>
            <pc:docMk/>
            <pc:sldMk cId="2146715631" sldId="333"/>
            <ac:spMk id="78" creationId="{9FC929AF-5A99-5276-F849-83EE071B3183}"/>
          </ac:spMkLst>
        </pc:spChg>
        <pc:spChg chg="add del mod">
          <ac:chgData name="#CUI SHUAIWEN#" userId="35a196ea-bcb8-475e-86cf-0b9eaca8a48f" providerId="ADAL" clId="{57376332-2583-49B1-AFA0-D7E85C41B98C}" dt="2024-12-09T11:52:32.081" v="1412" actId="478"/>
          <ac:spMkLst>
            <pc:docMk/>
            <pc:sldMk cId="2146715631" sldId="333"/>
            <ac:spMk id="79" creationId="{D0EC66A1-CDA7-3D9E-1E52-5B25A7ACC019}"/>
          </ac:spMkLst>
        </pc:spChg>
        <pc:spChg chg="add mod">
          <ac:chgData name="#CUI SHUAIWEN#" userId="35a196ea-bcb8-475e-86cf-0b9eaca8a48f" providerId="ADAL" clId="{57376332-2583-49B1-AFA0-D7E85C41B98C}" dt="2024-12-09T11:53:06.198" v="1440" actId="1076"/>
          <ac:spMkLst>
            <pc:docMk/>
            <pc:sldMk cId="2146715631" sldId="333"/>
            <ac:spMk id="80" creationId="{58CB8D0B-6322-F118-0827-2FE6FA839E49}"/>
          </ac:spMkLst>
        </pc:spChg>
        <pc:spChg chg="add mod">
          <ac:chgData name="#CUI SHUAIWEN#" userId="35a196ea-bcb8-475e-86cf-0b9eaca8a48f" providerId="ADAL" clId="{57376332-2583-49B1-AFA0-D7E85C41B98C}" dt="2024-12-09T11:53:06.198" v="1440" actId="1076"/>
          <ac:spMkLst>
            <pc:docMk/>
            <pc:sldMk cId="2146715631" sldId="333"/>
            <ac:spMk id="81" creationId="{24770954-FB05-3607-BE74-D6985A518B39}"/>
          </ac:spMkLst>
        </pc:spChg>
        <pc:spChg chg="add mod topLvl">
          <ac:chgData name="#CUI SHUAIWEN#" userId="35a196ea-bcb8-475e-86cf-0b9eaca8a48f" providerId="ADAL" clId="{57376332-2583-49B1-AFA0-D7E85C41B98C}" dt="2024-12-09T12:08:34.544" v="1564" actId="164"/>
          <ac:spMkLst>
            <pc:docMk/>
            <pc:sldMk cId="2146715631" sldId="333"/>
            <ac:spMk id="82" creationId="{8809D291-2D09-7C5C-35E4-2EB36E707533}"/>
          </ac:spMkLst>
        </pc:spChg>
        <pc:spChg chg="add mod topLvl">
          <ac:chgData name="#CUI SHUAIWEN#" userId="35a196ea-bcb8-475e-86cf-0b9eaca8a48f" providerId="ADAL" clId="{57376332-2583-49B1-AFA0-D7E85C41B98C}" dt="2024-12-09T12:27:08.176" v="1782" actId="20577"/>
          <ac:spMkLst>
            <pc:docMk/>
            <pc:sldMk cId="2146715631" sldId="333"/>
            <ac:spMk id="83" creationId="{D91CA87D-3C93-9373-6C8B-3BC104A770C6}"/>
          </ac:spMkLst>
        </pc:spChg>
        <pc:spChg chg="add mod">
          <ac:chgData name="#CUI SHUAIWEN#" userId="35a196ea-bcb8-475e-86cf-0b9eaca8a48f" providerId="ADAL" clId="{57376332-2583-49B1-AFA0-D7E85C41B98C}" dt="2024-12-09T11:57:08.492" v="1494"/>
          <ac:spMkLst>
            <pc:docMk/>
            <pc:sldMk cId="2146715631" sldId="333"/>
            <ac:spMk id="94" creationId="{11BF5187-5ECF-E26A-C0C5-83DDFD389D5A}"/>
          </ac:spMkLst>
        </pc:spChg>
        <pc:spChg chg="add mod">
          <ac:chgData name="#CUI SHUAIWEN#" userId="35a196ea-bcb8-475e-86cf-0b9eaca8a48f" providerId="ADAL" clId="{57376332-2583-49B1-AFA0-D7E85C41B98C}" dt="2024-12-09T11:57:08.492" v="1494"/>
          <ac:spMkLst>
            <pc:docMk/>
            <pc:sldMk cId="2146715631" sldId="333"/>
            <ac:spMk id="95" creationId="{5F3A892E-4A07-C005-051F-60CA56950AB8}"/>
          </ac:spMkLst>
        </pc:spChg>
        <pc:spChg chg="add mod">
          <ac:chgData name="#CUI SHUAIWEN#" userId="35a196ea-bcb8-475e-86cf-0b9eaca8a48f" providerId="ADAL" clId="{57376332-2583-49B1-AFA0-D7E85C41B98C}" dt="2024-12-09T11:57:08.492" v="1494"/>
          <ac:spMkLst>
            <pc:docMk/>
            <pc:sldMk cId="2146715631" sldId="333"/>
            <ac:spMk id="96" creationId="{8C9A2820-EC02-1037-C5E4-D2B8FA921DDE}"/>
          </ac:spMkLst>
        </pc:spChg>
        <pc:spChg chg="add mod">
          <ac:chgData name="#CUI SHUAIWEN#" userId="35a196ea-bcb8-475e-86cf-0b9eaca8a48f" providerId="ADAL" clId="{57376332-2583-49B1-AFA0-D7E85C41B98C}" dt="2024-12-09T11:57:32.804" v="1499"/>
          <ac:spMkLst>
            <pc:docMk/>
            <pc:sldMk cId="2146715631" sldId="333"/>
            <ac:spMk id="97" creationId="{E3CED9C9-50B4-91DD-B406-390AB1750567}"/>
          </ac:spMkLst>
        </pc:spChg>
        <pc:spChg chg="add mod">
          <ac:chgData name="#CUI SHUAIWEN#" userId="35a196ea-bcb8-475e-86cf-0b9eaca8a48f" providerId="ADAL" clId="{57376332-2583-49B1-AFA0-D7E85C41B98C}" dt="2024-12-09T12:26:45.688" v="1776" actId="164"/>
          <ac:spMkLst>
            <pc:docMk/>
            <pc:sldMk cId="2146715631" sldId="333"/>
            <ac:spMk id="116" creationId="{2FCD4951-4BCB-CD7C-2FB5-A06DACC4DEBF}"/>
          </ac:spMkLst>
        </pc:spChg>
        <pc:spChg chg="add mod">
          <ac:chgData name="#CUI SHUAIWEN#" userId="35a196ea-bcb8-475e-86cf-0b9eaca8a48f" providerId="ADAL" clId="{57376332-2583-49B1-AFA0-D7E85C41B98C}" dt="2024-12-09T12:26:45.688" v="1776" actId="164"/>
          <ac:spMkLst>
            <pc:docMk/>
            <pc:sldMk cId="2146715631" sldId="333"/>
            <ac:spMk id="117" creationId="{B36C917F-38F5-44EF-D77E-0F5D93059C84}"/>
          </ac:spMkLst>
        </pc:spChg>
        <pc:spChg chg="add mod">
          <ac:chgData name="#CUI SHUAIWEN#" userId="35a196ea-bcb8-475e-86cf-0b9eaca8a48f" providerId="ADAL" clId="{57376332-2583-49B1-AFA0-D7E85C41B98C}" dt="2024-12-09T12:26:45.688" v="1776" actId="164"/>
          <ac:spMkLst>
            <pc:docMk/>
            <pc:sldMk cId="2146715631" sldId="333"/>
            <ac:spMk id="118" creationId="{8F8E5948-9810-BEFF-8A8F-7642B06342B1}"/>
          </ac:spMkLst>
        </pc:spChg>
        <pc:spChg chg="add mod">
          <ac:chgData name="#CUI SHUAIWEN#" userId="35a196ea-bcb8-475e-86cf-0b9eaca8a48f" providerId="ADAL" clId="{57376332-2583-49B1-AFA0-D7E85C41B98C}" dt="2024-12-09T12:26:45.688" v="1776" actId="164"/>
          <ac:spMkLst>
            <pc:docMk/>
            <pc:sldMk cId="2146715631" sldId="333"/>
            <ac:spMk id="119" creationId="{38F46316-C135-960C-5152-531F0034830B}"/>
          </ac:spMkLst>
        </pc:spChg>
        <pc:grpChg chg="add del mod">
          <ac:chgData name="#CUI SHUAIWEN#" userId="35a196ea-bcb8-475e-86cf-0b9eaca8a48f" providerId="ADAL" clId="{57376332-2583-49B1-AFA0-D7E85C41B98C}" dt="2024-12-09T10:17:22.878" v="620" actId="478"/>
          <ac:grpSpMkLst>
            <pc:docMk/>
            <pc:sldMk cId="2146715631" sldId="333"/>
            <ac:grpSpMk id="11" creationId="{23121525-4567-21D2-4731-574B2B11A76A}"/>
          </ac:grpSpMkLst>
        </pc:grpChg>
        <pc:grpChg chg="add del mod">
          <ac:chgData name="#CUI SHUAIWEN#" userId="35a196ea-bcb8-475e-86cf-0b9eaca8a48f" providerId="ADAL" clId="{57376332-2583-49B1-AFA0-D7E85C41B98C}" dt="2024-12-09T11:52:40.228" v="1414" actId="478"/>
          <ac:grpSpMkLst>
            <pc:docMk/>
            <pc:sldMk cId="2146715631" sldId="333"/>
            <ac:grpSpMk id="51" creationId="{BF22D7B9-7D34-DA28-5A85-A89E0B7AAFDB}"/>
          </ac:grpSpMkLst>
        </pc:grpChg>
        <pc:grpChg chg="add mod">
          <ac:chgData name="#CUI SHUAIWEN#" userId="35a196ea-bcb8-475e-86cf-0b9eaca8a48f" providerId="ADAL" clId="{57376332-2583-49B1-AFA0-D7E85C41B98C}" dt="2024-12-09T12:06:52.071" v="1547" actId="164"/>
          <ac:grpSpMkLst>
            <pc:docMk/>
            <pc:sldMk cId="2146715631" sldId="333"/>
            <ac:grpSpMk id="105" creationId="{778290B8-F269-3358-6DD8-BF63225B758D}"/>
          </ac:grpSpMkLst>
        </pc:grpChg>
        <pc:grpChg chg="add del mod">
          <ac:chgData name="#CUI SHUAIWEN#" userId="35a196ea-bcb8-475e-86cf-0b9eaca8a48f" providerId="ADAL" clId="{57376332-2583-49B1-AFA0-D7E85C41B98C}" dt="2024-12-09T12:07:51.424" v="1559" actId="165"/>
          <ac:grpSpMkLst>
            <pc:docMk/>
            <pc:sldMk cId="2146715631" sldId="333"/>
            <ac:grpSpMk id="106" creationId="{FD1A198E-BB5E-C3E0-BE4C-EE3CF1FF603C}"/>
          </ac:grpSpMkLst>
        </pc:grpChg>
        <pc:grpChg chg="add mod">
          <ac:chgData name="#CUI SHUAIWEN#" userId="35a196ea-bcb8-475e-86cf-0b9eaca8a48f" providerId="ADAL" clId="{57376332-2583-49B1-AFA0-D7E85C41B98C}" dt="2024-12-09T12:08:51.801" v="1569" actId="1076"/>
          <ac:grpSpMkLst>
            <pc:docMk/>
            <pc:sldMk cId="2146715631" sldId="333"/>
            <ac:grpSpMk id="107" creationId="{64063063-FB8C-ED5E-1B0D-AF671509A8C9}"/>
          </ac:grpSpMkLst>
        </pc:grpChg>
        <pc:grpChg chg="add mod">
          <ac:chgData name="#CUI SHUAIWEN#" userId="35a196ea-bcb8-475e-86cf-0b9eaca8a48f" providerId="ADAL" clId="{57376332-2583-49B1-AFA0-D7E85C41B98C}" dt="2024-12-09T12:26:45.688" v="1776" actId="164"/>
          <ac:grpSpMkLst>
            <pc:docMk/>
            <pc:sldMk cId="2146715631" sldId="333"/>
            <ac:grpSpMk id="131" creationId="{88191925-1444-F2B1-B179-40B12914A07F}"/>
          </ac:grpSpMkLst>
        </pc:grpChg>
        <pc:picChg chg="add del mod modCrop">
          <ac:chgData name="#CUI SHUAIWEN#" userId="35a196ea-bcb8-475e-86cf-0b9eaca8a48f" providerId="ADAL" clId="{57376332-2583-49B1-AFA0-D7E85C41B98C}" dt="2024-12-09T10:17:23.251" v="621" actId="478"/>
          <ac:picMkLst>
            <pc:docMk/>
            <pc:sldMk cId="2146715631" sldId="333"/>
            <ac:picMk id="3" creationId="{4D032315-7FCA-F8C7-4828-3B6454AFBB35}"/>
          </ac:picMkLst>
        </pc:picChg>
        <pc:picChg chg="add del mod">
          <ac:chgData name="#CUI SHUAIWEN#" userId="35a196ea-bcb8-475e-86cf-0b9eaca8a48f" providerId="ADAL" clId="{57376332-2583-49B1-AFA0-D7E85C41B98C}" dt="2024-12-09T11:55:12.873" v="1471" actId="478"/>
          <ac:picMkLst>
            <pc:docMk/>
            <pc:sldMk cId="2146715631" sldId="333"/>
            <ac:picMk id="11" creationId="{A42ED6FB-53EE-0353-2E80-118D630E6E22}"/>
          </ac:picMkLst>
        </pc:picChg>
        <pc:picChg chg="mod modCrop">
          <ac:chgData name="#CUI SHUAIWEN#" userId="35a196ea-bcb8-475e-86cf-0b9eaca8a48f" providerId="ADAL" clId="{57376332-2583-49B1-AFA0-D7E85C41B98C}" dt="2024-12-09T10:17:14.071" v="618" actId="732"/>
          <ac:picMkLst>
            <pc:docMk/>
            <pc:sldMk cId="2146715631" sldId="333"/>
            <ac:picMk id="13" creationId="{0D49975D-E696-6018-904A-618ADCCD6335}"/>
          </ac:picMkLst>
        </pc:picChg>
        <pc:picChg chg="add del mod">
          <ac:chgData name="#CUI SHUAIWEN#" userId="35a196ea-bcb8-475e-86cf-0b9eaca8a48f" providerId="ADAL" clId="{57376332-2583-49B1-AFA0-D7E85C41B98C}" dt="2024-12-09T11:55:12.873" v="1471" actId="478"/>
          <ac:picMkLst>
            <pc:docMk/>
            <pc:sldMk cId="2146715631" sldId="333"/>
            <ac:picMk id="14" creationId="{0CD79F73-E198-D593-3F5E-D5E41F9030EA}"/>
          </ac:picMkLst>
        </pc:picChg>
        <pc:picChg chg="add del mod modCrop">
          <ac:chgData name="#CUI SHUAIWEN#" userId="35a196ea-bcb8-475e-86cf-0b9eaca8a48f" providerId="ADAL" clId="{57376332-2583-49B1-AFA0-D7E85C41B98C}" dt="2024-12-09T11:52:46.252" v="1416" actId="478"/>
          <ac:picMkLst>
            <pc:docMk/>
            <pc:sldMk cId="2146715631" sldId="333"/>
            <ac:picMk id="18" creationId="{D9A5439F-F6FA-F724-AFCE-3FDBA220D28C}"/>
          </ac:picMkLst>
        </pc:picChg>
        <pc:picChg chg="add mod">
          <ac:chgData name="#CUI SHUAIWEN#" userId="35a196ea-bcb8-475e-86cf-0b9eaca8a48f" providerId="ADAL" clId="{57376332-2583-49B1-AFA0-D7E85C41B98C}" dt="2024-12-09T10:27:36.083" v="642"/>
          <ac:picMkLst>
            <pc:docMk/>
            <pc:sldMk cId="2146715631" sldId="333"/>
            <ac:picMk id="21" creationId="{388C625F-2565-6981-0D01-DD8FD7D6537A}"/>
          </ac:picMkLst>
        </pc:picChg>
        <pc:picChg chg="add del mod">
          <ac:chgData name="#CUI SHUAIWEN#" userId="35a196ea-bcb8-475e-86cf-0b9eaca8a48f" providerId="ADAL" clId="{57376332-2583-49B1-AFA0-D7E85C41B98C}" dt="2024-12-09T11:55:12.873" v="1471" actId="478"/>
          <ac:picMkLst>
            <pc:docMk/>
            <pc:sldMk cId="2146715631" sldId="333"/>
            <ac:picMk id="21" creationId="{C15EDCA6-2E09-FE86-6C9C-30C7D21E8226}"/>
          </ac:picMkLst>
        </pc:picChg>
        <pc:picChg chg="add del mod">
          <ac:chgData name="#CUI SHUAIWEN#" userId="35a196ea-bcb8-475e-86cf-0b9eaca8a48f" providerId="ADAL" clId="{57376332-2583-49B1-AFA0-D7E85C41B98C}" dt="2024-12-09T11:55:12.873" v="1471" actId="478"/>
          <ac:picMkLst>
            <pc:docMk/>
            <pc:sldMk cId="2146715631" sldId="333"/>
            <ac:picMk id="23" creationId="{45179001-2412-5155-ADE9-8626D5144D1F}"/>
          </ac:picMkLst>
        </pc:picChg>
        <pc:picChg chg="add mod">
          <ac:chgData name="#CUI SHUAIWEN#" userId="35a196ea-bcb8-475e-86cf-0b9eaca8a48f" providerId="ADAL" clId="{57376332-2583-49B1-AFA0-D7E85C41B98C}" dt="2024-12-09T10:27:34.294" v="640"/>
          <ac:picMkLst>
            <pc:docMk/>
            <pc:sldMk cId="2146715631" sldId="333"/>
            <ac:picMk id="23" creationId="{C2C11F88-FB33-0658-0080-6297030686A2}"/>
          </ac:picMkLst>
        </pc:picChg>
        <pc:picChg chg="add mod">
          <ac:chgData name="#CUI SHUAIWEN#" userId="35a196ea-bcb8-475e-86cf-0b9eaca8a48f" providerId="ADAL" clId="{57376332-2583-49B1-AFA0-D7E85C41B98C}" dt="2024-12-09T10:27:40.511" v="643"/>
          <ac:picMkLst>
            <pc:docMk/>
            <pc:sldMk cId="2146715631" sldId="333"/>
            <ac:picMk id="25" creationId="{13F8780E-585D-DB56-FE0B-084367F43B50}"/>
          </ac:picMkLst>
        </pc:picChg>
        <pc:picChg chg="add del mod">
          <ac:chgData name="#CUI SHUAIWEN#" userId="35a196ea-bcb8-475e-86cf-0b9eaca8a48f" providerId="ADAL" clId="{57376332-2583-49B1-AFA0-D7E85C41B98C}" dt="2024-12-09T11:55:12.873" v="1471" actId="478"/>
          <ac:picMkLst>
            <pc:docMk/>
            <pc:sldMk cId="2146715631" sldId="333"/>
            <ac:picMk id="25" creationId="{C767BA45-DE55-7926-1A95-56EAB9EFBE9E}"/>
          </ac:picMkLst>
        </pc:picChg>
        <pc:picChg chg="add del mod">
          <ac:chgData name="#CUI SHUAIWEN#" userId="35a196ea-bcb8-475e-86cf-0b9eaca8a48f" providerId="ADAL" clId="{57376332-2583-49B1-AFA0-D7E85C41B98C}" dt="2024-12-09T11:52:46.252" v="1416" actId="478"/>
          <ac:picMkLst>
            <pc:docMk/>
            <pc:sldMk cId="2146715631" sldId="333"/>
            <ac:picMk id="27" creationId="{AE30D32C-77DB-6988-2FAE-28DA00E951BE}"/>
          </ac:picMkLst>
        </pc:picChg>
        <pc:picChg chg="add del mod">
          <ac:chgData name="#CUI SHUAIWEN#" userId="35a196ea-bcb8-475e-86cf-0b9eaca8a48f" providerId="ADAL" clId="{57376332-2583-49B1-AFA0-D7E85C41B98C}" dt="2024-12-09T11:52:32.081" v="1412" actId="478"/>
          <ac:picMkLst>
            <pc:docMk/>
            <pc:sldMk cId="2146715631" sldId="333"/>
            <ac:picMk id="28" creationId="{E541D16B-FBB9-C2C6-D487-45DD26E0CC5E}"/>
          </ac:picMkLst>
        </pc:picChg>
        <pc:picChg chg="add del mod">
          <ac:chgData name="#CUI SHUAIWEN#" userId="35a196ea-bcb8-475e-86cf-0b9eaca8a48f" providerId="ADAL" clId="{57376332-2583-49B1-AFA0-D7E85C41B98C}" dt="2024-12-09T11:52:46.252" v="1416" actId="478"/>
          <ac:picMkLst>
            <pc:docMk/>
            <pc:sldMk cId="2146715631" sldId="333"/>
            <ac:picMk id="29" creationId="{D23C9884-D94D-4D91-E17B-90CBDA46EB9F}"/>
          </ac:picMkLst>
        </pc:picChg>
        <pc:picChg chg="add del mod">
          <ac:chgData name="#CUI SHUAIWEN#" userId="35a196ea-bcb8-475e-86cf-0b9eaca8a48f" providerId="ADAL" clId="{57376332-2583-49B1-AFA0-D7E85C41B98C}" dt="2024-12-09T11:52:46.252" v="1416" actId="478"/>
          <ac:picMkLst>
            <pc:docMk/>
            <pc:sldMk cId="2146715631" sldId="333"/>
            <ac:picMk id="33" creationId="{A08F96A2-8226-78AE-0869-0AF1039BFDB6}"/>
          </ac:picMkLst>
        </pc:picChg>
        <pc:picChg chg="add del mod">
          <ac:chgData name="#CUI SHUAIWEN#" userId="35a196ea-bcb8-475e-86cf-0b9eaca8a48f" providerId="ADAL" clId="{57376332-2583-49B1-AFA0-D7E85C41B98C}" dt="2024-12-09T11:52:32.081" v="1412" actId="478"/>
          <ac:picMkLst>
            <pc:docMk/>
            <pc:sldMk cId="2146715631" sldId="333"/>
            <ac:picMk id="34" creationId="{44AEFA9D-066D-CA2B-CF21-44D9098673A3}"/>
          </ac:picMkLst>
        </pc:picChg>
        <pc:picChg chg="add del mod">
          <ac:chgData name="#CUI SHUAIWEN#" userId="35a196ea-bcb8-475e-86cf-0b9eaca8a48f" providerId="ADAL" clId="{57376332-2583-49B1-AFA0-D7E85C41B98C}" dt="2024-12-09T11:52:46.252" v="1416" actId="478"/>
          <ac:picMkLst>
            <pc:docMk/>
            <pc:sldMk cId="2146715631" sldId="333"/>
            <ac:picMk id="35" creationId="{11F432DD-911F-780F-DDBE-9D1C62DCB1C5}"/>
          </ac:picMkLst>
        </pc:picChg>
        <pc:picChg chg="add del mod">
          <ac:chgData name="#CUI SHUAIWEN#" userId="35a196ea-bcb8-475e-86cf-0b9eaca8a48f" providerId="ADAL" clId="{57376332-2583-49B1-AFA0-D7E85C41B98C}" dt="2024-12-09T11:52:46.252" v="1416" actId="478"/>
          <ac:picMkLst>
            <pc:docMk/>
            <pc:sldMk cId="2146715631" sldId="333"/>
            <ac:picMk id="39" creationId="{8B07C358-1004-7D5D-1EF4-220F3E6F023A}"/>
          </ac:picMkLst>
        </pc:picChg>
        <pc:picChg chg="add del mod">
          <ac:chgData name="#CUI SHUAIWEN#" userId="35a196ea-bcb8-475e-86cf-0b9eaca8a48f" providerId="ADAL" clId="{57376332-2583-49B1-AFA0-D7E85C41B98C}" dt="2024-12-09T11:52:32.081" v="1412" actId="478"/>
          <ac:picMkLst>
            <pc:docMk/>
            <pc:sldMk cId="2146715631" sldId="333"/>
            <ac:picMk id="40" creationId="{6382186B-EB24-DC51-B66C-8503EAD285FA}"/>
          </ac:picMkLst>
        </pc:picChg>
        <pc:picChg chg="add del mod">
          <ac:chgData name="#CUI SHUAIWEN#" userId="35a196ea-bcb8-475e-86cf-0b9eaca8a48f" providerId="ADAL" clId="{57376332-2583-49B1-AFA0-D7E85C41B98C}" dt="2024-12-09T11:52:46.252" v="1416" actId="478"/>
          <ac:picMkLst>
            <pc:docMk/>
            <pc:sldMk cId="2146715631" sldId="333"/>
            <ac:picMk id="41" creationId="{33E3E539-4954-739A-26C7-4BC3A9B7C039}"/>
          </ac:picMkLst>
        </pc:picChg>
        <pc:picChg chg="add del mod">
          <ac:chgData name="#CUI SHUAIWEN#" userId="35a196ea-bcb8-475e-86cf-0b9eaca8a48f" providerId="ADAL" clId="{57376332-2583-49B1-AFA0-D7E85C41B98C}" dt="2024-12-09T11:52:32.081" v="1412" actId="478"/>
          <ac:picMkLst>
            <pc:docMk/>
            <pc:sldMk cId="2146715631" sldId="333"/>
            <ac:picMk id="44" creationId="{B63EBAB3-A6C7-D5BD-0C6B-B219D738CD7D}"/>
          </ac:picMkLst>
        </pc:picChg>
        <pc:picChg chg="add del mod">
          <ac:chgData name="#CUI SHUAIWEN#" userId="35a196ea-bcb8-475e-86cf-0b9eaca8a48f" providerId="ADAL" clId="{57376332-2583-49B1-AFA0-D7E85C41B98C}" dt="2024-12-09T11:52:40.228" v="1414" actId="478"/>
          <ac:picMkLst>
            <pc:docMk/>
            <pc:sldMk cId="2146715631" sldId="333"/>
            <ac:picMk id="45" creationId="{852384AD-8C96-0619-15E0-2F8E27E5B6E2}"/>
          </ac:picMkLst>
        </pc:picChg>
        <pc:picChg chg="add del mod">
          <ac:chgData name="#CUI SHUAIWEN#" userId="35a196ea-bcb8-475e-86cf-0b9eaca8a48f" providerId="ADAL" clId="{57376332-2583-49B1-AFA0-D7E85C41B98C}" dt="2024-12-09T11:52:32.081" v="1412" actId="478"/>
          <ac:picMkLst>
            <pc:docMk/>
            <pc:sldMk cId="2146715631" sldId="333"/>
            <ac:picMk id="47" creationId="{348A9CA0-C39E-A446-4955-C574A72F3DFC}"/>
          </ac:picMkLst>
        </pc:picChg>
        <pc:picChg chg="add del mod">
          <ac:chgData name="#CUI SHUAIWEN#" userId="35a196ea-bcb8-475e-86cf-0b9eaca8a48f" providerId="ADAL" clId="{57376332-2583-49B1-AFA0-D7E85C41B98C}" dt="2024-12-09T11:03:14.352" v="758" actId="478"/>
          <ac:picMkLst>
            <pc:docMk/>
            <pc:sldMk cId="2146715631" sldId="333"/>
            <ac:picMk id="47" creationId="{C4B03A10-1C45-50CF-F60C-78926C101153}"/>
          </ac:picMkLst>
        </pc:picChg>
        <pc:picChg chg="add mod">
          <ac:chgData name="#CUI SHUAIWEN#" userId="35a196ea-bcb8-475e-86cf-0b9eaca8a48f" providerId="ADAL" clId="{57376332-2583-49B1-AFA0-D7E85C41B98C}" dt="2024-12-09T11:03:34.035" v="769" actId="164"/>
          <ac:picMkLst>
            <pc:docMk/>
            <pc:sldMk cId="2146715631" sldId="333"/>
            <ac:picMk id="49" creationId="{2482E9CF-60A3-55A8-BEEF-A050944C9ED3}"/>
          </ac:picMkLst>
        </pc:picChg>
        <pc:picChg chg="add mod">
          <ac:chgData name="#CUI SHUAIWEN#" userId="35a196ea-bcb8-475e-86cf-0b9eaca8a48f" providerId="ADAL" clId="{57376332-2583-49B1-AFA0-D7E85C41B98C}" dt="2024-12-09T11:03:34.035" v="769" actId="164"/>
          <ac:picMkLst>
            <pc:docMk/>
            <pc:sldMk cId="2146715631" sldId="333"/>
            <ac:picMk id="50" creationId="{4193DE5A-2331-9280-1F20-83F7ABE05D20}"/>
          </ac:picMkLst>
        </pc:picChg>
        <pc:picChg chg="add del mod">
          <ac:chgData name="#CUI SHUAIWEN#" userId="35a196ea-bcb8-475e-86cf-0b9eaca8a48f" providerId="ADAL" clId="{57376332-2583-49B1-AFA0-D7E85C41B98C}" dt="2024-12-09T11:52:40.228" v="1414" actId="478"/>
          <ac:picMkLst>
            <pc:docMk/>
            <pc:sldMk cId="2146715631" sldId="333"/>
            <ac:picMk id="55" creationId="{4A655D38-D7F1-1E96-DB3F-6FC9B6855334}"/>
          </ac:picMkLst>
        </pc:picChg>
        <pc:picChg chg="add del mod">
          <ac:chgData name="#CUI SHUAIWEN#" userId="35a196ea-bcb8-475e-86cf-0b9eaca8a48f" providerId="ADAL" clId="{57376332-2583-49B1-AFA0-D7E85C41B98C}" dt="2024-12-09T11:52:40.228" v="1414" actId="478"/>
          <ac:picMkLst>
            <pc:docMk/>
            <pc:sldMk cId="2146715631" sldId="333"/>
            <ac:picMk id="56" creationId="{B48617CA-E581-CE30-A6FA-CBFCB857A24D}"/>
          </ac:picMkLst>
        </pc:picChg>
        <pc:picChg chg="add del mod">
          <ac:chgData name="#CUI SHUAIWEN#" userId="35a196ea-bcb8-475e-86cf-0b9eaca8a48f" providerId="ADAL" clId="{57376332-2583-49B1-AFA0-D7E85C41B98C}" dt="2024-12-09T11:52:40.228" v="1414" actId="478"/>
          <ac:picMkLst>
            <pc:docMk/>
            <pc:sldMk cId="2146715631" sldId="333"/>
            <ac:picMk id="58" creationId="{0012B7A1-E09E-5764-8234-01BB2A313E2D}"/>
          </ac:picMkLst>
        </pc:picChg>
        <pc:picChg chg="add del mod">
          <ac:chgData name="#CUI SHUAIWEN#" userId="35a196ea-bcb8-475e-86cf-0b9eaca8a48f" providerId="ADAL" clId="{57376332-2583-49B1-AFA0-D7E85C41B98C}" dt="2024-12-09T11:52:40.228" v="1414" actId="478"/>
          <ac:picMkLst>
            <pc:docMk/>
            <pc:sldMk cId="2146715631" sldId="333"/>
            <ac:picMk id="60" creationId="{90CC20EA-6F6A-9F29-2146-F7D667356B87}"/>
          </ac:picMkLst>
        </pc:picChg>
        <pc:picChg chg="add del mod">
          <ac:chgData name="#CUI SHUAIWEN#" userId="35a196ea-bcb8-475e-86cf-0b9eaca8a48f" providerId="ADAL" clId="{57376332-2583-49B1-AFA0-D7E85C41B98C}" dt="2024-12-09T11:52:40.228" v="1414" actId="478"/>
          <ac:picMkLst>
            <pc:docMk/>
            <pc:sldMk cId="2146715631" sldId="333"/>
            <ac:picMk id="62" creationId="{BA945E59-A7EB-881B-3E0D-91A7A8A08848}"/>
          </ac:picMkLst>
        </pc:picChg>
        <pc:picChg chg="add del mod">
          <ac:chgData name="#CUI SHUAIWEN#" userId="35a196ea-bcb8-475e-86cf-0b9eaca8a48f" providerId="ADAL" clId="{57376332-2583-49B1-AFA0-D7E85C41B98C}" dt="2024-12-09T11:54:00.774" v="1456" actId="478"/>
          <ac:picMkLst>
            <pc:docMk/>
            <pc:sldMk cId="2146715631" sldId="333"/>
            <ac:picMk id="85" creationId="{3ACDED2C-3E60-A8C0-F552-C6A6D0CEEF16}"/>
          </ac:picMkLst>
        </pc:picChg>
        <pc:picChg chg="add mod">
          <ac:chgData name="#CUI SHUAIWEN#" userId="35a196ea-bcb8-475e-86cf-0b9eaca8a48f" providerId="ADAL" clId="{57376332-2583-49B1-AFA0-D7E85C41B98C}" dt="2024-12-09T12:08:34.544" v="1564" actId="164"/>
          <ac:picMkLst>
            <pc:docMk/>
            <pc:sldMk cId="2146715631" sldId="333"/>
            <ac:picMk id="87" creationId="{882F804E-201D-D538-7C03-88740BBBC827}"/>
          </ac:picMkLst>
        </pc:picChg>
        <pc:picChg chg="add mod">
          <ac:chgData name="#CUI SHUAIWEN#" userId="35a196ea-bcb8-475e-86cf-0b9eaca8a48f" providerId="ADAL" clId="{57376332-2583-49B1-AFA0-D7E85C41B98C}" dt="2024-12-09T12:14:27.361" v="1586" actId="12789"/>
          <ac:picMkLst>
            <pc:docMk/>
            <pc:sldMk cId="2146715631" sldId="333"/>
            <ac:picMk id="91" creationId="{D86FABA3-44C1-530D-501C-400D36AFD838}"/>
          </ac:picMkLst>
        </pc:picChg>
        <pc:picChg chg="add mod">
          <ac:chgData name="#CUI SHUAIWEN#" userId="35a196ea-bcb8-475e-86cf-0b9eaca8a48f" providerId="ADAL" clId="{57376332-2583-49B1-AFA0-D7E85C41B98C}" dt="2024-12-09T12:14:27.361" v="1586" actId="12789"/>
          <ac:picMkLst>
            <pc:docMk/>
            <pc:sldMk cId="2146715631" sldId="333"/>
            <ac:picMk id="93" creationId="{CAC7A6C8-1E2A-3E70-5071-FC0DF608B01A}"/>
          </ac:picMkLst>
        </pc:picChg>
        <pc:picChg chg="add mod">
          <ac:chgData name="#CUI SHUAIWEN#" userId="35a196ea-bcb8-475e-86cf-0b9eaca8a48f" providerId="ADAL" clId="{57376332-2583-49B1-AFA0-D7E85C41B98C}" dt="2024-12-09T12:06:52.071" v="1547" actId="164"/>
          <ac:picMkLst>
            <pc:docMk/>
            <pc:sldMk cId="2146715631" sldId="333"/>
            <ac:picMk id="99" creationId="{81236390-6000-B4A6-1804-BFD91806E920}"/>
          </ac:picMkLst>
        </pc:picChg>
        <pc:picChg chg="add mod topLvl">
          <ac:chgData name="#CUI SHUAIWEN#" userId="35a196ea-bcb8-475e-86cf-0b9eaca8a48f" providerId="ADAL" clId="{57376332-2583-49B1-AFA0-D7E85C41B98C}" dt="2024-12-09T12:14:33.906" v="1587" actId="12789"/>
          <ac:picMkLst>
            <pc:docMk/>
            <pc:sldMk cId="2146715631" sldId="333"/>
            <ac:picMk id="101" creationId="{1EC76D17-72CC-6DC3-C780-8C5E48C2FCAA}"/>
          </ac:picMkLst>
        </pc:picChg>
        <pc:picChg chg="add mod topLvl">
          <ac:chgData name="#CUI SHUAIWEN#" userId="35a196ea-bcb8-475e-86cf-0b9eaca8a48f" providerId="ADAL" clId="{57376332-2583-49B1-AFA0-D7E85C41B98C}" dt="2024-12-09T12:14:33.906" v="1587" actId="12789"/>
          <ac:picMkLst>
            <pc:docMk/>
            <pc:sldMk cId="2146715631" sldId="333"/>
            <ac:picMk id="102" creationId="{79B44D41-5F41-DB14-AA38-F6CD16A5A326}"/>
          </ac:picMkLst>
        </pc:picChg>
        <pc:picChg chg="add mod topLvl">
          <ac:chgData name="#CUI SHUAIWEN#" userId="35a196ea-bcb8-475e-86cf-0b9eaca8a48f" providerId="ADAL" clId="{57376332-2583-49B1-AFA0-D7E85C41B98C}" dt="2024-12-09T12:08:34.544" v="1564" actId="164"/>
          <ac:picMkLst>
            <pc:docMk/>
            <pc:sldMk cId="2146715631" sldId="333"/>
            <ac:picMk id="103" creationId="{3457B074-0217-C72C-4628-58355D8B92D6}"/>
          </ac:picMkLst>
        </pc:picChg>
        <pc:picChg chg="add mod topLvl">
          <ac:chgData name="#CUI SHUAIWEN#" userId="35a196ea-bcb8-475e-86cf-0b9eaca8a48f" providerId="ADAL" clId="{57376332-2583-49B1-AFA0-D7E85C41B98C}" dt="2024-12-09T12:09:15.391" v="1576" actId="1076"/>
          <ac:picMkLst>
            <pc:docMk/>
            <pc:sldMk cId="2146715631" sldId="333"/>
            <ac:picMk id="104" creationId="{3A027EA5-0B87-5B55-FD22-FCB340CD5A7A}"/>
          </ac:picMkLst>
        </pc:picChg>
        <pc:picChg chg="add mod">
          <ac:chgData name="#CUI SHUAIWEN#" userId="35a196ea-bcb8-475e-86cf-0b9eaca8a48f" providerId="ADAL" clId="{57376332-2583-49B1-AFA0-D7E85C41B98C}" dt="2024-12-09T12:26:45.688" v="1776" actId="164"/>
          <ac:picMkLst>
            <pc:docMk/>
            <pc:sldMk cId="2146715631" sldId="333"/>
            <ac:picMk id="108" creationId="{26AD2870-8A81-E661-B43E-68EB58D49C51}"/>
          </ac:picMkLst>
        </pc:picChg>
        <pc:picChg chg="add mod">
          <ac:chgData name="#CUI SHUAIWEN#" userId="35a196ea-bcb8-475e-86cf-0b9eaca8a48f" providerId="ADAL" clId="{57376332-2583-49B1-AFA0-D7E85C41B98C}" dt="2024-12-09T12:26:45.688" v="1776" actId="164"/>
          <ac:picMkLst>
            <pc:docMk/>
            <pc:sldMk cId="2146715631" sldId="333"/>
            <ac:picMk id="109" creationId="{175A6E6B-661D-4AD7-6903-7D655F430624}"/>
          </ac:picMkLst>
        </pc:picChg>
        <pc:picChg chg="add mod">
          <ac:chgData name="#CUI SHUAIWEN#" userId="35a196ea-bcb8-475e-86cf-0b9eaca8a48f" providerId="ADAL" clId="{57376332-2583-49B1-AFA0-D7E85C41B98C}" dt="2024-12-09T12:26:45.688" v="1776" actId="164"/>
          <ac:picMkLst>
            <pc:docMk/>
            <pc:sldMk cId="2146715631" sldId="333"/>
            <ac:picMk id="111" creationId="{A9B3F8E0-E744-462D-CF25-B8FF3B16C1FA}"/>
          </ac:picMkLst>
        </pc:picChg>
        <pc:picChg chg="add mod">
          <ac:chgData name="#CUI SHUAIWEN#" userId="35a196ea-bcb8-475e-86cf-0b9eaca8a48f" providerId="ADAL" clId="{57376332-2583-49B1-AFA0-D7E85C41B98C}" dt="2024-12-09T12:26:45.688" v="1776" actId="164"/>
          <ac:picMkLst>
            <pc:docMk/>
            <pc:sldMk cId="2146715631" sldId="333"/>
            <ac:picMk id="113" creationId="{8BB45390-235B-2463-AFF7-0915F608A39D}"/>
          </ac:picMkLst>
        </pc:picChg>
        <pc:picChg chg="add del mod">
          <ac:chgData name="#CUI SHUAIWEN#" userId="35a196ea-bcb8-475e-86cf-0b9eaca8a48f" providerId="ADAL" clId="{57376332-2583-49B1-AFA0-D7E85C41B98C}" dt="2024-12-09T12:21:10.618" v="1713" actId="478"/>
          <ac:picMkLst>
            <pc:docMk/>
            <pc:sldMk cId="2146715631" sldId="333"/>
            <ac:picMk id="115" creationId="{77DFC134-B5AE-F10C-7191-DB29939E2F9A}"/>
          </ac:picMkLst>
        </pc:picChg>
        <pc:picChg chg="add mod">
          <ac:chgData name="#CUI SHUAIWEN#" userId="35a196ea-bcb8-475e-86cf-0b9eaca8a48f" providerId="ADAL" clId="{57376332-2583-49B1-AFA0-D7E85C41B98C}" dt="2024-12-09T12:26:45.688" v="1776" actId="164"/>
          <ac:picMkLst>
            <pc:docMk/>
            <pc:sldMk cId="2146715631" sldId="333"/>
            <ac:picMk id="121" creationId="{F52DEF6F-70CB-C455-BCB5-66A9B87B304F}"/>
          </ac:picMkLst>
        </pc:picChg>
        <pc:picChg chg="add del mod">
          <ac:chgData name="#CUI SHUAIWEN#" userId="35a196ea-bcb8-475e-86cf-0b9eaca8a48f" providerId="ADAL" clId="{57376332-2583-49B1-AFA0-D7E85C41B98C}" dt="2024-12-09T12:24:29.112" v="1746" actId="478"/>
          <ac:picMkLst>
            <pc:docMk/>
            <pc:sldMk cId="2146715631" sldId="333"/>
            <ac:picMk id="123" creationId="{235831DF-60D1-60E8-7110-BA7C0675FF3E}"/>
          </ac:picMkLst>
        </pc:picChg>
        <pc:picChg chg="add mod">
          <ac:chgData name="#CUI SHUAIWEN#" userId="35a196ea-bcb8-475e-86cf-0b9eaca8a48f" providerId="ADAL" clId="{57376332-2583-49B1-AFA0-D7E85C41B98C}" dt="2024-12-09T12:26:45.688" v="1776" actId="164"/>
          <ac:picMkLst>
            <pc:docMk/>
            <pc:sldMk cId="2146715631" sldId="333"/>
            <ac:picMk id="125" creationId="{D8F14E9C-2C8A-2FE5-EFAE-FBCC8860032D}"/>
          </ac:picMkLst>
        </pc:picChg>
        <pc:picChg chg="add mod">
          <ac:chgData name="#CUI SHUAIWEN#" userId="35a196ea-bcb8-475e-86cf-0b9eaca8a48f" providerId="ADAL" clId="{57376332-2583-49B1-AFA0-D7E85C41B98C}" dt="2024-12-09T12:26:45.688" v="1776" actId="164"/>
          <ac:picMkLst>
            <pc:docMk/>
            <pc:sldMk cId="2146715631" sldId="333"/>
            <ac:picMk id="127" creationId="{3001D011-8016-2C88-F659-955E2D366B07}"/>
          </ac:picMkLst>
        </pc:picChg>
        <pc:picChg chg="add mod">
          <ac:chgData name="#CUI SHUAIWEN#" userId="35a196ea-bcb8-475e-86cf-0b9eaca8a48f" providerId="ADAL" clId="{57376332-2583-49B1-AFA0-D7E85C41B98C}" dt="2024-12-09T12:26:45.688" v="1776" actId="164"/>
          <ac:picMkLst>
            <pc:docMk/>
            <pc:sldMk cId="2146715631" sldId="333"/>
            <ac:picMk id="128" creationId="{ED410CFA-9E82-2E47-024C-5C970E886FC2}"/>
          </ac:picMkLst>
        </pc:picChg>
        <pc:picChg chg="add mod">
          <ac:chgData name="#CUI SHUAIWEN#" userId="35a196ea-bcb8-475e-86cf-0b9eaca8a48f" providerId="ADAL" clId="{57376332-2583-49B1-AFA0-D7E85C41B98C}" dt="2024-12-09T12:26:45.688" v="1776" actId="164"/>
          <ac:picMkLst>
            <pc:docMk/>
            <pc:sldMk cId="2146715631" sldId="333"/>
            <ac:picMk id="129" creationId="{FC4A6BCF-9532-8680-40CD-5D91CDBF686F}"/>
          </ac:picMkLst>
        </pc:picChg>
        <pc:picChg chg="add mod">
          <ac:chgData name="#CUI SHUAIWEN#" userId="35a196ea-bcb8-475e-86cf-0b9eaca8a48f" providerId="ADAL" clId="{57376332-2583-49B1-AFA0-D7E85C41B98C}" dt="2024-12-09T12:26:45.688" v="1776" actId="164"/>
          <ac:picMkLst>
            <pc:docMk/>
            <pc:sldMk cId="2146715631" sldId="333"/>
            <ac:picMk id="130" creationId="{0C228E3C-B705-1693-56C2-6D0B14796828}"/>
          </ac:picMkLst>
        </pc:picChg>
        <pc:cxnChg chg="add mod">
          <ac:chgData name="#CUI SHUAIWEN#" userId="35a196ea-bcb8-475e-86cf-0b9eaca8a48f" providerId="ADAL" clId="{57376332-2583-49B1-AFA0-D7E85C41B98C}" dt="2024-12-09T12:14:27.361" v="1586" actId="12789"/>
          <ac:cxnSpMkLst>
            <pc:docMk/>
            <pc:sldMk cId="2146715631" sldId="333"/>
            <ac:cxnSpMk id="88" creationId="{D42C8CAF-E553-CD88-7A97-BF551433223A}"/>
          </ac:cxnSpMkLst>
        </pc:cxnChg>
        <pc:cxnChg chg="add del mod">
          <ac:chgData name="#CUI SHUAIWEN#" userId="35a196ea-bcb8-475e-86cf-0b9eaca8a48f" providerId="ADAL" clId="{57376332-2583-49B1-AFA0-D7E85C41B98C}" dt="2024-12-09T11:58:40.944" v="1510" actId="478"/>
          <ac:cxnSpMkLst>
            <pc:docMk/>
            <pc:sldMk cId="2146715631" sldId="333"/>
            <ac:cxnSpMk id="89" creationId="{75A07572-1AE9-1F46-AA94-14821F163664}"/>
          </ac:cxnSpMkLst>
        </pc:cxnChg>
        <pc:cxnChg chg="add mod topLvl">
          <ac:chgData name="#CUI SHUAIWEN#" userId="35a196ea-bcb8-475e-86cf-0b9eaca8a48f" providerId="ADAL" clId="{57376332-2583-49B1-AFA0-D7E85C41B98C}" dt="2024-12-09T12:14:33.906" v="1587" actId="12789"/>
          <ac:cxnSpMkLst>
            <pc:docMk/>
            <pc:sldMk cId="2146715631" sldId="333"/>
            <ac:cxnSpMk id="100" creationId="{95326D10-69AE-3E72-2F2E-B69A7734F587}"/>
          </ac:cxnSpMkLst>
        </pc:cxnChg>
      </pc:sldChg>
      <pc:sldChg chg="add del">
        <pc:chgData name="#CUI SHUAIWEN#" userId="35a196ea-bcb8-475e-86cf-0b9eaca8a48f" providerId="ADAL" clId="{57376332-2583-49B1-AFA0-D7E85C41B98C}" dt="2024-12-09T09:09:08.245" v="531" actId="47"/>
        <pc:sldMkLst>
          <pc:docMk/>
          <pc:sldMk cId="3244855558" sldId="334"/>
        </pc:sldMkLst>
      </pc:sldChg>
      <pc:sldChg chg="addSp modSp add mod">
        <pc:chgData name="#CUI SHUAIWEN#" userId="35a196ea-bcb8-475e-86cf-0b9eaca8a48f" providerId="ADAL" clId="{57376332-2583-49B1-AFA0-D7E85C41B98C}" dt="2024-12-09T09:07:23.874" v="426" actId="20577"/>
        <pc:sldMkLst>
          <pc:docMk/>
          <pc:sldMk cId="1155351654" sldId="335"/>
        </pc:sldMkLst>
        <pc:spChg chg="add mod">
          <ac:chgData name="#CUI SHUAIWEN#" userId="35a196ea-bcb8-475e-86cf-0b9eaca8a48f" providerId="ADAL" clId="{57376332-2583-49B1-AFA0-D7E85C41B98C}" dt="2024-12-09T09:06:08.933" v="380" actId="14100"/>
          <ac:spMkLst>
            <pc:docMk/>
            <pc:sldMk cId="1155351654" sldId="335"/>
            <ac:spMk id="3" creationId="{CE188DF7-0525-A6D1-D307-6165034C2918}"/>
          </ac:spMkLst>
        </pc:spChg>
        <pc:spChg chg="add mod">
          <ac:chgData name="#CUI SHUAIWEN#" userId="35a196ea-bcb8-475e-86cf-0b9eaca8a48f" providerId="ADAL" clId="{57376332-2583-49B1-AFA0-D7E85C41B98C}" dt="2024-12-09T09:06:31.456" v="386" actId="1076"/>
          <ac:spMkLst>
            <pc:docMk/>
            <pc:sldMk cId="1155351654" sldId="335"/>
            <ac:spMk id="11" creationId="{D725575E-BF25-73CB-C774-FCFA5E4DF8AB}"/>
          </ac:spMkLst>
        </pc:spChg>
        <pc:spChg chg="add mod">
          <ac:chgData name="#CUI SHUAIWEN#" userId="35a196ea-bcb8-475e-86cf-0b9eaca8a48f" providerId="ADAL" clId="{57376332-2583-49B1-AFA0-D7E85C41B98C}" dt="2024-12-09T09:06:44.687" v="390" actId="1076"/>
          <ac:spMkLst>
            <pc:docMk/>
            <pc:sldMk cId="1155351654" sldId="335"/>
            <ac:spMk id="13" creationId="{B32AFF29-A07C-22C8-BB66-027DB7BA0718}"/>
          </ac:spMkLst>
        </pc:spChg>
        <pc:spChg chg="mod">
          <ac:chgData name="#CUI SHUAIWEN#" userId="35a196ea-bcb8-475e-86cf-0b9eaca8a48f" providerId="ADAL" clId="{57376332-2583-49B1-AFA0-D7E85C41B98C}" dt="2024-12-09T09:07:23.874" v="426" actId="20577"/>
          <ac:spMkLst>
            <pc:docMk/>
            <pc:sldMk cId="1155351654" sldId="335"/>
            <ac:spMk id="32" creationId="{C642F5DC-42A1-1908-9095-276C04558294}"/>
          </ac:spMkLst>
        </pc:spChg>
      </pc:sldChg>
      <pc:sldChg chg="modSp add del mod">
        <pc:chgData name="#CUI SHUAIWEN#" userId="35a196ea-bcb8-475e-86cf-0b9eaca8a48f" providerId="ADAL" clId="{57376332-2583-49B1-AFA0-D7E85C41B98C}" dt="2024-12-09T09:05:16.602" v="372" actId="47"/>
        <pc:sldMkLst>
          <pc:docMk/>
          <pc:sldMk cId="2614460143" sldId="335"/>
        </pc:sldMkLst>
        <pc:spChg chg="mod">
          <ac:chgData name="#CUI SHUAIWEN#" userId="35a196ea-bcb8-475e-86cf-0b9eaca8a48f" providerId="ADAL" clId="{57376332-2583-49B1-AFA0-D7E85C41B98C}" dt="2024-12-09T09:04:34.994" v="371" actId="207"/>
          <ac:spMkLst>
            <pc:docMk/>
            <pc:sldMk cId="2614460143" sldId="335"/>
            <ac:spMk id="79" creationId="{B1E04603-9589-0F29-CC44-6B23FB251415}"/>
          </ac:spMkLst>
        </pc:spChg>
        <pc:spChg chg="mod">
          <ac:chgData name="#CUI SHUAIWEN#" userId="35a196ea-bcb8-475e-86cf-0b9eaca8a48f" providerId="ADAL" clId="{57376332-2583-49B1-AFA0-D7E85C41B98C}" dt="2024-12-09T09:04:34.994" v="371" actId="207"/>
          <ac:spMkLst>
            <pc:docMk/>
            <pc:sldMk cId="2614460143" sldId="335"/>
            <ac:spMk id="82" creationId="{3FF75BF5-65D3-4342-D08B-16D1579EA85A}"/>
          </ac:spMkLst>
        </pc:spChg>
        <pc:spChg chg="mod">
          <ac:chgData name="#CUI SHUAIWEN#" userId="35a196ea-bcb8-475e-86cf-0b9eaca8a48f" providerId="ADAL" clId="{57376332-2583-49B1-AFA0-D7E85C41B98C}" dt="2024-12-09T09:04:34.994" v="371" actId="207"/>
          <ac:spMkLst>
            <pc:docMk/>
            <pc:sldMk cId="2614460143" sldId="335"/>
            <ac:spMk id="85" creationId="{27A28FAE-84D4-389B-40DE-FC6E94597338}"/>
          </ac:spMkLst>
        </pc:spChg>
      </pc:sldChg>
      <pc:sldChg chg="add del">
        <pc:chgData name="#CUI SHUAIWEN#" userId="35a196ea-bcb8-475e-86cf-0b9eaca8a48f" providerId="ADAL" clId="{57376332-2583-49B1-AFA0-D7E85C41B98C}" dt="2024-12-09T09:03:33.999" v="365"/>
        <pc:sldMkLst>
          <pc:docMk/>
          <pc:sldMk cId="4286282056" sldId="335"/>
        </pc:sldMkLst>
      </pc:sldChg>
      <pc:sldChg chg="modSp add mod">
        <pc:chgData name="#CUI SHUAIWEN#" userId="35a196ea-bcb8-475e-86cf-0b9eaca8a48f" providerId="ADAL" clId="{57376332-2583-49B1-AFA0-D7E85C41B98C}" dt="2024-12-09T09:07:55.795" v="456" actId="20577"/>
        <pc:sldMkLst>
          <pc:docMk/>
          <pc:sldMk cId="128680509" sldId="336"/>
        </pc:sldMkLst>
        <pc:spChg chg="mod">
          <ac:chgData name="#CUI SHUAIWEN#" userId="35a196ea-bcb8-475e-86cf-0b9eaca8a48f" providerId="ADAL" clId="{57376332-2583-49B1-AFA0-D7E85C41B98C}" dt="2024-12-09T09:07:41.022" v="428" actId="1076"/>
          <ac:spMkLst>
            <pc:docMk/>
            <pc:sldMk cId="128680509" sldId="336"/>
            <ac:spMk id="3" creationId="{CE188DF7-0525-A6D1-D307-6165034C2918}"/>
          </ac:spMkLst>
        </pc:spChg>
        <pc:spChg chg="mod">
          <ac:chgData name="#CUI SHUAIWEN#" userId="35a196ea-bcb8-475e-86cf-0b9eaca8a48f" providerId="ADAL" clId="{57376332-2583-49B1-AFA0-D7E85C41B98C}" dt="2024-12-09T09:07:55.795" v="456" actId="20577"/>
          <ac:spMkLst>
            <pc:docMk/>
            <pc:sldMk cId="128680509" sldId="336"/>
            <ac:spMk id="32" creationId="{C642F5DC-42A1-1908-9095-276C04558294}"/>
          </ac:spMkLst>
        </pc:spChg>
      </pc:sldChg>
      <pc:sldChg chg="modSp add mod">
        <pc:chgData name="#CUI SHUAIWEN#" userId="35a196ea-bcb8-475e-86cf-0b9eaca8a48f" providerId="ADAL" clId="{57376332-2583-49B1-AFA0-D7E85C41B98C}" dt="2024-12-09T09:08:33.519" v="506" actId="20577"/>
        <pc:sldMkLst>
          <pc:docMk/>
          <pc:sldMk cId="4025316526" sldId="337"/>
        </pc:sldMkLst>
        <pc:spChg chg="mod">
          <ac:chgData name="#CUI SHUAIWEN#" userId="35a196ea-bcb8-475e-86cf-0b9eaca8a48f" providerId="ADAL" clId="{57376332-2583-49B1-AFA0-D7E85C41B98C}" dt="2024-12-09T09:08:17.844" v="459" actId="1076"/>
          <ac:spMkLst>
            <pc:docMk/>
            <pc:sldMk cId="4025316526" sldId="337"/>
            <ac:spMk id="13" creationId="{B32AFF29-A07C-22C8-BB66-027DB7BA0718}"/>
          </ac:spMkLst>
        </pc:spChg>
        <pc:spChg chg="mod">
          <ac:chgData name="#CUI SHUAIWEN#" userId="35a196ea-bcb8-475e-86cf-0b9eaca8a48f" providerId="ADAL" clId="{57376332-2583-49B1-AFA0-D7E85C41B98C}" dt="2024-12-09T09:08:33.519" v="506" actId="20577"/>
          <ac:spMkLst>
            <pc:docMk/>
            <pc:sldMk cId="4025316526" sldId="337"/>
            <ac:spMk id="32" creationId="{C642F5DC-42A1-1908-9095-276C04558294}"/>
          </ac:spMkLst>
        </pc:spChg>
      </pc:sldChg>
      <pc:sldChg chg="modSp add mod">
        <pc:chgData name="#CUI SHUAIWEN#" userId="35a196ea-bcb8-475e-86cf-0b9eaca8a48f" providerId="ADAL" clId="{57376332-2583-49B1-AFA0-D7E85C41B98C}" dt="2024-12-09T09:08:52.517" v="530" actId="20577"/>
        <pc:sldMkLst>
          <pc:docMk/>
          <pc:sldMk cId="3249120125" sldId="338"/>
        </pc:sldMkLst>
        <pc:spChg chg="mod">
          <ac:chgData name="#CUI SHUAIWEN#" userId="35a196ea-bcb8-475e-86cf-0b9eaca8a48f" providerId="ADAL" clId="{57376332-2583-49B1-AFA0-D7E85C41B98C}" dt="2024-12-09T09:08:43.091" v="508" actId="1076"/>
          <ac:spMkLst>
            <pc:docMk/>
            <pc:sldMk cId="3249120125" sldId="338"/>
            <ac:spMk id="11" creationId="{D725575E-BF25-73CB-C774-FCFA5E4DF8AB}"/>
          </ac:spMkLst>
        </pc:spChg>
        <pc:spChg chg="mod">
          <ac:chgData name="#CUI SHUAIWEN#" userId="35a196ea-bcb8-475e-86cf-0b9eaca8a48f" providerId="ADAL" clId="{57376332-2583-49B1-AFA0-D7E85C41B98C}" dt="2024-12-09T09:08:52.517" v="530" actId="20577"/>
          <ac:spMkLst>
            <pc:docMk/>
            <pc:sldMk cId="3249120125" sldId="338"/>
            <ac:spMk id="32" creationId="{C642F5DC-42A1-1908-9095-276C04558294}"/>
          </ac:spMkLst>
        </pc:spChg>
      </pc:sldChg>
      <pc:sldChg chg="addSp modSp add mod ord">
        <pc:chgData name="#CUI SHUAIWEN#" userId="35a196ea-bcb8-475e-86cf-0b9eaca8a48f" providerId="ADAL" clId="{57376332-2583-49B1-AFA0-D7E85C41B98C}" dt="2024-12-10T06:19:14.390" v="5934" actId="207"/>
        <pc:sldMkLst>
          <pc:docMk/>
          <pc:sldMk cId="1990875224" sldId="339"/>
        </pc:sldMkLst>
        <pc:spChg chg="mod">
          <ac:chgData name="#CUI SHUAIWEN#" userId="35a196ea-bcb8-475e-86cf-0b9eaca8a48f" providerId="ADAL" clId="{57376332-2583-49B1-AFA0-D7E85C41B98C}" dt="2024-12-10T06:14:25.175" v="5875" actId="1076"/>
          <ac:spMkLst>
            <pc:docMk/>
            <pc:sldMk cId="1990875224" sldId="339"/>
            <ac:spMk id="11" creationId="{B346282E-1708-0EC8-82CE-D5D968BF2DED}"/>
          </ac:spMkLst>
        </pc:spChg>
        <pc:spChg chg="mod">
          <ac:chgData name="#CUI SHUAIWEN#" userId="35a196ea-bcb8-475e-86cf-0b9eaca8a48f" providerId="ADAL" clId="{57376332-2583-49B1-AFA0-D7E85C41B98C}" dt="2024-12-10T06:14:25.175" v="5875" actId="1076"/>
          <ac:spMkLst>
            <pc:docMk/>
            <pc:sldMk cId="1990875224" sldId="339"/>
            <ac:spMk id="22" creationId="{B1DC8BFA-2F8D-A543-047A-B8A44417AA6D}"/>
          </ac:spMkLst>
        </pc:spChg>
        <pc:spChg chg="mod">
          <ac:chgData name="#CUI SHUAIWEN#" userId="35a196ea-bcb8-475e-86cf-0b9eaca8a48f" providerId="ADAL" clId="{57376332-2583-49B1-AFA0-D7E85C41B98C}" dt="2024-12-10T06:14:25.175" v="5875" actId="1076"/>
          <ac:spMkLst>
            <pc:docMk/>
            <pc:sldMk cId="1990875224" sldId="339"/>
            <ac:spMk id="25" creationId="{82FC9462-726E-0985-5B82-A82E3B0CD042}"/>
          </ac:spMkLst>
        </pc:spChg>
        <pc:spChg chg="mod">
          <ac:chgData name="#CUI SHUAIWEN#" userId="35a196ea-bcb8-475e-86cf-0b9eaca8a48f" providerId="ADAL" clId="{57376332-2583-49B1-AFA0-D7E85C41B98C}" dt="2024-12-10T06:14:25.175" v="5875" actId="1076"/>
          <ac:spMkLst>
            <pc:docMk/>
            <pc:sldMk cId="1990875224" sldId="339"/>
            <ac:spMk id="28" creationId="{4FBD23D4-78C8-2B72-0189-2448C8BA4F3F}"/>
          </ac:spMkLst>
        </pc:spChg>
        <pc:spChg chg="mod">
          <ac:chgData name="#CUI SHUAIWEN#" userId="35a196ea-bcb8-475e-86cf-0b9eaca8a48f" providerId="ADAL" clId="{57376332-2583-49B1-AFA0-D7E85C41B98C}" dt="2024-12-10T06:12:26.441" v="5822" actId="14100"/>
          <ac:spMkLst>
            <pc:docMk/>
            <pc:sldMk cId="1990875224" sldId="339"/>
            <ac:spMk id="30" creationId="{5F3A892E-4A07-C005-051F-60CA56950AB8}"/>
          </ac:spMkLst>
        </pc:spChg>
        <pc:spChg chg="mod">
          <ac:chgData name="#CUI SHUAIWEN#" userId="35a196ea-bcb8-475e-86cf-0b9eaca8a48f" providerId="ADAL" clId="{57376332-2583-49B1-AFA0-D7E85C41B98C}" dt="2024-12-10T06:12:57.353" v="5873" actId="20577"/>
          <ac:spMkLst>
            <pc:docMk/>
            <pc:sldMk cId="1990875224" sldId="339"/>
            <ac:spMk id="32" creationId="{C642F5DC-42A1-1908-9095-276C04558294}"/>
          </ac:spMkLst>
        </pc:spChg>
        <pc:spChg chg="mod">
          <ac:chgData name="#CUI SHUAIWEN#" userId="35a196ea-bcb8-475e-86cf-0b9eaca8a48f" providerId="ADAL" clId="{57376332-2583-49B1-AFA0-D7E85C41B98C}" dt="2024-12-10T06:14:25.175" v="5875" actId="1076"/>
          <ac:spMkLst>
            <pc:docMk/>
            <pc:sldMk cId="1990875224" sldId="339"/>
            <ac:spMk id="33" creationId="{420018E0-CDF4-6775-C639-83565C523901}"/>
          </ac:spMkLst>
        </pc:spChg>
        <pc:spChg chg="mod">
          <ac:chgData name="#CUI SHUAIWEN#" userId="35a196ea-bcb8-475e-86cf-0b9eaca8a48f" providerId="ADAL" clId="{57376332-2583-49B1-AFA0-D7E85C41B98C}" dt="2024-12-10T06:12:29.502" v="5823" actId="14100"/>
          <ac:spMkLst>
            <pc:docMk/>
            <pc:sldMk cId="1990875224" sldId="339"/>
            <ac:spMk id="36" creationId="{8C9A2820-EC02-1037-C5E4-D2B8FA921DDE}"/>
          </ac:spMkLst>
        </pc:spChg>
        <pc:spChg chg="mod">
          <ac:chgData name="#CUI SHUAIWEN#" userId="35a196ea-bcb8-475e-86cf-0b9eaca8a48f" providerId="ADAL" clId="{57376332-2583-49B1-AFA0-D7E85C41B98C}" dt="2024-12-10T06:14:25.175" v="5875" actId="1076"/>
          <ac:spMkLst>
            <pc:docMk/>
            <pc:sldMk cId="1990875224" sldId="339"/>
            <ac:spMk id="38" creationId="{E261DE5F-88FE-D51D-BA59-C7A87A53E490}"/>
          </ac:spMkLst>
        </pc:spChg>
        <pc:spChg chg="mod">
          <ac:chgData name="#CUI SHUAIWEN#" userId="35a196ea-bcb8-475e-86cf-0b9eaca8a48f" providerId="ADAL" clId="{57376332-2583-49B1-AFA0-D7E85C41B98C}" dt="2024-12-10T06:14:25.175" v="5875" actId="1076"/>
          <ac:spMkLst>
            <pc:docMk/>
            <pc:sldMk cId="1990875224" sldId="339"/>
            <ac:spMk id="41" creationId="{92CBBBB5-979A-5F63-AA3F-BA0236467C2F}"/>
          </ac:spMkLst>
        </pc:spChg>
        <pc:spChg chg="mod">
          <ac:chgData name="#CUI SHUAIWEN#" userId="35a196ea-bcb8-475e-86cf-0b9eaca8a48f" providerId="ADAL" clId="{57376332-2583-49B1-AFA0-D7E85C41B98C}" dt="2024-12-10T06:14:25.175" v="5875" actId="1076"/>
          <ac:spMkLst>
            <pc:docMk/>
            <pc:sldMk cId="1990875224" sldId="339"/>
            <ac:spMk id="44" creationId="{DCCE2230-637A-29BE-1DA3-B7DE08767B64}"/>
          </ac:spMkLst>
        </pc:spChg>
        <pc:spChg chg="mod">
          <ac:chgData name="#CUI SHUAIWEN#" userId="35a196ea-bcb8-475e-86cf-0b9eaca8a48f" providerId="ADAL" clId="{57376332-2583-49B1-AFA0-D7E85C41B98C}" dt="2024-12-10T06:14:25.175" v="5875" actId="1076"/>
          <ac:spMkLst>
            <pc:docMk/>
            <pc:sldMk cId="1990875224" sldId="339"/>
            <ac:spMk id="47" creationId="{5391AAD8-5BA8-AECC-0BAF-794D27D0B4C3}"/>
          </ac:spMkLst>
        </pc:spChg>
        <pc:spChg chg="mod">
          <ac:chgData name="#CUI SHUAIWEN#" userId="35a196ea-bcb8-475e-86cf-0b9eaca8a48f" providerId="ADAL" clId="{57376332-2583-49B1-AFA0-D7E85C41B98C}" dt="2024-12-10T06:14:25.175" v="5875" actId="1076"/>
          <ac:spMkLst>
            <pc:docMk/>
            <pc:sldMk cId="1990875224" sldId="339"/>
            <ac:spMk id="50" creationId="{FBE5850D-FF0B-390B-7CD4-F17A00A65492}"/>
          </ac:spMkLst>
        </pc:spChg>
        <pc:spChg chg="mod">
          <ac:chgData name="#CUI SHUAIWEN#" userId="35a196ea-bcb8-475e-86cf-0b9eaca8a48f" providerId="ADAL" clId="{57376332-2583-49B1-AFA0-D7E85C41B98C}" dt="2024-12-10T06:14:25.175" v="5875" actId="1076"/>
          <ac:spMkLst>
            <pc:docMk/>
            <pc:sldMk cId="1990875224" sldId="339"/>
            <ac:spMk id="53" creationId="{CCF44BFC-7018-06CB-ACD7-661E6C30DCC1}"/>
          </ac:spMkLst>
        </pc:spChg>
        <pc:spChg chg="add mod">
          <ac:chgData name="#CUI SHUAIWEN#" userId="35a196ea-bcb8-475e-86cf-0b9eaca8a48f" providerId="ADAL" clId="{57376332-2583-49B1-AFA0-D7E85C41B98C}" dt="2024-12-10T06:19:14.390" v="5934" actId="207"/>
          <ac:spMkLst>
            <pc:docMk/>
            <pc:sldMk cId="1990875224" sldId="339"/>
            <ac:spMk id="57" creationId="{F90B6C56-EC03-AADF-3D3D-11452CBD95C0}"/>
          </ac:spMkLst>
        </pc:spChg>
        <pc:spChg chg="mod">
          <ac:chgData name="#CUI SHUAIWEN#" userId="35a196ea-bcb8-475e-86cf-0b9eaca8a48f" providerId="ADAL" clId="{57376332-2583-49B1-AFA0-D7E85C41B98C}" dt="2024-12-10T06:14:25.175" v="5875" actId="1076"/>
          <ac:spMkLst>
            <pc:docMk/>
            <pc:sldMk cId="1990875224" sldId="339"/>
            <ac:spMk id="59" creationId="{0D60D847-4C19-169C-AED4-3B1B9D027C97}"/>
          </ac:spMkLst>
        </pc:spChg>
        <pc:spChg chg="mod">
          <ac:chgData name="#CUI SHUAIWEN#" userId="35a196ea-bcb8-475e-86cf-0b9eaca8a48f" providerId="ADAL" clId="{57376332-2583-49B1-AFA0-D7E85C41B98C}" dt="2024-12-10T06:14:25.175" v="5875" actId="1076"/>
          <ac:spMkLst>
            <pc:docMk/>
            <pc:sldMk cId="1990875224" sldId="339"/>
            <ac:spMk id="62" creationId="{A1ACA437-ED51-C99E-5B13-C255FAD02A47}"/>
          </ac:spMkLst>
        </pc:spChg>
        <pc:spChg chg="mod">
          <ac:chgData name="#CUI SHUAIWEN#" userId="35a196ea-bcb8-475e-86cf-0b9eaca8a48f" providerId="ADAL" clId="{57376332-2583-49B1-AFA0-D7E85C41B98C}" dt="2024-12-10T06:14:25.175" v="5875" actId="1076"/>
          <ac:spMkLst>
            <pc:docMk/>
            <pc:sldMk cId="1990875224" sldId="339"/>
            <ac:spMk id="65" creationId="{CBF8DAB1-CD2C-3D17-71E7-C976139FA41B}"/>
          </ac:spMkLst>
        </pc:spChg>
        <pc:spChg chg="mod">
          <ac:chgData name="#CUI SHUAIWEN#" userId="35a196ea-bcb8-475e-86cf-0b9eaca8a48f" providerId="ADAL" clId="{57376332-2583-49B1-AFA0-D7E85C41B98C}" dt="2024-12-10T06:14:25.175" v="5875" actId="1076"/>
          <ac:spMkLst>
            <pc:docMk/>
            <pc:sldMk cId="1990875224" sldId="339"/>
            <ac:spMk id="68" creationId="{6CCF49B2-B691-1B76-5359-02FF31F784E6}"/>
          </ac:spMkLst>
        </pc:spChg>
        <pc:spChg chg="mod">
          <ac:chgData name="#CUI SHUAIWEN#" userId="35a196ea-bcb8-475e-86cf-0b9eaca8a48f" providerId="ADAL" clId="{57376332-2583-49B1-AFA0-D7E85C41B98C}" dt="2024-12-10T06:14:25.175" v="5875" actId="1076"/>
          <ac:spMkLst>
            <pc:docMk/>
            <pc:sldMk cId="1990875224" sldId="339"/>
            <ac:spMk id="71" creationId="{9CAF3D46-FAE4-B4E7-73AF-8AC9893C87F3}"/>
          </ac:spMkLst>
        </pc:spChg>
        <pc:spChg chg="mod">
          <ac:chgData name="#CUI SHUAIWEN#" userId="35a196ea-bcb8-475e-86cf-0b9eaca8a48f" providerId="ADAL" clId="{57376332-2583-49B1-AFA0-D7E85C41B98C}" dt="2024-12-10T06:14:25.175" v="5875" actId="1076"/>
          <ac:spMkLst>
            <pc:docMk/>
            <pc:sldMk cId="1990875224" sldId="339"/>
            <ac:spMk id="74" creationId="{C1DD3164-28EB-86D7-A9A0-E869E5D7641B}"/>
          </ac:spMkLst>
        </pc:spChg>
        <pc:spChg chg="mod">
          <ac:chgData name="#CUI SHUAIWEN#" userId="35a196ea-bcb8-475e-86cf-0b9eaca8a48f" providerId="ADAL" clId="{57376332-2583-49B1-AFA0-D7E85C41B98C}" dt="2024-12-10T06:14:25.175" v="5875" actId="1076"/>
          <ac:spMkLst>
            <pc:docMk/>
            <pc:sldMk cId="1990875224" sldId="339"/>
            <ac:spMk id="77" creationId="{AD49D34A-2B2C-4005-1BE0-38BF8A72844F}"/>
          </ac:spMkLst>
        </pc:spChg>
        <pc:spChg chg="mod">
          <ac:chgData name="#CUI SHUAIWEN#" userId="35a196ea-bcb8-475e-86cf-0b9eaca8a48f" providerId="ADAL" clId="{57376332-2583-49B1-AFA0-D7E85C41B98C}" dt="2024-12-10T06:14:25.175" v="5875" actId="1076"/>
          <ac:spMkLst>
            <pc:docMk/>
            <pc:sldMk cId="1990875224" sldId="339"/>
            <ac:spMk id="80" creationId="{03A03D5B-D7EF-63CD-5333-51ED26E08A7E}"/>
          </ac:spMkLst>
        </pc:spChg>
        <pc:spChg chg="mod">
          <ac:chgData name="#CUI SHUAIWEN#" userId="35a196ea-bcb8-475e-86cf-0b9eaca8a48f" providerId="ADAL" clId="{57376332-2583-49B1-AFA0-D7E85C41B98C}" dt="2024-12-10T06:14:25.175" v="5875" actId="1076"/>
          <ac:spMkLst>
            <pc:docMk/>
            <pc:sldMk cId="1990875224" sldId="339"/>
            <ac:spMk id="83" creationId="{73ABC0DA-2A25-E1FC-0A24-6D7CA2EF975B}"/>
          </ac:spMkLst>
        </pc:spChg>
        <pc:spChg chg="mod">
          <ac:chgData name="#CUI SHUAIWEN#" userId="35a196ea-bcb8-475e-86cf-0b9eaca8a48f" providerId="ADAL" clId="{57376332-2583-49B1-AFA0-D7E85C41B98C}" dt="2024-12-10T06:14:25.175" v="5875" actId="1076"/>
          <ac:spMkLst>
            <pc:docMk/>
            <pc:sldMk cId="1990875224" sldId="339"/>
            <ac:spMk id="86" creationId="{A5582ECB-0C41-576B-FD11-5608F3F2870E}"/>
          </ac:spMkLst>
        </pc:spChg>
        <pc:spChg chg="add mod">
          <ac:chgData name="#CUI SHUAIWEN#" userId="35a196ea-bcb8-475e-86cf-0b9eaca8a48f" providerId="ADAL" clId="{57376332-2583-49B1-AFA0-D7E85C41B98C}" dt="2024-12-10T06:19:14.390" v="5934" actId="207"/>
          <ac:spMkLst>
            <pc:docMk/>
            <pc:sldMk cId="1990875224" sldId="339"/>
            <ac:spMk id="90" creationId="{BBA488A6-7D82-9920-1D0F-0BF4375DFF75}"/>
          </ac:spMkLst>
        </pc:spChg>
        <pc:spChg chg="mod">
          <ac:chgData name="#CUI SHUAIWEN#" userId="35a196ea-bcb8-475e-86cf-0b9eaca8a48f" providerId="ADAL" clId="{57376332-2583-49B1-AFA0-D7E85C41B98C}" dt="2024-12-10T06:14:25.175" v="5875" actId="1076"/>
          <ac:spMkLst>
            <pc:docMk/>
            <pc:sldMk cId="1990875224" sldId="339"/>
            <ac:spMk id="92" creationId="{796AA16F-4E2C-0BF2-8D85-189C316CCBC1}"/>
          </ac:spMkLst>
        </pc:spChg>
        <pc:spChg chg="mod">
          <ac:chgData name="#CUI SHUAIWEN#" userId="35a196ea-bcb8-475e-86cf-0b9eaca8a48f" providerId="ADAL" clId="{57376332-2583-49B1-AFA0-D7E85C41B98C}" dt="2024-12-10T06:14:25.175" v="5875" actId="1076"/>
          <ac:spMkLst>
            <pc:docMk/>
            <pc:sldMk cId="1990875224" sldId="339"/>
            <ac:spMk id="95" creationId="{DDFFE2A1-40C2-7F37-A5D0-6D02FCC5A2D8}"/>
          </ac:spMkLst>
        </pc:spChg>
        <pc:spChg chg="mod">
          <ac:chgData name="#CUI SHUAIWEN#" userId="35a196ea-bcb8-475e-86cf-0b9eaca8a48f" providerId="ADAL" clId="{57376332-2583-49B1-AFA0-D7E85C41B98C}" dt="2024-12-10T06:14:25.175" v="5875" actId="1076"/>
          <ac:spMkLst>
            <pc:docMk/>
            <pc:sldMk cId="1990875224" sldId="339"/>
            <ac:spMk id="98" creationId="{0D6854C4-EFCD-BA9A-552B-A4EC4DE80571}"/>
          </ac:spMkLst>
        </pc:spChg>
        <pc:spChg chg="mod">
          <ac:chgData name="#CUI SHUAIWEN#" userId="35a196ea-bcb8-475e-86cf-0b9eaca8a48f" providerId="ADAL" clId="{57376332-2583-49B1-AFA0-D7E85C41B98C}" dt="2024-12-10T06:14:25.175" v="5875" actId="1076"/>
          <ac:spMkLst>
            <pc:docMk/>
            <pc:sldMk cId="1990875224" sldId="339"/>
            <ac:spMk id="101" creationId="{112A15CC-5736-926A-F3DA-BB38FD912C3B}"/>
          </ac:spMkLst>
        </pc:spChg>
        <pc:spChg chg="mod">
          <ac:chgData name="#CUI SHUAIWEN#" userId="35a196ea-bcb8-475e-86cf-0b9eaca8a48f" providerId="ADAL" clId="{57376332-2583-49B1-AFA0-D7E85C41B98C}" dt="2024-12-10T06:14:25.175" v="5875" actId="1076"/>
          <ac:spMkLst>
            <pc:docMk/>
            <pc:sldMk cId="1990875224" sldId="339"/>
            <ac:spMk id="104" creationId="{CAC63F12-2205-C4B4-0971-D02279CAAB0F}"/>
          </ac:spMkLst>
        </pc:spChg>
        <pc:spChg chg="mod">
          <ac:chgData name="#CUI SHUAIWEN#" userId="35a196ea-bcb8-475e-86cf-0b9eaca8a48f" providerId="ADAL" clId="{57376332-2583-49B1-AFA0-D7E85C41B98C}" dt="2024-12-10T06:14:25.175" v="5875" actId="1076"/>
          <ac:spMkLst>
            <pc:docMk/>
            <pc:sldMk cId="1990875224" sldId="339"/>
            <ac:spMk id="107" creationId="{6BD69349-2F17-2C2E-CFD8-DE454DA0DDCA}"/>
          </ac:spMkLst>
        </pc:spChg>
        <pc:spChg chg="mod">
          <ac:chgData name="#CUI SHUAIWEN#" userId="35a196ea-bcb8-475e-86cf-0b9eaca8a48f" providerId="ADAL" clId="{57376332-2583-49B1-AFA0-D7E85C41B98C}" dt="2024-12-10T06:14:25.175" v="5875" actId="1076"/>
          <ac:spMkLst>
            <pc:docMk/>
            <pc:sldMk cId="1990875224" sldId="339"/>
            <ac:spMk id="110" creationId="{9C48A739-A320-C43F-FDE9-238CFF924C1B}"/>
          </ac:spMkLst>
        </pc:spChg>
        <pc:spChg chg="add mod">
          <ac:chgData name="#CUI SHUAIWEN#" userId="35a196ea-bcb8-475e-86cf-0b9eaca8a48f" providerId="ADAL" clId="{57376332-2583-49B1-AFA0-D7E85C41B98C}" dt="2024-12-10T06:19:14.390" v="5934" actId="207"/>
          <ac:spMkLst>
            <pc:docMk/>
            <pc:sldMk cId="1990875224" sldId="339"/>
            <ac:spMk id="114" creationId="{D2610802-86EB-E967-7E88-F31170E958C9}"/>
          </ac:spMkLst>
        </pc:spChg>
        <pc:spChg chg="mod">
          <ac:chgData name="#CUI SHUAIWEN#" userId="35a196ea-bcb8-475e-86cf-0b9eaca8a48f" providerId="ADAL" clId="{57376332-2583-49B1-AFA0-D7E85C41B98C}" dt="2024-12-10T06:14:25.175" v="5875" actId="1076"/>
          <ac:spMkLst>
            <pc:docMk/>
            <pc:sldMk cId="1990875224" sldId="339"/>
            <ac:spMk id="116" creationId="{61C234E7-85AE-D579-059F-86B1AF0B7E46}"/>
          </ac:spMkLst>
        </pc:spChg>
        <pc:spChg chg="mod">
          <ac:chgData name="#CUI SHUAIWEN#" userId="35a196ea-bcb8-475e-86cf-0b9eaca8a48f" providerId="ADAL" clId="{57376332-2583-49B1-AFA0-D7E85C41B98C}" dt="2024-12-10T06:14:25.175" v="5875" actId="1076"/>
          <ac:spMkLst>
            <pc:docMk/>
            <pc:sldMk cId="1990875224" sldId="339"/>
            <ac:spMk id="119" creationId="{93E6F267-43BF-CF5B-2ABE-06D1E1971F18}"/>
          </ac:spMkLst>
        </pc:spChg>
        <pc:spChg chg="mod">
          <ac:chgData name="#CUI SHUAIWEN#" userId="35a196ea-bcb8-475e-86cf-0b9eaca8a48f" providerId="ADAL" clId="{57376332-2583-49B1-AFA0-D7E85C41B98C}" dt="2024-12-10T06:14:25.175" v="5875" actId="1076"/>
          <ac:spMkLst>
            <pc:docMk/>
            <pc:sldMk cId="1990875224" sldId="339"/>
            <ac:spMk id="122" creationId="{E8845AB5-276C-EB9E-E16B-BDE2C5EF564C}"/>
          </ac:spMkLst>
        </pc:spChg>
        <pc:spChg chg="mod">
          <ac:chgData name="#CUI SHUAIWEN#" userId="35a196ea-bcb8-475e-86cf-0b9eaca8a48f" providerId="ADAL" clId="{57376332-2583-49B1-AFA0-D7E85C41B98C}" dt="2024-12-10T06:14:25.175" v="5875" actId="1076"/>
          <ac:spMkLst>
            <pc:docMk/>
            <pc:sldMk cId="1990875224" sldId="339"/>
            <ac:spMk id="125" creationId="{5575632E-DB1E-9D70-E15C-9DD8C4C7B3DF}"/>
          </ac:spMkLst>
        </pc:spChg>
        <pc:spChg chg="mod">
          <ac:chgData name="#CUI SHUAIWEN#" userId="35a196ea-bcb8-475e-86cf-0b9eaca8a48f" providerId="ADAL" clId="{57376332-2583-49B1-AFA0-D7E85C41B98C}" dt="2024-12-10T06:14:25.175" v="5875" actId="1076"/>
          <ac:spMkLst>
            <pc:docMk/>
            <pc:sldMk cId="1990875224" sldId="339"/>
            <ac:spMk id="128" creationId="{571BC0CB-C2EB-F4F8-BDB7-76AA82505BF5}"/>
          </ac:spMkLst>
        </pc:spChg>
        <pc:spChg chg="add mod">
          <ac:chgData name="#CUI SHUAIWEN#" userId="35a196ea-bcb8-475e-86cf-0b9eaca8a48f" providerId="ADAL" clId="{57376332-2583-49B1-AFA0-D7E85C41B98C}" dt="2024-12-10T06:19:14.390" v="5934" actId="207"/>
          <ac:spMkLst>
            <pc:docMk/>
            <pc:sldMk cId="1990875224" sldId="339"/>
            <ac:spMk id="130" creationId="{C1AC4854-3C6F-2BC4-961E-78C88B1EF2D4}"/>
          </ac:spMkLst>
        </pc:spChg>
        <pc:spChg chg="add mod">
          <ac:chgData name="#CUI SHUAIWEN#" userId="35a196ea-bcb8-475e-86cf-0b9eaca8a48f" providerId="ADAL" clId="{57376332-2583-49B1-AFA0-D7E85C41B98C}" dt="2024-12-10T06:19:14.390" v="5934" actId="207"/>
          <ac:spMkLst>
            <pc:docMk/>
            <pc:sldMk cId="1990875224" sldId="339"/>
            <ac:spMk id="131" creationId="{FBDEEC7B-5704-AED5-A995-73E2B1B88847}"/>
          </ac:spMkLst>
        </pc:spChg>
        <pc:spChg chg="add mod">
          <ac:chgData name="#CUI SHUAIWEN#" userId="35a196ea-bcb8-475e-86cf-0b9eaca8a48f" providerId="ADAL" clId="{57376332-2583-49B1-AFA0-D7E85C41B98C}" dt="2024-12-10T06:19:14.390" v="5934" actId="207"/>
          <ac:spMkLst>
            <pc:docMk/>
            <pc:sldMk cId="1990875224" sldId="339"/>
            <ac:spMk id="132" creationId="{9BFD4752-3748-F19A-6F16-7F4538B0B745}"/>
          </ac:spMkLst>
        </pc:spChg>
        <pc:spChg chg="add mod">
          <ac:chgData name="#CUI SHUAIWEN#" userId="35a196ea-bcb8-475e-86cf-0b9eaca8a48f" providerId="ADAL" clId="{57376332-2583-49B1-AFA0-D7E85C41B98C}" dt="2024-12-10T06:19:14.390" v="5934" actId="207"/>
          <ac:spMkLst>
            <pc:docMk/>
            <pc:sldMk cId="1990875224" sldId="339"/>
            <ac:spMk id="133" creationId="{0272E378-F2AF-B22C-2C7E-10278D2CF9E4}"/>
          </ac:spMkLst>
        </pc:spChg>
        <pc:spChg chg="add mod">
          <ac:chgData name="#CUI SHUAIWEN#" userId="35a196ea-bcb8-475e-86cf-0b9eaca8a48f" providerId="ADAL" clId="{57376332-2583-49B1-AFA0-D7E85C41B98C}" dt="2024-12-10T06:19:14.390" v="5934" actId="207"/>
          <ac:spMkLst>
            <pc:docMk/>
            <pc:sldMk cId="1990875224" sldId="339"/>
            <ac:spMk id="134" creationId="{1BCE08FC-A174-0C5B-63B3-AFA1E9B9E396}"/>
          </ac:spMkLst>
        </pc:spChg>
        <pc:spChg chg="add mod">
          <ac:chgData name="#CUI SHUAIWEN#" userId="35a196ea-bcb8-475e-86cf-0b9eaca8a48f" providerId="ADAL" clId="{57376332-2583-49B1-AFA0-D7E85C41B98C}" dt="2024-12-10T06:19:14.390" v="5934" actId="207"/>
          <ac:spMkLst>
            <pc:docMk/>
            <pc:sldMk cId="1990875224" sldId="339"/>
            <ac:spMk id="135" creationId="{D89B3447-076D-C036-32A6-6CD9495A7FB2}"/>
          </ac:spMkLst>
        </pc:spChg>
        <pc:spChg chg="add mod">
          <ac:chgData name="#CUI SHUAIWEN#" userId="35a196ea-bcb8-475e-86cf-0b9eaca8a48f" providerId="ADAL" clId="{57376332-2583-49B1-AFA0-D7E85C41B98C}" dt="2024-12-10T06:19:14.390" v="5934" actId="207"/>
          <ac:spMkLst>
            <pc:docMk/>
            <pc:sldMk cId="1990875224" sldId="339"/>
            <ac:spMk id="136" creationId="{95703529-1696-B76D-622F-708FF09F0D44}"/>
          </ac:spMkLst>
        </pc:spChg>
        <pc:spChg chg="add mod">
          <ac:chgData name="#CUI SHUAIWEN#" userId="35a196ea-bcb8-475e-86cf-0b9eaca8a48f" providerId="ADAL" clId="{57376332-2583-49B1-AFA0-D7E85C41B98C}" dt="2024-12-10T06:19:14.390" v="5934" actId="207"/>
          <ac:spMkLst>
            <pc:docMk/>
            <pc:sldMk cId="1990875224" sldId="339"/>
            <ac:spMk id="137" creationId="{9167326B-C207-7C25-5EA3-58AA627EB2AF}"/>
          </ac:spMkLst>
        </pc:spChg>
        <pc:spChg chg="add mod">
          <ac:chgData name="#CUI SHUAIWEN#" userId="35a196ea-bcb8-475e-86cf-0b9eaca8a48f" providerId="ADAL" clId="{57376332-2583-49B1-AFA0-D7E85C41B98C}" dt="2024-12-10T06:19:14.390" v="5934" actId="207"/>
          <ac:spMkLst>
            <pc:docMk/>
            <pc:sldMk cId="1990875224" sldId="339"/>
            <ac:spMk id="138" creationId="{960DFE95-635A-C37D-E2ED-0246C3AD381F}"/>
          </ac:spMkLst>
        </pc:spChg>
        <pc:spChg chg="add mod">
          <ac:chgData name="#CUI SHUAIWEN#" userId="35a196ea-bcb8-475e-86cf-0b9eaca8a48f" providerId="ADAL" clId="{57376332-2583-49B1-AFA0-D7E85C41B98C}" dt="2024-12-10T06:19:14.390" v="5934" actId="207"/>
          <ac:spMkLst>
            <pc:docMk/>
            <pc:sldMk cId="1990875224" sldId="339"/>
            <ac:spMk id="139" creationId="{DD2CC27D-A251-4576-083C-2EDB82C9D561}"/>
          </ac:spMkLst>
        </pc:spChg>
        <pc:spChg chg="add mod">
          <ac:chgData name="#CUI SHUAIWEN#" userId="35a196ea-bcb8-475e-86cf-0b9eaca8a48f" providerId="ADAL" clId="{57376332-2583-49B1-AFA0-D7E85C41B98C}" dt="2024-12-10T06:19:14.390" v="5934" actId="207"/>
          <ac:spMkLst>
            <pc:docMk/>
            <pc:sldMk cId="1990875224" sldId="339"/>
            <ac:spMk id="140" creationId="{7282F142-40A4-DBF2-3B6F-34939415EA54}"/>
          </ac:spMkLst>
        </pc:spChg>
        <pc:spChg chg="add mod">
          <ac:chgData name="#CUI SHUAIWEN#" userId="35a196ea-bcb8-475e-86cf-0b9eaca8a48f" providerId="ADAL" clId="{57376332-2583-49B1-AFA0-D7E85C41B98C}" dt="2024-12-10T06:19:14.390" v="5934" actId="207"/>
          <ac:spMkLst>
            <pc:docMk/>
            <pc:sldMk cId="1990875224" sldId="339"/>
            <ac:spMk id="141" creationId="{1BA4888F-CFE2-4F10-1A12-5A6872D5F1FC}"/>
          </ac:spMkLst>
        </pc:spChg>
        <pc:spChg chg="add mod">
          <ac:chgData name="#CUI SHUAIWEN#" userId="35a196ea-bcb8-475e-86cf-0b9eaca8a48f" providerId="ADAL" clId="{57376332-2583-49B1-AFA0-D7E85C41B98C}" dt="2024-12-10T06:19:14.390" v="5934" actId="207"/>
          <ac:spMkLst>
            <pc:docMk/>
            <pc:sldMk cId="1990875224" sldId="339"/>
            <ac:spMk id="142" creationId="{C5150892-5242-6ACE-1D63-5727ACF13EA6}"/>
          </ac:spMkLst>
        </pc:spChg>
        <pc:spChg chg="add mod">
          <ac:chgData name="#CUI SHUAIWEN#" userId="35a196ea-bcb8-475e-86cf-0b9eaca8a48f" providerId="ADAL" clId="{57376332-2583-49B1-AFA0-D7E85C41B98C}" dt="2024-12-10T06:19:14.390" v="5934" actId="207"/>
          <ac:spMkLst>
            <pc:docMk/>
            <pc:sldMk cId="1990875224" sldId="339"/>
            <ac:spMk id="143" creationId="{C6F3384C-4CFB-4306-FE28-DFA1027F6943}"/>
          </ac:spMkLst>
        </pc:spChg>
        <pc:spChg chg="add mod">
          <ac:chgData name="#CUI SHUAIWEN#" userId="35a196ea-bcb8-475e-86cf-0b9eaca8a48f" providerId="ADAL" clId="{57376332-2583-49B1-AFA0-D7E85C41B98C}" dt="2024-12-10T06:19:14.390" v="5934" actId="207"/>
          <ac:spMkLst>
            <pc:docMk/>
            <pc:sldMk cId="1990875224" sldId="339"/>
            <ac:spMk id="144" creationId="{917C93B7-4D2A-D4F1-39BF-C688BEFC59DB}"/>
          </ac:spMkLst>
        </pc:spChg>
        <pc:spChg chg="add mod">
          <ac:chgData name="#CUI SHUAIWEN#" userId="35a196ea-bcb8-475e-86cf-0b9eaca8a48f" providerId="ADAL" clId="{57376332-2583-49B1-AFA0-D7E85C41B98C}" dt="2024-12-10T06:19:14.390" v="5934" actId="207"/>
          <ac:spMkLst>
            <pc:docMk/>
            <pc:sldMk cId="1990875224" sldId="339"/>
            <ac:spMk id="145" creationId="{2834EC64-F40B-6952-D415-8FAD5E29B1A2}"/>
          </ac:spMkLst>
        </pc:spChg>
        <pc:spChg chg="add mod">
          <ac:chgData name="#CUI SHUAIWEN#" userId="35a196ea-bcb8-475e-86cf-0b9eaca8a48f" providerId="ADAL" clId="{57376332-2583-49B1-AFA0-D7E85C41B98C}" dt="2024-12-10T06:19:14.390" v="5934" actId="207"/>
          <ac:spMkLst>
            <pc:docMk/>
            <pc:sldMk cId="1990875224" sldId="339"/>
            <ac:spMk id="146" creationId="{04B03345-6133-3280-5A2F-A39879A5EC27}"/>
          </ac:spMkLst>
        </pc:spChg>
        <pc:spChg chg="add mod">
          <ac:chgData name="#CUI SHUAIWEN#" userId="35a196ea-bcb8-475e-86cf-0b9eaca8a48f" providerId="ADAL" clId="{57376332-2583-49B1-AFA0-D7E85C41B98C}" dt="2024-12-10T06:19:14.390" v="5934" actId="207"/>
          <ac:spMkLst>
            <pc:docMk/>
            <pc:sldMk cId="1990875224" sldId="339"/>
            <ac:spMk id="147" creationId="{0FEFBEB1-967D-43FD-1A63-BC2F6AC6EE74}"/>
          </ac:spMkLst>
        </pc:spChg>
        <pc:spChg chg="add mod">
          <ac:chgData name="#CUI SHUAIWEN#" userId="35a196ea-bcb8-475e-86cf-0b9eaca8a48f" providerId="ADAL" clId="{57376332-2583-49B1-AFA0-D7E85C41B98C}" dt="2024-12-10T06:19:14.390" v="5934" actId="207"/>
          <ac:spMkLst>
            <pc:docMk/>
            <pc:sldMk cId="1990875224" sldId="339"/>
            <ac:spMk id="148" creationId="{930194C9-69F7-54C0-F992-AD4BBFB2F741}"/>
          </ac:spMkLst>
        </pc:spChg>
        <pc:spChg chg="add mod">
          <ac:chgData name="#CUI SHUAIWEN#" userId="35a196ea-bcb8-475e-86cf-0b9eaca8a48f" providerId="ADAL" clId="{57376332-2583-49B1-AFA0-D7E85C41B98C}" dt="2024-12-10T06:19:14.390" v="5934" actId="207"/>
          <ac:spMkLst>
            <pc:docMk/>
            <pc:sldMk cId="1990875224" sldId="339"/>
            <ac:spMk id="149" creationId="{8E78560C-5D85-5D28-97E6-12A04011BA83}"/>
          </ac:spMkLst>
        </pc:spChg>
        <pc:spChg chg="add mod">
          <ac:chgData name="#CUI SHUAIWEN#" userId="35a196ea-bcb8-475e-86cf-0b9eaca8a48f" providerId="ADAL" clId="{57376332-2583-49B1-AFA0-D7E85C41B98C}" dt="2024-12-10T06:19:14.390" v="5934" actId="207"/>
          <ac:spMkLst>
            <pc:docMk/>
            <pc:sldMk cId="1990875224" sldId="339"/>
            <ac:spMk id="150" creationId="{DBEE6C74-B7D3-AAD0-E442-BD1932112A25}"/>
          </ac:spMkLst>
        </pc:spChg>
        <pc:spChg chg="add mod">
          <ac:chgData name="#CUI SHUAIWEN#" userId="35a196ea-bcb8-475e-86cf-0b9eaca8a48f" providerId="ADAL" clId="{57376332-2583-49B1-AFA0-D7E85C41B98C}" dt="2024-12-10T06:19:14.390" v="5934" actId="207"/>
          <ac:spMkLst>
            <pc:docMk/>
            <pc:sldMk cId="1990875224" sldId="339"/>
            <ac:spMk id="151" creationId="{04C1210D-051A-44D8-5C84-850D8D7C2A35}"/>
          </ac:spMkLst>
        </pc:spChg>
        <pc:spChg chg="add mod">
          <ac:chgData name="#CUI SHUAIWEN#" userId="35a196ea-bcb8-475e-86cf-0b9eaca8a48f" providerId="ADAL" clId="{57376332-2583-49B1-AFA0-D7E85C41B98C}" dt="2024-12-10T06:19:14.390" v="5934" actId="207"/>
          <ac:spMkLst>
            <pc:docMk/>
            <pc:sldMk cId="1990875224" sldId="339"/>
            <ac:spMk id="152" creationId="{36070A18-D1B6-C659-FEF5-E9E97E9C9D14}"/>
          </ac:spMkLst>
        </pc:spChg>
        <pc:spChg chg="add mod">
          <ac:chgData name="#CUI SHUAIWEN#" userId="35a196ea-bcb8-475e-86cf-0b9eaca8a48f" providerId="ADAL" clId="{57376332-2583-49B1-AFA0-D7E85C41B98C}" dt="2024-12-10T06:19:14.390" v="5934" actId="207"/>
          <ac:spMkLst>
            <pc:docMk/>
            <pc:sldMk cId="1990875224" sldId="339"/>
            <ac:spMk id="153" creationId="{E196B39B-D138-4724-0097-BF9E71B7F790}"/>
          </ac:spMkLst>
        </pc:spChg>
        <pc:grpChg chg="add mod">
          <ac:chgData name="#CUI SHUAIWEN#" userId="35a196ea-bcb8-475e-86cf-0b9eaca8a48f" providerId="ADAL" clId="{57376332-2583-49B1-AFA0-D7E85C41B98C}" dt="2024-12-10T06:19:14.390" v="5934" actId="207"/>
          <ac:grpSpMkLst>
            <pc:docMk/>
            <pc:sldMk cId="1990875224" sldId="339"/>
            <ac:grpSpMk id="3" creationId="{A2707A54-31D3-1BFF-58FE-F40839D0078E}"/>
          </ac:grpSpMkLst>
        </pc:grpChg>
        <pc:grpChg chg="add mod">
          <ac:chgData name="#CUI SHUAIWEN#" userId="35a196ea-bcb8-475e-86cf-0b9eaca8a48f" providerId="ADAL" clId="{57376332-2583-49B1-AFA0-D7E85C41B98C}" dt="2024-12-10T06:19:14.390" v="5934" actId="207"/>
          <ac:grpSpMkLst>
            <pc:docMk/>
            <pc:sldMk cId="1990875224" sldId="339"/>
            <ac:grpSpMk id="21" creationId="{41AC25B8-D20C-E90C-523A-D161B48E85F9}"/>
          </ac:grpSpMkLst>
        </pc:grpChg>
        <pc:grpChg chg="add mod">
          <ac:chgData name="#CUI SHUAIWEN#" userId="35a196ea-bcb8-475e-86cf-0b9eaca8a48f" providerId="ADAL" clId="{57376332-2583-49B1-AFA0-D7E85C41B98C}" dt="2024-12-10T06:19:14.390" v="5934" actId="207"/>
          <ac:grpSpMkLst>
            <pc:docMk/>
            <pc:sldMk cId="1990875224" sldId="339"/>
            <ac:grpSpMk id="24" creationId="{D77B38E0-4F83-8212-7FFB-AF9EFB5A74B8}"/>
          </ac:grpSpMkLst>
        </pc:grpChg>
        <pc:grpChg chg="add mod">
          <ac:chgData name="#CUI SHUAIWEN#" userId="35a196ea-bcb8-475e-86cf-0b9eaca8a48f" providerId="ADAL" clId="{57376332-2583-49B1-AFA0-D7E85C41B98C}" dt="2024-12-10T06:19:14.390" v="5934" actId="207"/>
          <ac:grpSpMkLst>
            <pc:docMk/>
            <pc:sldMk cId="1990875224" sldId="339"/>
            <ac:grpSpMk id="27" creationId="{4086B50B-CE9B-460A-E26E-A70A9D6BF44B}"/>
          </ac:grpSpMkLst>
        </pc:grpChg>
        <pc:grpChg chg="add mod">
          <ac:chgData name="#CUI SHUAIWEN#" userId="35a196ea-bcb8-475e-86cf-0b9eaca8a48f" providerId="ADAL" clId="{57376332-2583-49B1-AFA0-D7E85C41B98C}" dt="2024-12-10T06:19:14.390" v="5934" actId="207"/>
          <ac:grpSpMkLst>
            <pc:docMk/>
            <pc:sldMk cId="1990875224" sldId="339"/>
            <ac:grpSpMk id="31" creationId="{8206BC78-A1B6-F642-70F9-487F0619C75F}"/>
          </ac:grpSpMkLst>
        </pc:grpChg>
        <pc:grpChg chg="add mod">
          <ac:chgData name="#CUI SHUAIWEN#" userId="35a196ea-bcb8-475e-86cf-0b9eaca8a48f" providerId="ADAL" clId="{57376332-2583-49B1-AFA0-D7E85C41B98C}" dt="2024-12-10T06:19:14.390" v="5934" actId="207"/>
          <ac:grpSpMkLst>
            <pc:docMk/>
            <pc:sldMk cId="1990875224" sldId="339"/>
            <ac:grpSpMk id="35" creationId="{9412662B-BA82-5578-313E-EFC66D80B5DD}"/>
          </ac:grpSpMkLst>
        </pc:grpChg>
        <pc:grpChg chg="add mod">
          <ac:chgData name="#CUI SHUAIWEN#" userId="35a196ea-bcb8-475e-86cf-0b9eaca8a48f" providerId="ADAL" clId="{57376332-2583-49B1-AFA0-D7E85C41B98C}" dt="2024-12-10T06:19:14.390" v="5934" actId="207"/>
          <ac:grpSpMkLst>
            <pc:docMk/>
            <pc:sldMk cId="1990875224" sldId="339"/>
            <ac:grpSpMk id="40" creationId="{99A2DFE1-91DF-86C7-DF91-426F122CD406}"/>
          </ac:grpSpMkLst>
        </pc:grpChg>
        <pc:grpChg chg="add mod">
          <ac:chgData name="#CUI SHUAIWEN#" userId="35a196ea-bcb8-475e-86cf-0b9eaca8a48f" providerId="ADAL" clId="{57376332-2583-49B1-AFA0-D7E85C41B98C}" dt="2024-12-10T06:19:14.390" v="5934" actId="207"/>
          <ac:grpSpMkLst>
            <pc:docMk/>
            <pc:sldMk cId="1990875224" sldId="339"/>
            <ac:grpSpMk id="43" creationId="{56639834-5BAB-8358-65F9-E178DED20FDC}"/>
          </ac:grpSpMkLst>
        </pc:grpChg>
        <pc:grpChg chg="add mod">
          <ac:chgData name="#CUI SHUAIWEN#" userId="35a196ea-bcb8-475e-86cf-0b9eaca8a48f" providerId="ADAL" clId="{57376332-2583-49B1-AFA0-D7E85C41B98C}" dt="2024-12-10T06:19:14.390" v="5934" actId="207"/>
          <ac:grpSpMkLst>
            <pc:docMk/>
            <pc:sldMk cId="1990875224" sldId="339"/>
            <ac:grpSpMk id="46" creationId="{01425FC4-A3C7-CC2D-B5D6-567B2F095B34}"/>
          </ac:grpSpMkLst>
        </pc:grpChg>
        <pc:grpChg chg="add mod">
          <ac:chgData name="#CUI SHUAIWEN#" userId="35a196ea-bcb8-475e-86cf-0b9eaca8a48f" providerId="ADAL" clId="{57376332-2583-49B1-AFA0-D7E85C41B98C}" dt="2024-12-10T06:19:14.390" v="5934" actId="207"/>
          <ac:grpSpMkLst>
            <pc:docMk/>
            <pc:sldMk cId="1990875224" sldId="339"/>
            <ac:grpSpMk id="49" creationId="{376E64D8-8E41-4028-9EF6-7FFED26B2327}"/>
          </ac:grpSpMkLst>
        </pc:grpChg>
        <pc:grpChg chg="add mod">
          <ac:chgData name="#CUI SHUAIWEN#" userId="35a196ea-bcb8-475e-86cf-0b9eaca8a48f" providerId="ADAL" clId="{57376332-2583-49B1-AFA0-D7E85C41B98C}" dt="2024-12-10T06:19:14.390" v="5934" actId="207"/>
          <ac:grpSpMkLst>
            <pc:docMk/>
            <pc:sldMk cId="1990875224" sldId="339"/>
            <ac:grpSpMk id="52" creationId="{9293811D-8BEC-5465-5090-24D816C4095E}"/>
          </ac:grpSpMkLst>
        </pc:grpChg>
        <pc:grpChg chg="add mod">
          <ac:chgData name="#CUI SHUAIWEN#" userId="35a196ea-bcb8-475e-86cf-0b9eaca8a48f" providerId="ADAL" clId="{57376332-2583-49B1-AFA0-D7E85C41B98C}" dt="2024-12-10T06:19:14.390" v="5934" actId="207"/>
          <ac:grpSpMkLst>
            <pc:docMk/>
            <pc:sldMk cId="1990875224" sldId="339"/>
            <ac:grpSpMk id="58" creationId="{CD33A050-8B26-9FF8-A529-79DDC42704A4}"/>
          </ac:grpSpMkLst>
        </pc:grpChg>
        <pc:grpChg chg="add mod">
          <ac:chgData name="#CUI SHUAIWEN#" userId="35a196ea-bcb8-475e-86cf-0b9eaca8a48f" providerId="ADAL" clId="{57376332-2583-49B1-AFA0-D7E85C41B98C}" dt="2024-12-10T06:19:14.390" v="5934" actId="207"/>
          <ac:grpSpMkLst>
            <pc:docMk/>
            <pc:sldMk cId="1990875224" sldId="339"/>
            <ac:grpSpMk id="61" creationId="{104686A1-1677-7CCC-0705-C230DAFD0498}"/>
          </ac:grpSpMkLst>
        </pc:grpChg>
        <pc:grpChg chg="add mod">
          <ac:chgData name="#CUI SHUAIWEN#" userId="35a196ea-bcb8-475e-86cf-0b9eaca8a48f" providerId="ADAL" clId="{57376332-2583-49B1-AFA0-D7E85C41B98C}" dt="2024-12-10T06:19:14.390" v="5934" actId="207"/>
          <ac:grpSpMkLst>
            <pc:docMk/>
            <pc:sldMk cId="1990875224" sldId="339"/>
            <ac:grpSpMk id="64" creationId="{5148A488-A3FE-B304-326D-C3D68FD6ABAB}"/>
          </ac:grpSpMkLst>
        </pc:grpChg>
        <pc:grpChg chg="add mod">
          <ac:chgData name="#CUI SHUAIWEN#" userId="35a196ea-bcb8-475e-86cf-0b9eaca8a48f" providerId="ADAL" clId="{57376332-2583-49B1-AFA0-D7E85C41B98C}" dt="2024-12-10T06:19:14.390" v="5934" actId="207"/>
          <ac:grpSpMkLst>
            <pc:docMk/>
            <pc:sldMk cId="1990875224" sldId="339"/>
            <ac:grpSpMk id="67" creationId="{ED29F579-B609-7BA1-30B4-7F61A1A4AEB1}"/>
          </ac:grpSpMkLst>
        </pc:grpChg>
        <pc:grpChg chg="add mod">
          <ac:chgData name="#CUI SHUAIWEN#" userId="35a196ea-bcb8-475e-86cf-0b9eaca8a48f" providerId="ADAL" clId="{57376332-2583-49B1-AFA0-D7E85C41B98C}" dt="2024-12-10T06:19:14.390" v="5934" actId="207"/>
          <ac:grpSpMkLst>
            <pc:docMk/>
            <pc:sldMk cId="1990875224" sldId="339"/>
            <ac:grpSpMk id="70" creationId="{92ED533E-1C91-8660-27C6-E4141EB2E57B}"/>
          </ac:grpSpMkLst>
        </pc:grpChg>
        <pc:grpChg chg="add mod">
          <ac:chgData name="#CUI SHUAIWEN#" userId="35a196ea-bcb8-475e-86cf-0b9eaca8a48f" providerId="ADAL" clId="{57376332-2583-49B1-AFA0-D7E85C41B98C}" dt="2024-12-10T06:19:14.390" v="5934" actId="207"/>
          <ac:grpSpMkLst>
            <pc:docMk/>
            <pc:sldMk cId="1990875224" sldId="339"/>
            <ac:grpSpMk id="73" creationId="{FF94690A-EF63-1B94-D1ED-46914750CBAC}"/>
          </ac:grpSpMkLst>
        </pc:grpChg>
        <pc:grpChg chg="add mod">
          <ac:chgData name="#CUI SHUAIWEN#" userId="35a196ea-bcb8-475e-86cf-0b9eaca8a48f" providerId="ADAL" clId="{57376332-2583-49B1-AFA0-D7E85C41B98C}" dt="2024-12-10T06:19:14.390" v="5934" actId="207"/>
          <ac:grpSpMkLst>
            <pc:docMk/>
            <pc:sldMk cId="1990875224" sldId="339"/>
            <ac:grpSpMk id="76" creationId="{BD4B7312-4CA5-7D67-C3C7-FAB4AF186FD3}"/>
          </ac:grpSpMkLst>
        </pc:grpChg>
        <pc:grpChg chg="add mod">
          <ac:chgData name="#CUI SHUAIWEN#" userId="35a196ea-bcb8-475e-86cf-0b9eaca8a48f" providerId="ADAL" clId="{57376332-2583-49B1-AFA0-D7E85C41B98C}" dt="2024-12-10T06:19:14.390" v="5934" actId="207"/>
          <ac:grpSpMkLst>
            <pc:docMk/>
            <pc:sldMk cId="1990875224" sldId="339"/>
            <ac:grpSpMk id="79" creationId="{DE8C3DBF-F9D2-BAC7-19DC-72DDA341FC57}"/>
          </ac:grpSpMkLst>
        </pc:grpChg>
        <pc:grpChg chg="add mod">
          <ac:chgData name="#CUI SHUAIWEN#" userId="35a196ea-bcb8-475e-86cf-0b9eaca8a48f" providerId="ADAL" clId="{57376332-2583-49B1-AFA0-D7E85C41B98C}" dt="2024-12-10T06:19:14.390" v="5934" actId="207"/>
          <ac:grpSpMkLst>
            <pc:docMk/>
            <pc:sldMk cId="1990875224" sldId="339"/>
            <ac:grpSpMk id="82" creationId="{FF817C9E-E25B-FCA8-D7DE-CC7399934BC6}"/>
          </ac:grpSpMkLst>
        </pc:grpChg>
        <pc:grpChg chg="add mod">
          <ac:chgData name="#CUI SHUAIWEN#" userId="35a196ea-bcb8-475e-86cf-0b9eaca8a48f" providerId="ADAL" clId="{57376332-2583-49B1-AFA0-D7E85C41B98C}" dt="2024-12-10T06:19:14.390" v="5934" actId="207"/>
          <ac:grpSpMkLst>
            <pc:docMk/>
            <pc:sldMk cId="1990875224" sldId="339"/>
            <ac:grpSpMk id="85" creationId="{1F57D721-1EA4-FE97-907B-593AAD2DB754}"/>
          </ac:grpSpMkLst>
        </pc:grpChg>
        <pc:grpChg chg="add mod">
          <ac:chgData name="#CUI SHUAIWEN#" userId="35a196ea-bcb8-475e-86cf-0b9eaca8a48f" providerId="ADAL" clId="{57376332-2583-49B1-AFA0-D7E85C41B98C}" dt="2024-12-10T06:19:14.390" v="5934" actId="207"/>
          <ac:grpSpMkLst>
            <pc:docMk/>
            <pc:sldMk cId="1990875224" sldId="339"/>
            <ac:grpSpMk id="91" creationId="{5B028DDC-348E-1F69-7457-C7E80C339A25}"/>
          </ac:grpSpMkLst>
        </pc:grpChg>
        <pc:grpChg chg="add mod">
          <ac:chgData name="#CUI SHUAIWEN#" userId="35a196ea-bcb8-475e-86cf-0b9eaca8a48f" providerId="ADAL" clId="{57376332-2583-49B1-AFA0-D7E85C41B98C}" dt="2024-12-10T06:19:14.390" v="5934" actId="207"/>
          <ac:grpSpMkLst>
            <pc:docMk/>
            <pc:sldMk cId="1990875224" sldId="339"/>
            <ac:grpSpMk id="94" creationId="{3CAB049D-029C-613A-ACD3-085BF6783E1D}"/>
          </ac:grpSpMkLst>
        </pc:grpChg>
        <pc:grpChg chg="add mod">
          <ac:chgData name="#CUI SHUAIWEN#" userId="35a196ea-bcb8-475e-86cf-0b9eaca8a48f" providerId="ADAL" clId="{57376332-2583-49B1-AFA0-D7E85C41B98C}" dt="2024-12-10T06:19:14.390" v="5934" actId="207"/>
          <ac:grpSpMkLst>
            <pc:docMk/>
            <pc:sldMk cId="1990875224" sldId="339"/>
            <ac:grpSpMk id="97" creationId="{13407361-C344-EC53-77EE-9453CF09FF69}"/>
          </ac:grpSpMkLst>
        </pc:grpChg>
        <pc:grpChg chg="add mod">
          <ac:chgData name="#CUI SHUAIWEN#" userId="35a196ea-bcb8-475e-86cf-0b9eaca8a48f" providerId="ADAL" clId="{57376332-2583-49B1-AFA0-D7E85C41B98C}" dt="2024-12-10T06:19:14.390" v="5934" actId="207"/>
          <ac:grpSpMkLst>
            <pc:docMk/>
            <pc:sldMk cId="1990875224" sldId="339"/>
            <ac:grpSpMk id="100" creationId="{D3A26AAD-9117-3490-08CF-293E382A1E0E}"/>
          </ac:grpSpMkLst>
        </pc:grpChg>
        <pc:grpChg chg="add mod">
          <ac:chgData name="#CUI SHUAIWEN#" userId="35a196ea-bcb8-475e-86cf-0b9eaca8a48f" providerId="ADAL" clId="{57376332-2583-49B1-AFA0-D7E85C41B98C}" dt="2024-12-10T06:19:14.390" v="5934" actId="207"/>
          <ac:grpSpMkLst>
            <pc:docMk/>
            <pc:sldMk cId="1990875224" sldId="339"/>
            <ac:grpSpMk id="103" creationId="{AD1F50E8-C18C-570E-D429-238E5FABEC9C}"/>
          </ac:grpSpMkLst>
        </pc:grpChg>
        <pc:grpChg chg="add mod">
          <ac:chgData name="#CUI SHUAIWEN#" userId="35a196ea-bcb8-475e-86cf-0b9eaca8a48f" providerId="ADAL" clId="{57376332-2583-49B1-AFA0-D7E85C41B98C}" dt="2024-12-10T06:19:14.390" v="5934" actId="207"/>
          <ac:grpSpMkLst>
            <pc:docMk/>
            <pc:sldMk cId="1990875224" sldId="339"/>
            <ac:grpSpMk id="106" creationId="{FE6B0955-DF26-DB18-9D82-AA929C7A5641}"/>
          </ac:grpSpMkLst>
        </pc:grpChg>
        <pc:grpChg chg="add mod">
          <ac:chgData name="#CUI SHUAIWEN#" userId="35a196ea-bcb8-475e-86cf-0b9eaca8a48f" providerId="ADAL" clId="{57376332-2583-49B1-AFA0-D7E85C41B98C}" dt="2024-12-10T06:19:14.390" v="5934" actId="207"/>
          <ac:grpSpMkLst>
            <pc:docMk/>
            <pc:sldMk cId="1990875224" sldId="339"/>
            <ac:grpSpMk id="109" creationId="{F8679C41-C566-D7E9-2984-FE892488E05D}"/>
          </ac:grpSpMkLst>
        </pc:grpChg>
        <pc:grpChg chg="add mod">
          <ac:chgData name="#CUI SHUAIWEN#" userId="35a196ea-bcb8-475e-86cf-0b9eaca8a48f" providerId="ADAL" clId="{57376332-2583-49B1-AFA0-D7E85C41B98C}" dt="2024-12-10T06:19:14.390" v="5934" actId="207"/>
          <ac:grpSpMkLst>
            <pc:docMk/>
            <pc:sldMk cId="1990875224" sldId="339"/>
            <ac:grpSpMk id="115" creationId="{48C300F3-E9F6-CD23-8FB4-72B1967C6EE4}"/>
          </ac:grpSpMkLst>
        </pc:grpChg>
        <pc:grpChg chg="add mod">
          <ac:chgData name="#CUI SHUAIWEN#" userId="35a196ea-bcb8-475e-86cf-0b9eaca8a48f" providerId="ADAL" clId="{57376332-2583-49B1-AFA0-D7E85C41B98C}" dt="2024-12-10T06:19:14.390" v="5934" actId="207"/>
          <ac:grpSpMkLst>
            <pc:docMk/>
            <pc:sldMk cId="1990875224" sldId="339"/>
            <ac:grpSpMk id="118" creationId="{8C14AAB1-CB6F-B0EE-5E64-7C97CE3D74EB}"/>
          </ac:grpSpMkLst>
        </pc:grpChg>
        <pc:grpChg chg="add mod">
          <ac:chgData name="#CUI SHUAIWEN#" userId="35a196ea-bcb8-475e-86cf-0b9eaca8a48f" providerId="ADAL" clId="{57376332-2583-49B1-AFA0-D7E85C41B98C}" dt="2024-12-10T06:19:14.390" v="5934" actId="207"/>
          <ac:grpSpMkLst>
            <pc:docMk/>
            <pc:sldMk cId="1990875224" sldId="339"/>
            <ac:grpSpMk id="121" creationId="{2F568943-0C28-DEE1-5732-956A351422B7}"/>
          </ac:grpSpMkLst>
        </pc:grpChg>
        <pc:grpChg chg="add mod">
          <ac:chgData name="#CUI SHUAIWEN#" userId="35a196ea-bcb8-475e-86cf-0b9eaca8a48f" providerId="ADAL" clId="{57376332-2583-49B1-AFA0-D7E85C41B98C}" dt="2024-12-10T06:19:14.390" v="5934" actId="207"/>
          <ac:grpSpMkLst>
            <pc:docMk/>
            <pc:sldMk cId="1990875224" sldId="339"/>
            <ac:grpSpMk id="124" creationId="{89B72F6B-A767-8170-40AF-F539231DAE2D}"/>
          </ac:grpSpMkLst>
        </pc:grpChg>
        <pc:grpChg chg="add mod">
          <ac:chgData name="#CUI SHUAIWEN#" userId="35a196ea-bcb8-475e-86cf-0b9eaca8a48f" providerId="ADAL" clId="{57376332-2583-49B1-AFA0-D7E85C41B98C}" dt="2024-12-10T06:19:14.390" v="5934" actId="207"/>
          <ac:grpSpMkLst>
            <pc:docMk/>
            <pc:sldMk cId="1990875224" sldId="339"/>
            <ac:grpSpMk id="127" creationId="{FE1DF3B1-FF94-53C8-9A30-DF023876E5D0}"/>
          </ac:grpSpMkLst>
        </pc:grpChg>
        <pc:picChg chg="mod">
          <ac:chgData name="#CUI SHUAIWEN#" userId="35a196ea-bcb8-475e-86cf-0b9eaca8a48f" providerId="ADAL" clId="{57376332-2583-49B1-AFA0-D7E85C41B98C}" dt="2024-12-10T06:14:25.175" v="5875" actId="1076"/>
          <ac:picMkLst>
            <pc:docMk/>
            <pc:sldMk cId="1990875224" sldId="339"/>
            <ac:picMk id="13" creationId="{FC16199F-5C23-D1BB-F23D-DF8ECFCA59E6}"/>
          </ac:picMkLst>
        </pc:picChg>
        <pc:picChg chg="add mod">
          <ac:chgData name="#CUI SHUAIWEN#" userId="35a196ea-bcb8-475e-86cf-0b9eaca8a48f" providerId="ADAL" clId="{57376332-2583-49B1-AFA0-D7E85C41B98C}" dt="2024-12-10T06:19:14.390" v="5934" actId="207"/>
          <ac:picMkLst>
            <pc:docMk/>
            <pc:sldMk cId="1990875224" sldId="339"/>
            <ac:picMk id="14" creationId="{285206F6-C539-A5E2-4E45-BD2B025B0F3D}"/>
          </ac:picMkLst>
        </pc:picChg>
        <pc:picChg chg="add mod">
          <ac:chgData name="#CUI SHUAIWEN#" userId="35a196ea-bcb8-475e-86cf-0b9eaca8a48f" providerId="ADAL" clId="{57376332-2583-49B1-AFA0-D7E85C41B98C}" dt="2024-12-10T06:19:14.390" v="5934" actId="207"/>
          <ac:picMkLst>
            <pc:docMk/>
            <pc:sldMk cId="1990875224" sldId="339"/>
            <ac:picMk id="18" creationId="{41B0C7C0-3F3D-A98A-B8BA-AE36A806DD8D}"/>
          </ac:picMkLst>
        </pc:picChg>
        <pc:picChg chg="add mod">
          <ac:chgData name="#CUI SHUAIWEN#" userId="35a196ea-bcb8-475e-86cf-0b9eaca8a48f" providerId="ADAL" clId="{57376332-2583-49B1-AFA0-D7E85C41B98C}" dt="2024-12-10T06:19:14.390" v="5934" actId="207"/>
          <ac:picMkLst>
            <pc:docMk/>
            <pc:sldMk cId="1990875224" sldId="339"/>
            <ac:picMk id="19" creationId="{209EEB40-36D8-A3EE-2943-0BF25E9FE348}"/>
          </ac:picMkLst>
        </pc:picChg>
        <pc:picChg chg="add mod">
          <ac:chgData name="#CUI SHUAIWEN#" userId="35a196ea-bcb8-475e-86cf-0b9eaca8a48f" providerId="ADAL" clId="{57376332-2583-49B1-AFA0-D7E85C41B98C}" dt="2024-12-10T06:19:14.390" v="5934" actId="207"/>
          <ac:picMkLst>
            <pc:docMk/>
            <pc:sldMk cId="1990875224" sldId="339"/>
            <ac:picMk id="20" creationId="{EB245A3C-A6F2-2F25-21E0-0AE0D22A7D26}"/>
          </ac:picMkLst>
        </pc:picChg>
        <pc:picChg chg="mod">
          <ac:chgData name="#CUI SHUAIWEN#" userId="35a196ea-bcb8-475e-86cf-0b9eaca8a48f" providerId="ADAL" clId="{57376332-2583-49B1-AFA0-D7E85C41B98C}" dt="2024-12-10T06:14:25.175" v="5875" actId="1076"/>
          <ac:picMkLst>
            <pc:docMk/>
            <pc:sldMk cId="1990875224" sldId="339"/>
            <ac:picMk id="23" creationId="{C942E73D-5813-4E29-41A0-E7A33F8B32A4}"/>
          </ac:picMkLst>
        </pc:picChg>
        <pc:picChg chg="mod">
          <ac:chgData name="#CUI SHUAIWEN#" userId="35a196ea-bcb8-475e-86cf-0b9eaca8a48f" providerId="ADAL" clId="{57376332-2583-49B1-AFA0-D7E85C41B98C}" dt="2024-12-10T06:14:25.175" v="5875" actId="1076"/>
          <ac:picMkLst>
            <pc:docMk/>
            <pc:sldMk cId="1990875224" sldId="339"/>
            <ac:picMk id="26" creationId="{F1649620-6AE9-93AA-CAC0-5B22536D4DA9}"/>
          </ac:picMkLst>
        </pc:picChg>
        <pc:picChg chg="mod">
          <ac:chgData name="#CUI SHUAIWEN#" userId="35a196ea-bcb8-475e-86cf-0b9eaca8a48f" providerId="ADAL" clId="{57376332-2583-49B1-AFA0-D7E85C41B98C}" dt="2024-12-10T06:14:25.175" v="5875" actId="1076"/>
          <ac:picMkLst>
            <pc:docMk/>
            <pc:sldMk cId="1990875224" sldId="339"/>
            <ac:picMk id="29" creationId="{ED7D8660-44EE-077C-983C-35BE430643DE}"/>
          </ac:picMkLst>
        </pc:picChg>
        <pc:picChg chg="mod">
          <ac:chgData name="#CUI SHUAIWEN#" userId="35a196ea-bcb8-475e-86cf-0b9eaca8a48f" providerId="ADAL" clId="{57376332-2583-49B1-AFA0-D7E85C41B98C}" dt="2024-12-10T06:14:25.175" v="5875" actId="1076"/>
          <ac:picMkLst>
            <pc:docMk/>
            <pc:sldMk cId="1990875224" sldId="339"/>
            <ac:picMk id="34" creationId="{D2172927-5E78-B56E-0322-F54EC9FFC3B9}"/>
          </ac:picMkLst>
        </pc:picChg>
        <pc:picChg chg="mod">
          <ac:chgData name="#CUI SHUAIWEN#" userId="35a196ea-bcb8-475e-86cf-0b9eaca8a48f" providerId="ADAL" clId="{57376332-2583-49B1-AFA0-D7E85C41B98C}" dt="2024-12-10T06:14:25.175" v="5875" actId="1076"/>
          <ac:picMkLst>
            <pc:docMk/>
            <pc:sldMk cId="1990875224" sldId="339"/>
            <ac:picMk id="39" creationId="{27D341F0-EB1E-79D4-9336-144DC7C1B64F}"/>
          </ac:picMkLst>
        </pc:picChg>
        <pc:picChg chg="mod">
          <ac:chgData name="#CUI SHUAIWEN#" userId="35a196ea-bcb8-475e-86cf-0b9eaca8a48f" providerId="ADAL" clId="{57376332-2583-49B1-AFA0-D7E85C41B98C}" dt="2024-12-10T06:14:25.175" v="5875" actId="1076"/>
          <ac:picMkLst>
            <pc:docMk/>
            <pc:sldMk cId="1990875224" sldId="339"/>
            <ac:picMk id="42" creationId="{3668D884-DCC6-B744-8C3C-BD67C49F5DEC}"/>
          </ac:picMkLst>
        </pc:picChg>
        <pc:picChg chg="mod">
          <ac:chgData name="#CUI SHUAIWEN#" userId="35a196ea-bcb8-475e-86cf-0b9eaca8a48f" providerId="ADAL" clId="{57376332-2583-49B1-AFA0-D7E85C41B98C}" dt="2024-12-10T06:14:25.175" v="5875" actId="1076"/>
          <ac:picMkLst>
            <pc:docMk/>
            <pc:sldMk cId="1990875224" sldId="339"/>
            <ac:picMk id="45" creationId="{5E7FA0CD-5BAA-710B-27C4-FB0B47B3944F}"/>
          </ac:picMkLst>
        </pc:picChg>
        <pc:picChg chg="mod">
          <ac:chgData name="#CUI SHUAIWEN#" userId="35a196ea-bcb8-475e-86cf-0b9eaca8a48f" providerId="ADAL" clId="{57376332-2583-49B1-AFA0-D7E85C41B98C}" dt="2024-12-10T06:14:25.175" v="5875" actId="1076"/>
          <ac:picMkLst>
            <pc:docMk/>
            <pc:sldMk cId="1990875224" sldId="339"/>
            <ac:picMk id="48" creationId="{AF0A599F-FDA0-6F8E-0AB3-5B6EFA0C5EBC}"/>
          </ac:picMkLst>
        </pc:picChg>
        <pc:picChg chg="mod">
          <ac:chgData name="#CUI SHUAIWEN#" userId="35a196ea-bcb8-475e-86cf-0b9eaca8a48f" providerId="ADAL" clId="{57376332-2583-49B1-AFA0-D7E85C41B98C}" dt="2024-12-10T06:14:25.175" v="5875" actId="1076"/>
          <ac:picMkLst>
            <pc:docMk/>
            <pc:sldMk cId="1990875224" sldId="339"/>
            <ac:picMk id="51" creationId="{AD0AA262-B280-7D87-1B24-FDF1723D9598}"/>
          </ac:picMkLst>
        </pc:picChg>
        <pc:picChg chg="mod">
          <ac:chgData name="#CUI SHUAIWEN#" userId="35a196ea-bcb8-475e-86cf-0b9eaca8a48f" providerId="ADAL" clId="{57376332-2583-49B1-AFA0-D7E85C41B98C}" dt="2024-12-10T06:14:25.175" v="5875" actId="1076"/>
          <ac:picMkLst>
            <pc:docMk/>
            <pc:sldMk cId="1990875224" sldId="339"/>
            <ac:picMk id="54" creationId="{6C84ABDB-DD47-438F-6A44-BBBE5E9AB905}"/>
          </ac:picMkLst>
        </pc:picChg>
        <pc:picChg chg="add mod">
          <ac:chgData name="#CUI SHUAIWEN#" userId="35a196ea-bcb8-475e-86cf-0b9eaca8a48f" providerId="ADAL" clId="{57376332-2583-49B1-AFA0-D7E85C41B98C}" dt="2024-12-10T06:19:14.390" v="5934" actId="207"/>
          <ac:picMkLst>
            <pc:docMk/>
            <pc:sldMk cId="1990875224" sldId="339"/>
            <ac:picMk id="55" creationId="{FA4B5EE5-32AA-9F45-0026-3A1D5BF2B7B8}"/>
          </ac:picMkLst>
        </pc:picChg>
        <pc:picChg chg="add mod">
          <ac:chgData name="#CUI SHUAIWEN#" userId="35a196ea-bcb8-475e-86cf-0b9eaca8a48f" providerId="ADAL" clId="{57376332-2583-49B1-AFA0-D7E85C41B98C}" dt="2024-12-10T06:19:14.390" v="5934" actId="207"/>
          <ac:picMkLst>
            <pc:docMk/>
            <pc:sldMk cId="1990875224" sldId="339"/>
            <ac:picMk id="56" creationId="{13AC191D-174E-4CC3-4E94-BBE1F01FF78A}"/>
          </ac:picMkLst>
        </pc:picChg>
        <pc:picChg chg="mod">
          <ac:chgData name="#CUI SHUAIWEN#" userId="35a196ea-bcb8-475e-86cf-0b9eaca8a48f" providerId="ADAL" clId="{57376332-2583-49B1-AFA0-D7E85C41B98C}" dt="2024-12-10T06:14:25.175" v="5875" actId="1076"/>
          <ac:picMkLst>
            <pc:docMk/>
            <pc:sldMk cId="1990875224" sldId="339"/>
            <ac:picMk id="60" creationId="{84593716-D4C2-BD39-EC8D-631354373F58}"/>
          </ac:picMkLst>
        </pc:picChg>
        <pc:picChg chg="mod">
          <ac:chgData name="#CUI SHUAIWEN#" userId="35a196ea-bcb8-475e-86cf-0b9eaca8a48f" providerId="ADAL" clId="{57376332-2583-49B1-AFA0-D7E85C41B98C}" dt="2024-12-10T06:14:25.175" v="5875" actId="1076"/>
          <ac:picMkLst>
            <pc:docMk/>
            <pc:sldMk cId="1990875224" sldId="339"/>
            <ac:picMk id="63" creationId="{E880B1AE-9C32-3919-97ED-61E135832A79}"/>
          </ac:picMkLst>
        </pc:picChg>
        <pc:picChg chg="mod">
          <ac:chgData name="#CUI SHUAIWEN#" userId="35a196ea-bcb8-475e-86cf-0b9eaca8a48f" providerId="ADAL" clId="{57376332-2583-49B1-AFA0-D7E85C41B98C}" dt="2024-12-10T06:14:25.175" v="5875" actId="1076"/>
          <ac:picMkLst>
            <pc:docMk/>
            <pc:sldMk cId="1990875224" sldId="339"/>
            <ac:picMk id="66" creationId="{592CD92C-929D-F703-AEAA-C22A314F1F72}"/>
          </ac:picMkLst>
        </pc:picChg>
        <pc:picChg chg="mod">
          <ac:chgData name="#CUI SHUAIWEN#" userId="35a196ea-bcb8-475e-86cf-0b9eaca8a48f" providerId="ADAL" clId="{57376332-2583-49B1-AFA0-D7E85C41B98C}" dt="2024-12-10T06:14:25.175" v="5875" actId="1076"/>
          <ac:picMkLst>
            <pc:docMk/>
            <pc:sldMk cId="1990875224" sldId="339"/>
            <ac:picMk id="69" creationId="{A87AD5E1-1C8B-A65A-0BF0-D06B0EBDB0C8}"/>
          </ac:picMkLst>
        </pc:picChg>
        <pc:picChg chg="mod">
          <ac:chgData name="#CUI SHUAIWEN#" userId="35a196ea-bcb8-475e-86cf-0b9eaca8a48f" providerId="ADAL" clId="{57376332-2583-49B1-AFA0-D7E85C41B98C}" dt="2024-12-10T06:14:25.175" v="5875" actId="1076"/>
          <ac:picMkLst>
            <pc:docMk/>
            <pc:sldMk cId="1990875224" sldId="339"/>
            <ac:picMk id="72" creationId="{704E8803-C80F-D709-AE7F-F862051421AE}"/>
          </ac:picMkLst>
        </pc:picChg>
        <pc:picChg chg="mod">
          <ac:chgData name="#CUI SHUAIWEN#" userId="35a196ea-bcb8-475e-86cf-0b9eaca8a48f" providerId="ADAL" clId="{57376332-2583-49B1-AFA0-D7E85C41B98C}" dt="2024-12-10T06:14:25.175" v="5875" actId="1076"/>
          <ac:picMkLst>
            <pc:docMk/>
            <pc:sldMk cId="1990875224" sldId="339"/>
            <ac:picMk id="75" creationId="{D4A0D42F-38B3-7DE9-160C-02CA7EA50E1F}"/>
          </ac:picMkLst>
        </pc:picChg>
        <pc:picChg chg="mod">
          <ac:chgData name="#CUI SHUAIWEN#" userId="35a196ea-bcb8-475e-86cf-0b9eaca8a48f" providerId="ADAL" clId="{57376332-2583-49B1-AFA0-D7E85C41B98C}" dt="2024-12-10T06:14:25.175" v="5875" actId="1076"/>
          <ac:picMkLst>
            <pc:docMk/>
            <pc:sldMk cId="1990875224" sldId="339"/>
            <ac:picMk id="78" creationId="{3DF4E38C-4679-2C7B-0FFA-AC45026EC13D}"/>
          </ac:picMkLst>
        </pc:picChg>
        <pc:picChg chg="mod">
          <ac:chgData name="#CUI SHUAIWEN#" userId="35a196ea-bcb8-475e-86cf-0b9eaca8a48f" providerId="ADAL" clId="{57376332-2583-49B1-AFA0-D7E85C41B98C}" dt="2024-12-10T06:14:25.175" v="5875" actId="1076"/>
          <ac:picMkLst>
            <pc:docMk/>
            <pc:sldMk cId="1990875224" sldId="339"/>
            <ac:picMk id="81" creationId="{17F1EE3F-9AA6-EC86-1483-C4A102E33422}"/>
          </ac:picMkLst>
        </pc:picChg>
        <pc:picChg chg="mod">
          <ac:chgData name="#CUI SHUAIWEN#" userId="35a196ea-bcb8-475e-86cf-0b9eaca8a48f" providerId="ADAL" clId="{57376332-2583-49B1-AFA0-D7E85C41B98C}" dt="2024-12-10T06:14:25.175" v="5875" actId="1076"/>
          <ac:picMkLst>
            <pc:docMk/>
            <pc:sldMk cId="1990875224" sldId="339"/>
            <ac:picMk id="84" creationId="{A52BB004-DE39-334A-3DA9-25E8E573E5EB}"/>
          </ac:picMkLst>
        </pc:picChg>
        <pc:picChg chg="mod">
          <ac:chgData name="#CUI SHUAIWEN#" userId="35a196ea-bcb8-475e-86cf-0b9eaca8a48f" providerId="ADAL" clId="{57376332-2583-49B1-AFA0-D7E85C41B98C}" dt="2024-12-10T06:14:25.175" v="5875" actId="1076"/>
          <ac:picMkLst>
            <pc:docMk/>
            <pc:sldMk cId="1990875224" sldId="339"/>
            <ac:picMk id="87" creationId="{B17F0D32-D9F1-4BE4-EECF-0C58D3A6CBAD}"/>
          </ac:picMkLst>
        </pc:picChg>
        <pc:picChg chg="add mod">
          <ac:chgData name="#CUI SHUAIWEN#" userId="35a196ea-bcb8-475e-86cf-0b9eaca8a48f" providerId="ADAL" clId="{57376332-2583-49B1-AFA0-D7E85C41B98C}" dt="2024-12-10T06:19:14.390" v="5934" actId="207"/>
          <ac:picMkLst>
            <pc:docMk/>
            <pc:sldMk cId="1990875224" sldId="339"/>
            <ac:picMk id="88" creationId="{A4748798-3455-E277-9BEE-CEEB4F07D831}"/>
          </ac:picMkLst>
        </pc:picChg>
        <pc:picChg chg="add mod">
          <ac:chgData name="#CUI SHUAIWEN#" userId="35a196ea-bcb8-475e-86cf-0b9eaca8a48f" providerId="ADAL" clId="{57376332-2583-49B1-AFA0-D7E85C41B98C}" dt="2024-12-10T06:19:14.390" v="5934" actId="207"/>
          <ac:picMkLst>
            <pc:docMk/>
            <pc:sldMk cId="1990875224" sldId="339"/>
            <ac:picMk id="89" creationId="{97EC9D5D-4BC4-04A9-E42D-DDE7CC7D4827}"/>
          </ac:picMkLst>
        </pc:picChg>
        <pc:picChg chg="mod">
          <ac:chgData name="#CUI SHUAIWEN#" userId="35a196ea-bcb8-475e-86cf-0b9eaca8a48f" providerId="ADAL" clId="{57376332-2583-49B1-AFA0-D7E85C41B98C}" dt="2024-12-10T06:14:25.175" v="5875" actId="1076"/>
          <ac:picMkLst>
            <pc:docMk/>
            <pc:sldMk cId="1990875224" sldId="339"/>
            <ac:picMk id="93" creationId="{36C17707-448C-2084-5DFE-CC9BA37B31DB}"/>
          </ac:picMkLst>
        </pc:picChg>
        <pc:picChg chg="mod">
          <ac:chgData name="#CUI SHUAIWEN#" userId="35a196ea-bcb8-475e-86cf-0b9eaca8a48f" providerId="ADAL" clId="{57376332-2583-49B1-AFA0-D7E85C41B98C}" dt="2024-12-10T06:14:25.175" v="5875" actId="1076"/>
          <ac:picMkLst>
            <pc:docMk/>
            <pc:sldMk cId="1990875224" sldId="339"/>
            <ac:picMk id="96" creationId="{D9001270-CED1-F537-15C8-FA4117954797}"/>
          </ac:picMkLst>
        </pc:picChg>
        <pc:picChg chg="mod">
          <ac:chgData name="#CUI SHUAIWEN#" userId="35a196ea-bcb8-475e-86cf-0b9eaca8a48f" providerId="ADAL" clId="{57376332-2583-49B1-AFA0-D7E85C41B98C}" dt="2024-12-10T06:14:25.175" v="5875" actId="1076"/>
          <ac:picMkLst>
            <pc:docMk/>
            <pc:sldMk cId="1990875224" sldId="339"/>
            <ac:picMk id="99" creationId="{5E979ACF-81D3-7F37-6830-FEAB678B5953}"/>
          </ac:picMkLst>
        </pc:picChg>
        <pc:picChg chg="mod">
          <ac:chgData name="#CUI SHUAIWEN#" userId="35a196ea-bcb8-475e-86cf-0b9eaca8a48f" providerId="ADAL" clId="{57376332-2583-49B1-AFA0-D7E85C41B98C}" dt="2024-12-10T06:14:25.175" v="5875" actId="1076"/>
          <ac:picMkLst>
            <pc:docMk/>
            <pc:sldMk cId="1990875224" sldId="339"/>
            <ac:picMk id="102" creationId="{8034E027-7A1F-B92E-1D36-0F07F1C2A7B7}"/>
          </ac:picMkLst>
        </pc:picChg>
        <pc:picChg chg="mod">
          <ac:chgData name="#CUI SHUAIWEN#" userId="35a196ea-bcb8-475e-86cf-0b9eaca8a48f" providerId="ADAL" clId="{57376332-2583-49B1-AFA0-D7E85C41B98C}" dt="2024-12-10T06:14:25.175" v="5875" actId="1076"/>
          <ac:picMkLst>
            <pc:docMk/>
            <pc:sldMk cId="1990875224" sldId="339"/>
            <ac:picMk id="105" creationId="{C546CD6A-E364-0FB1-3CDC-BBCDE2328DFD}"/>
          </ac:picMkLst>
        </pc:picChg>
        <pc:picChg chg="mod">
          <ac:chgData name="#CUI SHUAIWEN#" userId="35a196ea-bcb8-475e-86cf-0b9eaca8a48f" providerId="ADAL" clId="{57376332-2583-49B1-AFA0-D7E85C41B98C}" dt="2024-12-10T06:14:25.175" v="5875" actId="1076"/>
          <ac:picMkLst>
            <pc:docMk/>
            <pc:sldMk cId="1990875224" sldId="339"/>
            <ac:picMk id="108" creationId="{BFC723A5-1DAA-CD88-01B8-7123384941F8}"/>
          </ac:picMkLst>
        </pc:picChg>
        <pc:picChg chg="mod">
          <ac:chgData name="#CUI SHUAIWEN#" userId="35a196ea-bcb8-475e-86cf-0b9eaca8a48f" providerId="ADAL" clId="{57376332-2583-49B1-AFA0-D7E85C41B98C}" dt="2024-12-10T06:14:25.175" v="5875" actId="1076"/>
          <ac:picMkLst>
            <pc:docMk/>
            <pc:sldMk cId="1990875224" sldId="339"/>
            <ac:picMk id="111" creationId="{A58F3223-2985-5E6B-5B72-B0A54BFB0A3A}"/>
          </ac:picMkLst>
        </pc:picChg>
        <pc:picChg chg="add mod">
          <ac:chgData name="#CUI SHUAIWEN#" userId="35a196ea-bcb8-475e-86cf-0b9eaca8a48f" providerId="ADAL" clId="{57376332-2583-49B1-AFA0-D7E85C41B98C}" dt="2024-12-10T06:19:14.390" v="5934" actId="207"/>
          <ac:picMkLst>
            <pc:docMk/>
            <pc:sldMk cId="1990875224" sldId="339"/>
            <ac:picMk id="112" creationId="{160C2039-D68E-FCF5-8110-1371DDD79091}"/>
          </ac:picMkLst>
        </pc:picChg>
        <pc:picChg chg="add mod">
          <ac:chgData name="#CUI SHUAIWEN#" userId="35a196ea-bcb8-475e-86cf-0b9eaca8a48f" providerId="ADAL" clId="{57376332-2583-49B1-AFA0-D7E85C41B98C}" dt="2024-12-10T06:19:14.390" v="5934" actId="207"/>
          <ac:picMkLst>
            <pc:docMk/>
            <pc:sldMk cId="1990875224" sldId="339"/>
            <ac:picMk id="113" creationId="{83C22DDB-6474-0205-0A3D-89B513F8B9C0}"/>
          </ac:picMkLst>
        </pc:picChg>
        <pc:picChg chg="mod">
          <ac:chgData name="#CUI SHUAIWEN#" userId="35a196ea-bcb8-475e-86cf-0b9eaca8a48f" providerId="ADAL" clId="{57376332-2583-49B1-AFA0-D7E85C41B98C}" dt="2024-12-10T06:14:25.175" v="5875" actId="1076"/>
          <ac:picMkLst>
            <pc:docMk/>
            <pc:sldMk cId="1990875224" sldId="339"/>
            <ac:picMk id="117" creationId="{F159E4DE-C569-91B0-72C8-570EA800BF76}"/>
          </ac:picMkLst>
        </pc:picChg>
        <pc:picChg chg="mod">
          <ac:chgData name="#CUI SHUAIWEN#" userId="35a196ea-bcb8-475e-86cf-0b9eaca8a48f" providerId="ADAL" clId="{57376332-2583-49B1-AFA0-D7E85C41B98C}" dt="2024-12-10T06:14:25.175" v="5875" actId="1076"/>
          <ac:picMkLst>
            <pc:docMk/>
            <pc:sldMk cId="1990875224" sldId="339"/>
            <ac:picMk id="120" creationId="{CF23C8DF-28B7-8058-6466-8ED9B3618674}"/>
          </ac:picMkLst>
        </pc:picChg>
        <pc:picChg chg="mod">
          <ac:chgData name="#CUI SHUAIWEN#" userId="35a196ea-bcb8-475e-86cf-0b9eaca8a48f" providerId="ADAL" clId="{57376332-2583-49B1-AFA0-D7E85C41B98C}" dt="2024-12-10T06:14:25.175" v="5875" actId="1076"/>
          <ac:picMkLst>
            <pc:docMk/>
            <pc:sldMk cId="1990875224" sldId="339"/>
            <ac:picMk id="123" creationId="{7EF49437-1640-6D7C-A70D-6A59474DC1CA}"/>
          </ac:picMkLst>
        </pc:picChg>
        <pc:picChg chg="mod">
          <ac:chgData name="#CUI SHUAIWEN#" userId="35a196ea-bcb8-475e-86cf-0b9eaca8a48f" providerId="ADAL" clId="{57376332-2583-49B1-AFA0-D7E85C41B98C}" dt="2024-12-10T06:14:25.175" v="5875" actId="1076"/>
          <ac:picMkLst>
            <pc:docMk/>
            <pc:sldMk cId="1990875224" sldId="339"/>
            <ac:picMk id="126" creationId="{45150FBE-C6FD-C2A7-406A-9E0FB7DF8BB9}"/>
          </ac:picMkLst>
        </pc:picChg>
        <pc:picChg chg="mod">
          <ac:chgData name="#CUI SHUAIWEN#" userId="35a196ea-bcb8-475e-86cf-0b9eaca8a48f" providerId="ADAL" clId="{57376332-2583-49B1-AFA0-D7E85C41B98C}" dt="2024-12-10T06:14:25.175" v="5875" actId="1076"/>
          <ac:picMkLst>
            <pc:docMk/>
            <pc:sldMk cId="1990875224" sldId="339"/>
            <ac:picMk id="129" creationId="{BDAB01DD-CA66-A792-BF6B-D09E48FFB616}"/>
          </ac:picMkLst>
        </pc:picChg>
      </pc:sldChg>
      <pc:sldChg chg="addSp delSp modSp add mod modAnim">
        <pc:chgData name="#CUI SHUAIWEN#" userId="35a196ea-bcb8-475e-86cf-0b9eaca8a48f" providerId="ADAL" clId="{57376332-2583-49B1-AFA0-D7E85C41B98C}" dt="2024-12-10T06:40:42.089" v="6318" actId="166"/>
        <pc:sldMkLst>
          <pc:docMk/>
          <pc:sldMk cId="1424790512" sldId="340"/>
        </pc:sldMkLst>
        <pc:spChg chg="add mod">
          <ac:chgData name="#CUI SHUAIWEN#" userId="35a196ea-bcb8-475e-86cf-0b9eaca8a48f" providerId="ADAL" clId="{57376332-2583-49B1-AFA0-D7E85C41B98C}" dt="2024-12-09T14:43:06.708" v="3423" actId="207"/>
          <ac:spMkLst>
            <pc:docMk/>
            <pc:sldMk cId="1424790512" sldId="340"/>
            <ac:spMk id="3" creationId="{23D44BF3-9888-2271-667D-85E153F8E20F}"/>
          </ac:spMkLst>
        </pc:spChg>
        <pc:spChg chg="add mod">
          <ac:chgData name="#CUI SHUAIWEN#" userId="35a196ea-bcb8-475e-86cf-0b9eaca8a48f" providerId="ADAL" clId="{57376332-2583-49B1-AFA0-D7E85C41B98C}" dt="2024-12-10T01:57:29.529" v="3731" actId="1076"/>
          <ac:spMkLst>
            <pc:docMk/>
            <pc:sldMk cId="1424790512" sldId="340"/>
            <ac:spMk id="11" creationId="{04831A93-DF5F-0D2F-AE2F-04502F92B0FD}"/>
          </ac:spMkLst>
        </pc:spChg>
        <pc:spChg chg="add mod">
          <ac:chgData name="#CUI SHUAIWEN#" userId="35a196ea-bcb8-475e-86cf-0b9eaca8a48f" providerId="ADAL" clId="{57376332-2583-49B1-AFA0-D7E85C41B98C}" dt="2024-12-10T01:57:00.881" v="3728" actId="207"/>
          <ac:spMkLst>
            <pc:docMk/>
            <pc:sldMk cId="1424790512" sldId="340"/>
            <ac:spMk id="28" creationId="{A2C99CBE-3A6C-EC14-7D43-209C17D40D2E}"/>
          </ac:spMkLst>
        </pc:spChg>
        <pc:spChg chg="add mod">
          <ac:chgData name="#CUI SHUAIWEN#" userId="35a196ea-bcb8-475e-86cf-0b9eaca8a48f" providerId="ADAL" clId="{57376332-2583-49B1-AFA0-D7E85C41B98C}" dt="2024-12-10T01:57:00.881" v="3728" actId="207"/>
          <ac:spMkLst>
            <pc:docMk/>
            <pc:sldMk cId="1424790512" sldId="340"/>
            <ac:spMk id="29" creationId="{827E0EC8-16EC-03EF-0F93-A6EF50A0D7E2}"/>
          </ac:spMkLst>
        </pc:spChg>
        <pc:spChg chg="mod">
          <ac:chgData name="#CUI SHUAIWEN#" userId="35a196ea-bcb8-475e-86cf-0b9eaca8a48f" providerId="ADAL" clId="{57376332-2583-49B1-AFA0-D7E85C41B98C}" dt="2024-12-09T14:40:15.966" v="3391" actId="20577"/>
          <ac:spMkLst>
            <pc:docMk/>
            <pc:sldMk cId="1424790512" sldId="340"/>
            <ac:spMk id="30" creationId="{5F3A892E-4A07-C005-051F-60CA56950AB8}"/>
          </ac:spMkLst>
        </pc:spChg>
        <pc:spChg chg="add mod">
          <ac:chgData name="#CUI SHUAIWEN#" userId="35a196ea-bcb8-475e-86cf-0b9eaca8a48f" providerId="ADAL" clId="{57376332-2583-49B1-AFA0-D7E85C41B98C}" dt="2024-12-10T01:57:00.881" v="3728" actId="207"/>
          <ac:spMkLst>
            <pc:docMk/>
            <pc:sldMk cId="1424790512" sldId="340"/>
            <ac:spMk id="31" creationId="{F663D0F8-C2EF-0D0D-BDC9-34B574400E68}"/>
          </ac:spMkLst>
        </pc:spChg>
        <pc:spChg chg="mod">
          <ac:chgData name="#CUI SHUAIWEN#" userId="35a196ea-bcb8-475e-86cf-0b9eaca8a48f" providerId="ADAL" clId="{57376332-2583-49B1-AFA0-D7E85C41B98C}" dt="2024-12-09T14:41:17.247" v="3412" actId="207"/>
          <ac:spMkLst>
            <pc:docMk/>
            <pc:sldMk cId="1424790512" sldId="340"/>
            <ac:spMk id="32" creationId="{C642F5DC-42A1-1908-9095-276C04558294}"/>
          </ac:spMkLst>
        </pc:spChg>
        <pc:spChg chg="add mod">
          <ac:chgData name="#CUI SHUAIWEN#" userId="35a196ea-bcb8-475e-86cf-0b9eaca8a48f" providerId="ADAL" clId="{57376332-2583-49B1-AFA0-D7E85C41B98C}" dt="2024-12-10T01:57:00.881" v="3728" actId="207"/>
          <ac:spMkLst>
            <pc:docMk/>
            <pc:sldMk cId="1424790512" sldId="340"/>
            <ac:spMk id="33" creationId="{C245621D-19B5-B8A0-0172-0F96170AFC78}"/>
          </ac:spMkLst>
        </pc:spChg>
        <pc:spChg chg="add mod">
          <ac:chgData name="#CUI SHUAIWEN#" userId="35a196ea-bcb8-475e-86cf-0b9eaca8a48f" providerId="ADAL" clId="{57376332-2583-49B1-AFA0-D7E85C41B98C}" dt="2024-12-10T01:57:00.881" v="3728" actId="207"/>
          <ac:spMkLst>
            <pc:docMk/>
            <pc:sldMk cId="1424790512" sldId="340"/>
            <ac:spMk id="34" creationId="{7F355DBA-1CED-817D-7562-7D20ADF130D2}"/>
          </ac:spMkLst>
        </pc:spChg>
        <pc:spChg chg="add mod">
          <ac:chgData name="#CUI SHUAIWEN#" userId="35a196ea-bcb8-475e-86cf-0b9eaca8a48f" providerId="ADAL" clId="{57376332-2583-49B1-AFA0-D7E85C41B98C}" dt="2024-12-09T14:43:06.708" v="3423" actId="207"/>
          <ac:spMkLst>
            <pc:docMk/>
            <pc:sldMk cId="1424790512" sldId="340"/>
            <ac:spMk id="35" creationId="{F51E2D0A-378C-A3B3-0D3B-0F731BF3F3B4}"/>
          </ac:spMkLst>
        </pc:spChg>
        <pc:spChg chg="add mod">
          <ac:chgData name="#CUI SHUAIWEN#" userId="35a196ea-bcb8-475e-86cf-0b9eaca8a48f" providerId="ADAL" clId="{57376332-2583-49B1-AFA0-D7E85C41B98C}" dt="2024-12-09T14:43:06.708" v="3423" actId="207"/>
          <ac:spMkLst>
            <pc:docMk/>
            <pc:sldMk cId="1424790512" sldId="340"/>
            <ac:spMk id="38" creationId="{2DC342E9-9CF5-56EE-5F4D-63EE30AFE2BA}"/>
          </ac:spMkLst>
        </pc:spChg>
        <pc:spChg chg="add mod">
          <ac:chgData name="#CUI SHUAIWEN#" userId="35a196ea-bcb8-475e-86cf-0b9eaca8a48f" providerId="ADAL" clId="{57376332-2583-49B1-AFA0-D7E85C41B98C}" dt="2024-12-09T14:43:06.708" v="3423" actId="207"/>
          <ac:spMkLst>
            <pc:docMk/>
            <pc:sldMk cId="1424790512" sldId="340"/>
            <ac:spMk id="39" creationId="{F1E7089D-B008-1F83-303F-E639AE7803FE}"/>
          </ac:spMkLst>
        </pc:spChg>
        <pc:spChg chg="add mod">
          <ac:chgData name="#CUI SHUAIWEN#" userId="35a196ea-bcb8-475e-86cf-0b9eaca8a48f" providerId="ADAL" clId="{57376332-2583-49B1-AFA0-D7E85C41B98C}" dt="2024-12-09T14:43:06.708" v="3423" actId="207"/>
          <ac:spMkLst>
            <pc:docMk/>
            <pc:sldMk cId="1424790512" sldId="340"/>
            <ac:spMk id="40" creationId="{0CFA1E7E-8AD9-CF50-F244-2DE6648B0B27}"/>
          </ac:spMkLst>
        </pc:spChg>
        <pc:spChg chg="add mod">
          <ac:chgData name="#CUI SHUAIWEN#" userId="35a196ea-bcb8-475e-86cf-0b9eaca8a48f" providerId="ADAL" clId="{57376332-2583-49B1-AFA0-D7E85C41B98C}" dt="2024-12-09T14:43:06.708" v="3423" actId="207"/>
          <ac:spMkLst>
            <pc:docMk/>
            <pc:sldMk cId="1424790512" sldId="340"/>
            <ac:spMk id="41" creationId="{594E145E-C0FE-57C6-EA10-5E9B882830F5}"/>
          </ac:spMkLst>
        </pc:spChg>
        <pc:spChg chg="add del mod">
          <ac:chgData name="#CUI SHUAIWEN#" userId="35a196ea-bcb8-475e-86cf-0b9eaca8a48f" providerId="ADAL" clId="{57376332-2583-49B1-AFA0-D7E85C41B98C}" dt="2024-12-10T06:38:37.438" v="6278" actId="478"/>
          <ac:spMkLst>
            <pc:docMk/>
            <pc:sldMk cId="1424790512" sldId="340"/>
            <ac:spMk id="44" creationId="{9FCA920F-A933-F5CB-2E5E-EBC2878CD001}"/>
          </ac:spMkLst>
        </pc:spChg>
        <pc:spChg chg="add del mod">
          <ac:chgData name="#CUI SHUAIWEN#" userId="35a196ea-bcb8-475e-86cf-0b9eaca8a48f" providerId="ADAL" clId="{57376332-2583-49B1-AFA0-D7E85C41B98C}" dt="2024-12-10T06:38:42.154" v="6280" actId="478"/>
          <ac:spMkLst>
            <pc:docMk/>
            <pc:sldMk cId="1424790512" sldId="340"/>
            <ac:spMk id="45" creationId="{555E3421-2C70-7D9C-9DD1-BDBC967B357D}"/>
          </ac:spMkLst>
        </pc:spChg>
        <pc:spChg chg="add mod">
          <ac:chgData name="#CUI SHUAIWEN#" userId="35a196ea-bcb8-475e-86cf-0b9eaca8a48f" providerId="ADAL" clId="{57376332-2583-49B1-AFA0-D7E85C41B98C}" dt="2024-12-09T14:43:06.708" v="3423" actId="207"/>
          <ac:spMkLst>
            <pc:docMk/>
            <pc:sldMk cId="1424790512" sldId="340"/>
            <ac:spMk id="46" creationId="{10F98120-C953-BA46-61A5-2BB6D860370D}"/>
          </ac:spMkLst>
        </pc:spChg>
        <pc:spChg chg="add mod">
          <ac:chgData name="#CUI SHUAIWEN#" userId="35a196ea-bcb8-475e-86cf-0b9eaca8a48f" providerId="ADAL" clId="{57376332-2583-49B1-AFA0-D7E85C41B98C}" dt="2024-12-09T14:43:06.708" v="3423" actId="207"/>
          <ac:spMkLst>
            <pc:docMk/>
            <pc:sldMk cId="1424790512" sldId="340"/>
            <ac:spMk id="47" creationId="{5AACC287-CA2F-32E1-2965-03B95C5DF9E4}"/>
          </ac:spMkLst>
        </pc:spChg>
        <pc:spChg chg="add mod ord">
          <ac:chgData name="#CUI SHUAIWEN#" userId="35a196ea-bcb8-475e-86cf-0b9eaca8a48f" providerId="ADAL" clId="{57376332-2583-49B1-AFA0-D7E85C41B98C}" dt="2024-12-10T06:40:42.089" v="6318" actId="166"/>
          <ac:spMkLst>
            <pc:docMk/>
            <pc:sldMk cId="1424790512" sldId="340"/>
            <ac:spMk id="48" creationId="{1E50F35E-4433-BD55-76CC-27CA251BA829}"/>
          </ac:spMkLst>
        </pc:spChg>
        <pc:spChg chg="mod">
          <ac:chgData name="#CUI SHUAIWEN#" userId="35a196ea-bcb8-475e-86cf-0b9eaca8a48f" providerId="ADAL" clId="{57376332-2583-49B1-AFA0-D7E85C41B98C}" dt="2024-12-10T06:38:58.440" v="6283" actId="14100"/>
          <ac:spMkLst>
            <pc:docMk/>
            <pc:sldMk cId="1424790512" sldId="340"/>
            <ac:spMk id="50" creationId="{C72A19C6-45B1-DB8D-FDC1-8BA31D1118B6}"/>
          </ac:spMkLst>
        </pc:spChg>
        <pc:spChg chg="mod">
          <ac:chgData name="#CUI SHUAIWEN#" userId="35a196ea-bcb8-475e-86cf-0b9eaca8a48f" providerId="ADAL" clId="{57376332-2583-49B1-AFA0-D7E85C41B98C}" dt="2024-12-10T06:39:10.068" v="6294" actId="1076"/>
          <ac:spMkLst>
            <pc:docMk/>
            <pc:sldMk cId="1424790512" sldId="340"/>
            <ac:spMk id="51" creationId="{442CF645-349E-7E9E-BE1A-4D34012D907B}"/>
          </ac:spMkLst>
        </pc:spChg>
        <pc:spChg chg="mod topLvl">
          <ac:chgData name="#CUI SHUAIWEN#" userId="35a196ea-bcb8-475e-86cf-0b9eaca8a48f" providerId="ADAL" clId="{57376332-2583-49B1-AFA0-D7E85C41B98C}" dt="2024-12-10T06:40:03.499" v="6310" actId="164"/>
          <ac:spMkLst>
            <pc:docMk/>
            <pc:sldMk cId="1424790512" sldId="340"/>
            <ac:spMk id="54" creationId="{E9E5CE1C-D0B7-9D12-4414-0465F3697F30}"/>
          </ac:spMkLst>
        </pc:spChg>
        <pc:spChg chg="mod topLvl">
          <ac:chgData name="#CUI SHUAIWEN#" userId="35a196ea-bcb8-475e-86cf-0b9eaca8a48f" providerId="ADAL" clId="{57376332-2583-49B1-AFA0-D7E85C41B98C}" dt="2024-12-10T06:40:03.499" v="6310" actId="164"/>
          <ac:spMkLst>
            <pc:docMk/>
            <pc:sldMk cId="1424790512" sldId="340"/>
            <ac:spMk id="55" creationId="{EEEA2296-123B-6534-15DA-0F17EDB085E1}"/>
          </ac:spMkLst>
        </pc:spChg>
        <pc:grpChg chg="add mod">
          <ac:chgData name="#CUI SHUAIWEN#" userId="35a196ea-bcb8-475e-86cf-0b9eaca8a48f" providerId="ADAL" clId="{57376332-2583-49B1-AFA0-D7E85C41B98C}" dt="2024-12-10T06:38:55.554" v="6282" actId="1076"/>
          <ac:grpSpMkLst>
            <pc:docMk/>
            <pc:sldMk cId="1424790512" sldId="340"/>
            <ac:grpSpMk id="49" creationId="{80D05648-D2FC-D334-C522-C57561436957}"/>
          </ac:grpSpMkLst>
        </pc:grpChg>
        <pc:grpChg chg="add del mod">
          <ac:chgData name="#CUI SHUAIWEN#" userId="35a196ea-bcb8-475e-86cf-0b9eaca8a48f" providerId="ADAL" clId="{57376332-2583-49B1-AFA0-D7E85C41B98C}" dt="2024-12-10T06:39:42.215" v="6303" actId="165"/>
          <ac:grpSpMkLst>
            <pc:docMk/>
            <pc:sldMk cId="1424790512" sldId="340"/>
            <ac:grpSpMk id="53" creationId="{D4AF7F1F-EA7F-F891-5B22-45A766C7AAE7}"/>
          </ac:grpSpMkLst>
        </pc:grpChg>
        <pc:grpChg chg="add mod">
          <ac:chgData name="#CUI SHUAIWEN#" userId="35a196ea-bcb8-475e-86cf-0b9eaca8a48f" providerId="ADAL" clId="{57376332-2583-49B1-AFA0-D7E85C41B98C}" dt="2024-12-10T06:40:03.499" v="6310" actId="164"/>
          <ac:grpSpMkLst>
            <pc:docMk/>
            <pc:sldMk cId="1424790512" sldId="340"/>
            <ac:grpSpMk id="59" creationId="{5DA7CF36-C284-239E-5292-A185117A60DB}"/>
          </ac:grpSpMkLst>
        </pc:grpChg>
        <pc:picChg chg="add mod">
          <ac:chgData name="#CUI SHUAIWEN#" userId="35a196ea-bcb8-475e-86cf-0b9eaca8a48f" providerId="ADAL" clId="{57376332-2583-49B1-AFA0-D7E85C41B98C}" dt="2024-12-09T14:41:41.748" v="3413"/>
          <ac:picMkLst>
            <pc:docMk/>
            <pc:sldMk cId="1424790512" sldId="340"/>
            <ac:picMk id="13" creationId="{F92AFDCC-3D9E-003B-EE24-4902FECAFFC4}"/>
          </ac:picMkLst>
        </pc:picChg>
        <pc:picChg chg="add mod">
          <ac:chgData name="#CUI SHUAIWEN#" userId="35a196ea-bcb8-475e-86cf-0b9eaca8a48f" providerId="ADAL" clId="{57376332-2583-49B1-AFA0-D7E85C41B98C}" dt="2024-12-09T14:41:41.748" v="3413"/>
          <ac:picMkLst>
            <pc:docMk/>
            <pc:sldMk cId="1424790512" sldId="340"/>
            <ac:picMk id="14" creationId="{FD0C2244-267B-97F0-5C8D-31A461DBD856}"/>
          </ac:picMkLst>
        </pc:picChg>
        <pc:picChg chg="add mod">
          <ac:chgData name="#CUI SHUAIWEN#" userId="35a196ea-bcb8-475e-86cf-0b9eaca8a48f" providerId="ADAL" clId="{57376332-2583-49B1-AFA0-D7E85C41B98C}" dt="2024-12-09T14:43:27.859" v="3424"/>
          <ac:picMkLst>
            <pc:docMk/>
            <pc:sldMk cId="1424790512" sldId="340"/>
            <ac:picMk id="18" creationId="{6F1AE789-6C09-47D6-5008-1FB1CB75E8B1}"/>
          </ac:picMkLst>
        </pc:picChg>
        <pc:picChg chg="add mod">
          <ac:chgData name="#CUI SHUAIWEN#" userId="35a196ea-bcb8-475e-86cf-0b9eaca8a48f" providerId="ADAL" clId="{57376332-2583-49B1-AFA0-D7E85C41B98C}" dt="2024-12-09T14:43:27.859" v="3424"/>
          <ac:picMkLst>
            <pc:docMk/>
            <pc:sldMk cId="1424790512" sldId="340"/>
            <ac:picMk id="19" creationId="{75FC1BB8-AEFE-64EC-D79B-31A8752C990A}"/>
          </ac:picMkLst>
        </pc:picChg>
        <pc:picChg chg="add mod">
          <ac:chgData name="#CUI SHUAIWEN#" userId="35a196ea-bcb8-475e-86cf-0b9eaca8a48f" providerId="ADAL" clId="{57376332-2583-49B1-AFA0-D7E85C41B98C}" dt="2024-12-09T14:44:54.544" v="3429" actId="1076"/>
          <ac:picMkLst>
            <pc:docMk/>
            <pc:sldMk cId="1424790512" sldId="340"/>
            <ac:picMk id="20" creationId="{BAC81F1B-4E8A-CFE6-0FEA-9586178DFBCB}"/>
          </ac:picMkLst>
        </pc:picChg>
        <pc:picChg chg="add mod">
          <ac:chgData name="#CUI SHUAIWEN#" userId="35a196ea-bcb8-475e-86cf-0b9eaca8a48f" providerId="ADAL" clId="{57376332-2583-49B1-AFA0-D7E85C41B98C}" dt="2024-12-09T14:43:27.859" v="3424"/>
          <ac:picMkLst>
            <pc:docMk/>
            <pc:sldMk cId="1424790512" sldId="340"/>
            <ac:picMk id="21" creationId="{35EF844C-A1FA-D951-4902-B041B57D5554}"/>
          </ac:picMkLst>
        </pc:picChg>
        <pc:picChg chg="add mod">
          <ac:chgData name="#CUI SHUAIWEN#" userId="35a196ea-bcb8-475e-86cf-0b9eaca8a48f" providerId="ADAL" clId="{57376332-2583-49B1-AFA0-D7E85C41B98C}" dt="2024-12-09T14:44:44.525" v="3428" actId="1076"/>
          <ac:picMkLst>
            <pc:docMk/>
            <pc:sldMk cId="1424790512" sldId="340"/>
            <ac:picMk id="22" creationId="{4C25D8B5-524F-8479-A2BC-B49BF671D924}"/>
          </ac:picMkLst>
        </pc:picChg>
        <pc:picChg chg="add mod">
          <ac:chgData name="#CUI SHUAIWEN#" userId="35a196ea-bcb8-475e-86cf-0b9eaca8a48f" providerId="ADAL" clId="{57376332-2583-49B1-AFA0-D7E85C41B98C}" dt="2024-12-09T14:43:27.859" v="3424"/>
          <ac:picMkLst>
            <pc:docMk/>
            <pc:sldMk cId="1424790512" sldId="340"/>
            <ac:picMk id="23" creationId="{E9CE4BE6-E461-A43B-6092-90F07E60BCD6}"/>
          </ac:picMkLst>
        </pc:picChg>
        <pc:picChg chg="add mod">
          <ac:chgData name="#CUI SHUAIWEN#" userId="35a196ea-bcb8-475e-86cf-0b9eaca8a48f" providerId="ADAL" clId="{57376332-2583-49B1-AFA0-D7E85C41B98C}" dt="2024-12-09T14:43:27.859" v="3424"/>
          <ac:picMkLst>
            <pc:docMk/>
            <pc:sldMk cId="1424790512" sldId="340"/>
            <ac:picMk id="24" creationId="{CD89786B-F00F-F892-5FA8-0D94524912CF}"/>
          </ac:picMkLst>
        </pc:picChg>
        <pc:picChg chg="add mod">
          <ac:chgData name="#CUI SHUAIWEN#" userId="35a196ea-bcb8-475e-86cf-0b9eaca8a48f" providerId="ADAL" clId="{57376332-2583-49B1-AFA0-D7E85C41B98C}" dt="2024-12-09T14:43:27.859" v="3424"/>
          <ac:picMkLst>
            <pc:docMk/>
            <pc:sldMk cId="1424790512" sldId="340"/>
            <ac:picMk id="25" creationId="{79A7A3ED-4DF0-F926-3121-F39F7C1170D3}"/>
          </ac:picMkLst>
        </pc:picChg>
        <pc:picChg chg="add mod">
          <ac:chgData name="#CUI SHUAIWEN#" userId="35a196ea-bcb8-475e-86cf-0b9eaca8a48f" providerId="ADAL" clId="{57376332-2583-49B1-AFA0-D7E85C41B98C}" dt="2024-12-09T14:43:27.859" v="3424"/>
          <ac:picMkLst>
            <pc:docMk/>
            <pc:sldMk cId="1424790512" sldId="340"/>
            <ac:picMk id="26" creationId="{2DAA87E3-4884-9714-2B01-F7DE9943D4EE}"/>
          </ac:picMkLst>
        </pc:picChg>
        <pc:picChg chg="add mod">
          <ac:chgData name="#CUI SHUAIWEN#" userId="35a196ea-bcb8-475e-86cf-0b9eaca8a48f" providerId="ADAL" clId="{57376332-2583-49B1-AFA0-D7E85C41B98C}" dt="2024-12-09T14:43:27.859" v="3424"/>
          <ac:picMkLst>
            <pc:docMk/>
            <pc:sldMk cId="1424790512" sldId="340"/>
            <ac:picMk id="27" creationId="{4F15BAC3-6E0B-5CE4-4933-5627929C13BF}"/>
          </ac:picMkLst>
        </pc:picChg>
        <pc:picChg chg="add mod">
          <ac:chgData name="#CUI SHUAIWEN#" userId="35a196ea-bcb8-475e-86cf-0b9eaca8a48f" providerId="ADAL" clId="{57376332-2583-49B1-AFA0-D7E85C41B98C}" dt="2024-12-09T14:41:41.748" v="3413"/>
          <ac:picMkLst>
            <pc:docMk/>
            <pc:sldMk cId="1424790512" sldId="340"/>
            <ac:picMk id="42" creationId="{97280FB1-2FA4-E59A-E9FB-0167D560C476}"/>
          </ac:picMkLst>
        </pc:picChg>
        <pc:picChg chg="add mod">
          <ac:chgData name="#CUI SHUAIWEN#" userId="35a196ea-bcb8-475e-86cf-0b9eaca8a48f" providerId="ADAL" clId="{57376332-2583-49B1-AFA0-D7E85C41B98C}" dt="2024-12-09T14:41:41.748" v="3413"/>
          <ac:picMkLst>
            <pc:docMk/>
            <pc:sldMk cId="1424790512" sldId="340"/>
            <ac:picMk id="43" creationId="{24AEAF37-7028-C543-2011-85B3D1FE5F2B}"/>
          </ac:picMkLst>
        </pc:picChg>
        <pc:picChg chg="mod">
          <ac:chgData name="#CUI SHUAIWEN#" userId="35a196ea-bcb8-475e-86cf-0b9eaca8a48f" providerId="ADAL" clId="{57376332-2583-49B1-AFA0-D7E85C41B98C}" dt="2024-12-10T06:38:52.214" v="6281"/>
          <ac:picMkLst>
            <pc:docMk/>
            <pc:sldMk cId="1424790512" sldId="340"/>
            <ac:picMk id="52" creationId="{E0C68A60-2617-08E2-C24B-80CF0D247FDE}"/>
          </ac:picMkLst>
        </pc:picChg>
        <pc:picChg chg="del mod">
          <ac:chgData name="#CUI SHUAIWEN#" userId="35a196ea-bcb8-475e-86cf-0b9eaca8a48f" providerId="ADAL" clId="{57376332-2583-49B1-AFA0-D7E85C41B98C}" dt="2024-12-10T06:39:27.550" v="6297" actId="478"/>
          <ac:picMkLst>
            <pc:docMk/>
            <pc:sldMk cId="1424790512" sldId="340"/>
            <ac:picMk id="56" creationId="{541552B8-D024-BE70-0E24-2B11AA099CE7}"/>
          </ac:picMkLst>
        </pc:picChg>
        <pc:picChg chg="add mod">
          <ac:chgData name="#CUI SHUAIWEN#" userId="35a196ea-bcb8-475e-86cf-0b9eaca8a48f" providerId="ADAL" clId="{57376332-2583-49B1-AFA0-D7E85C41B98C}" dt="2024-12-10T06:40:03.499" v="6310" actId="164"/>
          <ac:picMkLst>
            <pc:docMk/>
            <pc:sldMk cId="1424790512" sldId="340"/>
            <ac:picMk id="58" creationId="{88C6FD68-B12C-C581-E829-B89919CE2F6C}"/>
          </ac:picMkLst>
        </pc:picChg>
      </pc:sldChg>
      <pc:sldChg chg="add">
        <pc:chgData name="#CUI SHUAIWEN#" userId="35a196ea-bcb8-475e-86cf-0b9eaca8a48f" providerId="ADAL" clId="{57376332-2583-49B1-AFA0-D7E85C41B98C}" dt="2024-12-09T09:09:35.849" v="536"/>
        <pc:sldMkLst>
          <pc:docMk/>
          <pc:sldMk cId="3963651767" sldId="341"/>
        </pc:sldMkLst>
      </pc:sldChg>
      <pc:sldChg chg="add">
        <pc:chgData name="#CUI SHUAIWEN#" userId="35a196ea-bcb8-475e-86cf-0b9eaca8a48f" providerId="ADAL" clId="{57376332-2583-49B1-AFA0-D7E85C41B98C}" dt="2024-12-09T09:09:38.195" v="537"/>
        <pc:sldMkLst>
          <pc:docMk/>
          <pc:sldMk cId="2436113790" sldId="342"/>
        </pc:sldMkLst>
      </pc:sldChg>
      <pc:sldChg chg="addSp delSp modSp add mod modAnim">
        <pc:chgData name="#CUI SHUAIWEN#" userId="35a196ea-bcb8-475e-86cf-0b9eaca8a48f" providerId="ADAL" clId="{57376332-2583-49B1-AFA0-D7E85C41B98C}" dt="2024-12-10T11:50:47.885" v="10019"/>
        <pc:sldMkLst>
          <pc:docMk/>
          <pc:sldMk cId="3946951752" sldId="343"/>
        </pc:sldMkLst>
        <pc:spChg chg="add mod">
          <ac:chgData name="#CUI SHUAIWEN#" userId="35a196ea-bcb8-475e-86cf-0b9eaca8a48f" providerId="ADAL" clId="{57376332-2583-49B1-AFA0-D7E85C41B98C}" dt="2024-12-09T11:57:12.236" v="1495"/>
          <ac:spMkLst>
            <pc:docMk/>
            <pc:sldMk cId="3946951752" sldId="343"/>
            <ac:spMk id="3" creationId="{06303524-5F2B-2C84-5AB7-3F2557B68D38}"/>
          </ac:spMkLst>
        </pc:spChg>
        <pc:spChg chg="del">
          <ac:chgData name="#CUI SHUAIWEN#" userId="35a196ea-bcb8-475e-86cf-0b9eaca8a48f" providerId="ADAL" clId="{57376332-2583-49B1-AFA0-D7E85C41B98C}" dt="2024-12-10T11:50:46.793" v="10018" actId="478"/>
          <ac:spMkLst>
            <pc:docMk/>
            <pc:sldMk cId="3946951752" sldId="343"/>
            <ac:spMk id="9" creationId="{FB615854-DFD4-2F69-C8B3-6DB43F957605}"/>
          </ac:spMkLst>
        </pc:spChg>
        <pc:spChg chg="add mod">
          <ac:chgData name="#CUI SHUAIWEN#" userId="35a196ea-bcb8-475e-86cf-0b9eaca8a48f" providerId="ADAL" clId="{57376332-2583-49B1-AFA0-D7E85C41B98C}" dt="2024-12-09T11:57:12.236" v="1495"/>
          <ac:spMkLst>
            <pc:docMk/>
            <pc:sldMk cId="3946951752" sldId="343"/>
            <ac:spMk id="13" creationId="{75491194-79E3-D749-AD2E-AA4E0FA3B0A7}"/>
          </ac:spMkLst>
        </pc:spChg>
        <pc:spChg chg="mod">
          <ac:chgData name="#CUI SHUAIWEN#" userId="35a196ea-bcb8-475e-86cf-0b9eaca8a48f" providerId="ADAL" clId="{57376332-2583-49B1-AFA0-D7E85C41B98C}" dt="2024-12-09T12:02:41.669" v="1522" actId="164"/>
          <ac:spMkLst>
            <pc:docMk/>
            <pc:sldMk cId="3946951752" sldId="343"/>
            <ac:spMk id="19" creationId="{69CFAAF4-63DE-612B-8A15-637788B1C528}"/>
          </ac:spMkLst>
        </pc:spChg>
        <pc:spChg chg="add mod">
          <ac:chgData name="#CUI SHUAIWEN#" userId="35a196ea-bcb8-475e-86cf-0b9eaca8a48f" providerId="ADAL" clId="{57376332-2583-49B1-AFA0-D7E85C41B98C}" dt="2024-12-09T11:57:12.236" v="1495"/>
          <ac:spMkLst>
            <pc:docMk/>
            <pc:sldMk cId="3946951752" sldId="343"/>
            <ac:spMk id="20" creationId="{DB2722AB-1828-7A9C-D90B-20A52D4B5095}"/>
          </ac:spMkLst>
        </pc:spChg>
        <pc:spChg chg="add mod">
          <ac:chgData name="#CUI SHUAIWEN#" userId="35a196ea-bcb8-475e-86cf-0b9eaca8a48f" providerId="ADAL" clId="{57376332-2583-49B1-AFA0-D7E85C41B98C}" dt="2024-12-09T11:57:40.762" v="1501"/>
          <ac:spMkLst>
            <pc:docMk/>
            <pc:sldMk cId="3946951752" sldId="343"/>
            <ac:spMk id="22" creationId="{A8C6A026-1011-657B-18A6-90B1C4CB9BAF}"/>
          </ac:spMkLst>
        </pc:spChg>
        <pc:spChg chg="add mod">
          <ac:chgData name="#CUI SHUAIWEN#" userId="35a196ea-bcb8-475e-86cf-0b9eaca8a48f" providerId="ADAL" clId="{57376332-2583-49B1-AFA0-D7E85C41B98C}" dt="2024-12-10T11:50:47.885" v="10019"/>
          <ac:spMkLst>
            <pc:docMk/>
            <pc:sldMk cId="3946951752" sldId="343"/>
            <ac:spMk id="26" creationId="{A2233C81-1A52-EC97-D42E-CFD5FE39008C}"/>
          </ac:spMkLst>
        </pc:spChg>
        <pc:spChg chg="del mod">
          <ac:chgData name="#CUI SHUAIWEN#" userId="35a196ea-bcb8-475e-86cf-0b9eaca8a48f" providerId="ADAL" clId="{57376332-2583-49B1-AFA0-D7E85C41B98C}" dt="2024-12-09T11:57:07.290" v="1493" actId="21"/>
          <ac:spMkLst>
            <pc:docMk/>
            <pc:sldMk cId="3946951752" sldId="343"/>
            <ac:spMk id="30" creationId="{5F3A892E-4A07-C005-051F-60CA56950AB8}"/>
          </ac:spMkLst>
        </pc:spChg>
        <pc:spChg chg="del mod">
          <ac:chgData name="#CUI SHUAIWEN#" userId="35a196ea-bcb8-475e-86cf-0b9eaca8a48f" providerId="ADAL" clId="{57376332-2583-49B1-AFA0-D7E85C41B98C}" dt="2024-12-09T11:57:36.295" v="1500" actId="478"/>
          <ac:spMkLst>
            <pc:docMk/>
            <pc:sldMk cId="3946951752" sldId="343"/>
            <ac:spMk id="32" creationId="{C642F5DC-42A1-1908-9095-276C04558294}"/>
          </ac:spMkLst>
        </pc:spChg>
        <pc:spChg chg="del">
          <ac:chgData name="#CUI SHUAIWEN#" userId="35a196ea-bcb8-475e-86cf-0b9eaca8a48f" providerId="ADAL" clId="{57376332-2583-49B1-AFA0-D7E85C41B98C}" dt="2024-12-09T11:57:07.290" v="1493" actId="21"/>
          <ac:spMkLst>
            <pc:docMk/>
            <pc:sldMk cId="3946951752" sldId="343"/>
            <ac:spMk id="36" creationId="{8C9A2820-EC02-1037-C5E4-D2B8FA921DDE}"/>
          </ac:spMkLst>
        </pc:spChg>
        <pc:spChg chg="del">
          <ac:chgData name="#CUI SHUAIWEN#" userId="35a196ea-bcb8-475e-86cf-0b9eaca8a48f" providerId="ADAL" clId="{57376332-2583-49B1-AFA0-D7E85C41B98C}" dt="2024-12-09T11:57:07.290" v="1493" actId="21"/>
          <ac:spMkLst>
            <pc:docMk/>
            <pc:sldMk cId="3946951752" sldId="343"/>
            <ac:spMk id="37" creationId="{11BF5187-5ECF-E26A-C0C5-83DDFD389D5A}"/>
          </ac:spMkLst>
        </pc:spChg>
        <pc:spChg chg="mod topLvl">
          <ac:chgData name="#CUI SHUAIWEN#" userId="35a196ea-bcb8-475e-86cf-0b9eaca8a48f" providerId="ADAL" clId="{57376332-2583-49B1-AFA0-D7E85C41B98C}" dt="2024-12-09T12:31:22.179" v="1799" actId="164"/>
          <ac:spMkLst>
            <pc:docMk/>
            <pc:sldMk cId="3946951752" sldId="343"/>
            <ac:spMk id="43" creationId="{6E3BF4DA-D77F-5FB0-8CCA-903196E048AD}"/>
          </ac:spMkLst>
        </pc:spChg>
        <pc:spChg chg="mod">
          <ac:chgData name="#CUI SHUAIWEN#" userId="35a196ea-bcb8-475e-86cf-0b9eaca8a48f" providerId="ADAL" clId="{57376332-2583-49B1-AFA0-D7E85C41B98C}" dt="2024-12-09T12:02:50.302" v="1524" actId="164"/>
          <ac:spMkLst>
            <pc:docMk/>
            <pc:sldMk cId="3946951752" sldId="343"/>
            <ac:spMk id="48" creationId="{D097AE5F-4469-1337-A9D0-F9FF612B236A}"/>
          </ac:spMkLst>
        </pc:spChg>
        <pc:spChg chg="mod topLvl">
          <ac:chgData name="#CUI SHUAIWEN#" userId="35a196ea-bcb8-475e-86cf-0b9eaca8a48f" providerId="ADAL" clId="{57376332-2583-49B1-AFA0-D7E85C41B98C}" dt="2024-12-09T12:31:22.179" v="1799" actId="164"/>
          <ac:spMkLst>
            <pc:docMk/>
            <pc:sldMk cId="3946951752" sldId="343"/>
            <ac:spMk id="52" creationId="{2F7057D5-8EC9-4F82-4265-4E1744F6B14D}"/>
          </ac:spMkLst>
        </pc:spChg>
        <pc:spChg chg="mod topLvl">
          <ac:chgData name="#CUI SHUAIWEN#" userId="35a196ea-bcb8-475e-86cf-0b9eaca8a48f" providerId="ADAL" clId="{57376332-2583-49B1-AFA0-D7E85C41B98C}" dt="2024-12-09T12:31:22.179" v="1799" actId="164"/>
          <ac:spMkLst>
            <pc:docMk/>
            <pc:sldMk cId="3946951752" sldId="343"/>
            <ac:spMk id="53" creationId="{62AA1569-840F-BA8E-A040-32B42AEDC7C1}"/>
          </ac:spMkLst>
        </pc:spChg>
        <pc:spChg chg="mod topLvl">
          <ac:chgData name="#CUI SHUAIWEN#" userId="35a196ea-bcb8-475e-86cf-0b9eaca8a48f" providerId="ADAL" clId="{57376332-2583-49B1-AFA0-D7E85C41B98C}" dt="2024-12-09T12:31:22.179" v="1799" actId="164"/>
          <ac:spMkLst>
            <pc:docMk/>
            <pc:sldMk cId="3946951752" sldId="343"/>
            <ac:spMk id="54" creationId="{F6772D98-4590-7D75-9DB3-F7E89B85FC7B}"/>
          </ac:spMkLst>
        </pc:spChg>
        <pc:spChg chg="mod">
          <ac:chgData name="#CUI SHUAIWEN#" userId="35a196ea-bcb8-475e-86cf-0b9eaca8a48f" providerId="ADAL" clId="{57376332-2583-49B1-AFA0-D7E85C41B98C}" dt="2024-12-09T12:02:50.302" v="1524" actId="164"/>
          <ac:spMkLst>
            <pc:docMk/>
            <pc:sldMk cId="3946951752" sldId="343"/>
            <ac:spMk id="57" creationId="{9F3E3E19-43D0-A8FC-B34F-AFA9A4469885}"/>
          </ac:spMkLst>
        </pc:spChg>
        <pc:spChg chg="mod">
          <ac:chgData name="#CUI SHUAIWEN#" userId="35a196ea-bcb8-475e-86cf-0b9eaca8a48f" providerId="ADAL" clId="{57376332-2583-49B1-AFA0-D7E85C41B98C}" dt="2024-12-09T12:02:50.302" v="1524" actId="164"/>
          <ac:spMkLst>
            <pc:docMk/>
            <pc:sldMk cId="3946951752" sldId="343"/>
            <ac:spMk id="59" creationId="{237336EF-6F9E-1022-B6CF-744BE4A89C49}"/>
          </ac:spMkLst>
        </pc:spChg>
        <pc:spChg chg="mod">
          <ac:chgData name="#CUI SHUAIWEN#" userId="35a196ea-bcb8-475e-86cf-0b9eaca8a48f" providerId="ADAL" clId="{57376332-2583-49B1-AFA0-D7E85C41B98C}" dt="2024-12-09T12:02:50.302" v="1524" actId="164"/>
          <ac:spMkLst>
            <pc:docMk/>
            <pc:sldMk cId="3946951752" sldId="343"/>
            <ac:spMk id="61" creationId="{5E693293-7448-5792-1288-0F7A194BD9AA}"/>
          </ac:spMkLst>
        </pc:spChg>
        <pc:spChg chg="mod topLvl">
          <ac:chgData name="#CUI SHUAIWEN#" userId="35a196ea-bcb8-475e-86cf-0b9eaca8a48f" providerId="ADAL" clId="{57376332-2583-49B1-AFA0-D7E85C41B98C}" dt="2024-12-09T12:31:22.179" v="1799" actId="164"/>
          <ac:spMkLst>
            <pc:docMk/>
            <pc:sldMk cId="3946951752" sldId="343"/>
            <ac:spMk id="63" creationId="{571A4DDC-EBE5-373F-F8EB-7AB810422FD5}"/>
          </ac:spMkLst>
        </pc:spChg>
        <pc:spChg chg="mod topLvl">
          <ac:chgData name="#CUI SHUAIWEN#" userId="35a196ea-bcb8-475e-86cf-0b9eaca8a48f" providerId="ADAL" clId="{57376332-2583-49B1-AFA0-D7E85C41B98C}" dt="2024-12-09T12:31:22.179" v="1799" actId="164"/>
          <ac:spMkLst>
            <pc:docMk/>
            <pc:sldMk cId="3946951752" sldId="343"/>
            <ac:spMk id="64" creationId="{8A28A12F-C29D-A9A0-A35F-9191C1227B57}"/>
          </ac:spMkLst>
        </pc:spChg>
        <pc:spChg chg="mod topLvl">
          <ac:chgData name="#CUI SHUAIWEN#" userId="35a196ea-bcb8-475e-86cf-0b9eaca8a48f" providerId="ADAL" clId="{57376332-2583-49B1-AFA0-D7E85C41B98C}" dt="2024-12-09T12:31:22.179" v="1799" actId="164"/>
          <ac:spMkLst>
            <pc:docMk/>
            <pc:sldMk cId="3946951752" sldId="343"/>
            <ac:spMk id="65" creationId="{EF053E6A-B47C-3A96-B19A-93E971273C53}"/>
          </ac:spMkLst>
        </pc:spChg>
        <pc:spChg chg="mod topLvl">
          <ac:chgData name="#CUI SHUAIWEN#" userId="35a196ea-bcb8-475e-86cf-0b9eaca8a48f" providerId="ADAL" clId="{57376332-2583-49B1-AFA0-D7E85C41B98C}" dt="2024-12-09T12:31:22.179" v="1799" actId="164"/>
          <ac:spMkLst>
            <pc:docMk/>
            <pc:sldMk cId="3946951752" sldId="343"/>
            <ac:spMk id="66" creationId="{8C245379-6C9A-069F-CB0D-39CFD3A7C888}"/>
          </ac:spMkLst>
        </pc:spChg>
        <pc:spChg chg="mod topLvl">
          <ac:chgData name="#CUI SHUAIWEN#" userId="35a196ea-bcb8-475e-86cf-0b9eaca8a48f" providerId="ADAL" clId="{57376332-2583-49B1-AFA0-D7E85C41B98C}" dt="2024-12-09T12:31:22.179" v="1799" actId="164"/>
          <ac:spMkLst>
            <pc:docMk/>
            <pc:sldMk cId="3946951752" sldId="343"/>
            <ac:spMk id="67" creationId="{F18D5382-4330-E0C7-F1D0-FCA32374BECC}"/>
          </ac:spMkLst>
        </pc:spChg>
        <pc:spChg chg="mod topLvl">
          <ac:chgData name="#CUI SHUAIWEN#" userId="35a196ea-bcb8-475e-86cf-0b9eaca8a48f" providerId="ADAL" clId="{57376332-2583-49B1-AFA0-D7E85C41B98C}" dt="2024-12-09T12:31:22.179" v="1799" actId="164"/>
          <ac:spMkLst>
            <pc:docMk/>
            <pc:sldMk cId="3946951752" sldId="343"/>
            <ac:spMk id="68" creationId="{68F47559-985D-4CB3-8DB6-1D6EFCF2E925}"/>
          </ac:spMkLst>
        </pc:spChg>
        <pc:spChg chg="mod">
          <ac:chgData name="#CUI SHUAIWEN#" userId="35a196ea-bcb8-475e-86cf-0b9eaca8a48f" providerId="ADAL" clId="{57376332-2583-49B1-AFA0-D7E85C41B98C}" dt="2024-12-09T12:05:30.631" v="1535" actId="2085"/>
          <ac:spMkLst>
            <pc:docMk/>
            <pc:sldMk cId="3946951752" sldId="343"/>
            <ac:spMk id="69" creationId="{D9870F40-E5D9-690F-DDD6-265C6787419B}"/>
          </ac:spMkLst>
        </pc:spChg>
        <pc:spChg chg="mod">
          <ac:chgData name="#CUI SHUAIWEN#" userId="35a196ea-bcb8-475e-86cf-0b9eaca8a48f" providerId="ADAL" clId="{57376332-2583-49B1-AFA0-D7E85C41B98C}" dt="2024-12-09T12:02:50.302" v="1524" actId="164"/>
          <ac:spMkLst>
            <pc:docMk/>
            <pc:sldMk cId="3946951752" sldId="343"/>
            <ac:spMk id="70" creationId="{3CC58352-3A32-2F58-1243-0CAE292F9C4A}"/>
          </ac:spMkLst>
        </pc:spChg>
        <pc:spChg chg="mod">
          <ac:chgData name="#CUI SHUAIWEN#" userId="35a196ea-bcb8-475e-86cf-0b9eaca8a48f" providerId="ADAL" clId="{57376332-2583-49B1-AFA0-D7E85C41B98C}" dt="2024-12-09T12:05:53.066" v="1539" actId="14100"/>
          <ac:spMkLst>
            <pc:docMk/>
            <pc:sldMk cId="3946951752" sldId="343"/>
            <ac:spMk id="71" creationId="{2EDA281C-6316-D700-A438-AEB5565C35B9}"/>
          </ac:spMkLst>
        </pc:spChg>
        <pc:spChg chg="mod">
          <ac:chgData name="#CUI SHUAIWEN#" userId="35a196ea-bcb8-475e-86cf-0b9eaca8a48f" providerId="ADAL" clId="{57376332-2583-49B1-AFA0-D7E85C41B98C}" dt="2024-12-09T12:02:55.470" v="1525" actId="164"/>
          <ac:spMkLst>
            <pc:docMk/>
            <pc:sldMk cId="3946951752" sldId="343"/>
            <ac:spMk id="72" creationId="{4495703B-642F-EF1E-B699-F25A6D865506}"/>
          </ac:spMkLst>
        </pc:spChg>
        <pc:spChg chg="mod">
          <ac:chgData name="#CUI SHUAIWEN#" userId="35a196ea-bcb8-475e-86cf-0b9eaca8a48f" providerId="ADAL" clId="{57376332-2583-49B1-AFA0-D7E85C41B98C}" dt="2024-12-09T12:05:57.030" v="1540" actId="14100"/>
          <ac:spMkLst>
            <pc:docMk/>
            <pc:sldMk cId="3946951752" sldId="343"/>
            <ac:spMk id="73" creationId="{78DA4635-497A-D8AC-198E-6A115AF57A36}"/>
          </ac:spMkLst>
        </pc:spChg>
        <pc:spChg chg="mod">
          <ac:chgData name="#CUI SHUAIWEN#" userId="35a196ea-bcb8-475e-86cf-0b9eaca8a48f" providerId="ADAL" clId="{57376332-2583-49B1-AFA0-D7E85C41B98C}" dt="2024-12-09T12:02:50.302" v="1524" actId="164"/>
          <ac:spMkLst>
            <pc:docMk/>
            <pc:sldMk cId="3946951752" sldId="343"/>
            <ac:spMk id="74" creationId="{BC562035-C506-108D-4742-832BAFB69E8D}"/>
          </ac:spMkLst>
        </pc:spChg>
        <pc:spChg chg="mod">
          <ac:chgData name="#CUI SHUAIWEN#" userId="35a196ea-bcb8-475e-86cf-0b9eaca8a48f" providerId="ADAL" clId="{57376332-2583-49B1-AFA0-D7E85C41B98C}" dt="2024-12-09T12:02:55.470" v="1525" actId="164"/>
          <ac:spMkLst>
            <pc:docMk/>
            <pc:sldMk cId="3946951752" sldId="343"/>
            <ac:spMk id="75" creationId="{3E11D252-773B-5998-01EE-9A55638EE86E}"/>
          </ac:spMkLst>
        </pc:spChg>
        <pc:spChg chg="mod">
          <ac:chgData name="#CUI SHUAIWEN#" userId="35a196ea-bcb8-475e-86cf-0b9eaca8a48f" providerId="ADAL" clId="{57376332-2583-49B1-AFA0-D7E85C41B98C}" dt="2024-12-09T12:02:55.470" v="1525" actId="164"/>
          <ac:spMkLst>
            <pc:docMk/>
            <pc:sldMk cId="3946951752" sldId="343"/>
            <ac:spMk id="76" creationId="{39BE9117-87E1-466A-99CC-5C7544FB5211}"/>
          </ac:spMkLst>
        </pc:spChg>
        <pc:spChg chg="mod">
          <ac:chgData name="#CUI SHUAIWEN#" userId="35a196ea-bcb8-475e-86cf-0b9eaca8a48f" providerId="ADAL" clId="{57376332-2583-49B1-AFA0-D7E85C41B98C}" dt="2024-12-09T12:02:55.470" v="1525" actId="164"/>
          <ac:spMkLst>
            <pc:docMk/>
            <pc:sldMk cId="3946951752" sldId="343"/>
            <ac:spMk id="77" creationId="{3B55BADA-D978-9596-F18C-1725148D5968}"/>
          </ac:spMkLst>
        </pc:spChg>
        <pc:spChg chg="mod">
          <ac:chgData name="#CUI SHUAIWEN#" userId="35a196ea-bcb8-475e-86cf-0b9eaca8a48f" providerId="ADAL" clId="{57376332-2583-49B1-AFA0-D7E85C41B98C}" dt="2024-12-09T12:02:55.470" v="1525" actId="164"/>
          <ac:spMkLst>
            <pc:docMk/>
            <pc:sldMk cId="3946951752" sldId="343"/>
            <ac:spMk id="78" creationId="{9FC929AF-5A99-5276-F849-83EE071B3183}"/>
          </ac:spMkLst>
        </pc:spChg>
        <pc:spChg chg="mod">
          <ac:chgData name="#CUI SHUAIWEN#" userId="35a196ea-bcb8-475e-86cf-0b9eaca8a48f" providerId="ADAL" clId="{57376332-2583-49B1-AFA0-D7E85C41B98C}" dt="2024-12-09T12:02:55.470" v="1525" actId="164"/>
          <ac:spMkLst>
            <pc:docMk/>
            <pc:sldMk cId="3946951752" sldId="343"/>
            <ac:spMk id="79" creationId="{D0EC66A1-CDA7-3D9E-1E52-5B25A7ACC019}"/>
          </ac:spMkLst>
        </pc:spChg>
        <pc:grpChg chg="add mod">
          <ac:chgData name="#CUI SHUAIWEN#" userId="35a196ea-bcb8-475e-86cf-0b9eaca8a48f" providerId="ADAL" clId="{57376332-2583-49B1-AFA0-D7E85C41B98C}" dt="2024-12-09T12:02:41.669" v="1522" actId="164"/>
          <ac:grpSpMkLst>
            <pc:docMk/>
            <pc:sldMk cId="3946951752" sldId="343"/>
            <ac:grpSpMk id="24" creationId="{8311FAFF-3DD3-2619-3FA4-5F52FF02FC7C}"/>
          </ac:grpSpMkLst>
        </pc:grpChg>
        <pc:grpChg chg="add del mod">
          <ac:chgData name="#CUI SHUAIWEN#" userId="35a196ea-bcb8-475e-86cf-0b9eaca8a48f" providerId="ADAL" clId="{57376332-2583-49B1-AFA0-D7E85C41B98C}" dt="2024-12-09T12:31:17.346" v="1798" actId="165"/>
          <ac:grpSpMkLst>
            <pc:docMk/>
            <pc:sldMk cId="3946951752" sldId="343"/>
            <ac:grpSpMk id="26" creationId="{6E9757EC-8BA2-6293-97DB-9DEF380443DF}"/>
          </ac:grpSpMkLst>
        </pc:grpChg>
        <pc:grpChg chg="add mod">
          <ac:chgData name="#CUI SHUAIWEN#" userId="35a196ea-bcb8-475e-86cf-0b9eaca8a48f" providerId="ADAL" clId="{57376332-2583-49B1-AFA0-D7E85C41B98C}" dt="2024-12-09T12:02:50.302" v="1524" actId="164"/>
          <ac:grpSpMkLst>
            <pc:docMk/>
            <pc:sldMk cId="3946951752" sldId="343"/>
            <ac:grpSpMk id="31" creationId="{5219EEDC-A731-ABED-3031-D4CAD1C9C36E}"/>
          </ac:grpSpMkLst>
        </pc:grpChg>
        <pc:grpChg chg="add mod">
          <ac:chgData name="#CUI SHUAIWEN#" userId="35a196ea-bcb8-475e-86cf-0b9eaca8a48f" providerId="ADAL" clId="{57376332-2583-49B1-AFA0-D7E85C41B98C}" dt="2024-12-09T12:02:55.470" v="1525" actId="164"/>
          <ac:grpSpMkLst>
            <pc:docMk/>
            <pc:sldMk cId="3946951752" sldId="343"/>
            <ac:grpSpMk id="38" creationId="{3350F064-AE36-985F-2227-7ED7335B1345}"/>
          </ac:grpSpMkLst>
        </pc:grpChg>
        <pc:grpChg chg="mod topLvl">
          <ac:chgData name="#CUI SHUAIWEN#" userId="35a196ea-bcb8-475e-86cf-0b9eaca8a48f" providerId="ADAL" clId="{57376332-2583-49B1-AFA0-D7E85C41B98C}" dt="2024-12-09T12:31:22.179" v="1799" actId="164"/>
          <ac:grpSpMkLst>
            <pc:docMk/>
            <pc:sldMk cId="3946951752" sldId="343"/>
            <ac:grpSpMk id="51" creationId="{BF22D7B9-7D34-DA28-5A85-A89E0B7AAFDB}"/>
          </ac:grpSpMkLst>
        </pc:grpChg>
        <pc:grpChg chg="add mod">
          <ac:chgData name="#CUI SHUAIWEN#" userId="35a196ea-bcb8-475e-86cf-0b9eaca8a48f" providerId="ADAL" clId="{57376332-2583-49B1-AFA0-D7E85C41B98C}" dt="2024-12-09T12:31:22.179" v="1799" actId="164"/>
          <ac:grpSpMkLst>
            <pc:docMk/>
            <pc:sldMk cId="3946951752" sldId="343"/>
            <ac:grpSpMk id="92" creationId="{33DD94C0-4B3E-5582-A3D5-14ABD972CB49}"/>
          </ac:grpSpMkLst>
        </pc:grpChg>
        <pc:picChg chg="mod">
          <ac:chgData name="#CUI SHUAIWEN#" userId="35a196ea-bcb8-475e-86cf-0b9eaca8a48f" providerId="ADAL" clId="{57376332-2583-49B1-AFA0-D7E85C41B98C}" dt="2024-12-09T12:02:50.302" v="1524" actId="164"/>
          <ac:picMkLst>
            <pc:docMk/>
            <pc:sldMk cId="3946951752" sldId="343"/>
            <ac:picMk id="11" creationId="{A42ED6FB-53EE-0353-2E80-118D630E6E22}"/>
          </ac:picMkLst>
        </pc:picChg>
        <pc:picChg chg="mod">
          <ac:chgData name="#CUI SHUAIWEN#" userId="35a196ea-bcb8-475e-86cf-0b9eaca8a48f" providerId="ADAL" clId="{57376332-2583-49B1-AFA0-D7E85C41B98C}" dt="2024-12-09T12:02:50.302" v="1524" actId="164"/>
          <ac:picMkLst>
            <pc:docMk/>
            <pc:sldMk cId="3946951752" sldId="343"/>
            <ac:picMk id="14" creationId="{0CD79F73-E198-D593-3F5E-D5E41F9030EA}"/>
          </ac:picMkLst>
        </pc:picChg>
        <pc:picChg chg="mod">
          <ac:chgData name="#CUI SHUAIWEN#" userId="35a196ea-bcb8-475e-86cf-0b9eaca8a48f" providerId="ADAL" clId="{57376332-2583-49B1-AFA0-D7E85C41B98C}" dt="2024-12-09T12:02:41.669" v="1522" actId="164"/>
          <ac:picMkLst>
            <pc:docMk/>
            <pc:sldMk cId="3946951752" sldId="343"/>
            <ac:picMk id="18" creationId="{D9A5439F-F6FA-F724-AFCE-3FDBA220D28C}"/>
          </ac:picMkLst>
        </pc:picChg>
        <pc:picChg chg="mod">
          <ac:chgData name="#CUI SHUAIWEN#" userId="35a196ea-bcb8-475e-86cf-0b9eaca8a48f" providerId="ADAL" clId="{57376332-2583-49B1-AFA0-D7E85C41B98C}" dt="2024-12-09T12:02:50.302" v="1524" actId="164"/>
          <ac:picMkLst>
            <pc:docMk/>
            <pc:sldMk cId="3946951752" sldId="343"/>
            <ac:picMk id="21" creationId="{C15EDCA6-2E09-FE86-6C9C-30C7D21E8226}"/>
          </ac:picMkLst>
        </pc:picChg>
        <pc:picChg chg="mod">
          <ac:chgData name="#CUI SHUAIWEN#" userId="35a196ea-bcb8-475e-86cf-0b9eaca8a48f" providerId="ADAL" clId="{57376332-2583-49B1-AFA0-D7E85C41B98C}" dt="2024-12-09T12:02:50.302" v="1524" actId="164"/>
          <ac:picMkLst>
            <pc:docMk/>
            <pc:sldMk cId="3946951752" sldId="343"/>
            <ac:picMk id="23" creationId="{45179001-2412-5155-ADE9-8626D5144D1F}"/>
          </ac:picMkLst>
        </pc:picChg>
        <pc:picChg chg="mod">
          <ac:chgData name="#CUI SHUAIWEN#" userId="35a196ea-bcb8-475e-86cf-0b9eaca8a48f" providerId="ADAL" clId="{57376332-2583-49B1-AFA0-D7E85C41B98C}" dt="2024-12-09T12:02:50.302" v="1524" actId="164"/>
          <ac:picMkLst>
            <pc:docMk/>
            <pc:sldMk cId="3946951752" sldId="343"/>
            <ac:picMk id="25" creationId="{C767BA45-DE55-7926-1A95-56EAB9EFBE9E}"/>
          </ac:picMkLst>
        </pc:picChg>
        <pc:picChg chg="mod">
          <ac:chgData name="#CUI SHUAIWEN#" userId="35a196ea-bcb8-475e-86cf-0b9eaca8a48f" providerId="ADAL" clId="{57376332-2583-49B1-AFA0-D7E85C41B98C}" dt="2024-12-09T12:02:41.669" v="1522" actId="164"/>
          <ac:picMkLst>
            <pc:docMk/>
            <pc:sldMk cId="3946951752" sldId="343"/>
            <ac:picMk id="27" creationId="{AE30D32C-77DB-6988-2FAE-28DA00E951BE}"/>
          </ac:picMkLst>
        </pc:picChg>
        <pc:picChg chg="mod">
          <ac:chgData name="#CUI SHUAIWEN#" userId="35a196ea-bcb8-475e-86cf-0b9eaca8a48f" providerId="ADAL" clId="{57376332-2583-49B1-AFA0-D7E85C41B98C}" dt="2024-12-09T12:02:55.470" v="1525" actId="164"/>
          <ac:picMkLst>
            <pc:docMk/>
            <pc:sldMk cId="3946951752" sldId="343"/>
            <ac:picMk id="28" creationId="{E541D16B-FBB9-C2C6-D487-45DD26E0CC5E}"/>
          </ac:picMkLst>
        </pc:picChg>
        <pc:picChg chg="mod">
          <ac:chgData name="#CUI SHUAIWEN#" userId="35a196ea-bcb8-475e-86cf-0b9eaca8a48f" providerId="ADAL" clId="{57376332-2583-49B1-AFA0-D7E85C41B98C}" dt="2024-12-09T12:02:41.669" v="1522" actId="164"/>
          <ac:picMkLst>
            <pc:docMk/>
            <pc:sldMk cId="3946951752" sldId="343"/>
            <ac:picMk id="29" creationId="{D23C9884-D94D-4D91-E17B-90CBDA46EB9F}"/>
          </ac:picMkLst>
        </pc:picChg>
        <pc:picChg chg="mod">
          <ac:chgData name="#CUI SHUAIWEN#" userId="35a196ea-bcb8-475e-86cf-0b9eaca8a48f" providerId="ADAL" clId="{57376332-2583-49B1-AFA0-D7E85C41B98C}" dt="2024-12-09T12:02:41.669" v="1522" actId="164"/>
          <ac:picMkLst>
            <pc:docMk/>
            <pc:sldMk cId="3946951752" sldId="343"/>
            <ac:picMk id="33" creationId="{A08F96A2-8226-78AE-0869-0AF1039BFDB6}"/>
          </ac:picMkLst>
        </pc:picChg>
        <pc:picChg chg="mod">
          <ac:chgData name="#CUI SHUAIWEN#" userId="35a196ea-bcb8-475e-86cf-0b9eaca8a48f" providerId="ADAL" clId="{57376332-2583-49B1-AFA0-D7E85C41B98C}" dt="2024-12-09T12:02:55.470" v="1525" actId="164"/>
          <ac:picMkLst>
            <pc:docMk/>
            <pc:sldMk cId="3946951752" sldId="343"/>
            <ac:picMk id="34" creationId="{44AEFA9D-066D-CA2B-CF21-44D9098673A3}"/>
          </ac:picMkLst>
        </pc:picChg>
        <pc:picChg chg="mod">
          <ac:chgData name="#CUI SHUAIWEN#" userId="35a196ea-bcb8-475e-86cf-0b9eaca8a48f" providerId="ADAL" clId="{57376332-2583-49B1-AFA0-D7E85C41B98C}" dt="2024-12-09T12:02:41.669" v="1522" actId="164"/>
          <ac:picMkLst>
            <pc:docMk/>
            <pc:sldMk cId="3946951752" sldId="343"/>
            <ac:picMk id="35" creationId="{11F432DD-911F-780F-DDBE-9D1C62DCB1C5}"/>
          </ac:picMkLst>
        </pc:picChg>
        <pc:picChg chg="mod">
          <ac:chgData name="#CUI SHUAIWEN#" userId="35a196ea-bcb8-475e-86cf-0b9eaca8a48f" providerId="ADAL" clId="{57376332-2583-49B1-AFA0-D7E85C41B98C}" dt="2024-12-09T12:02:41.669" v="1522" actId="164"/>
          <ac:picMkLst>
            <pc:docMk/>
            <pc:sldMk cId="3946951752" sldId="343"/>
            <ac:picMk id="39" creationId="{8B07C358-1004-7D5D-1EF4-220F3E6F023A}"/>
          </ac:picMkLst>
        </pc:picChg>
        <pc:picChg chg="mod">
          <ac:chgData name="#CUI SHUAIWEN#" userId="35a196ea-bcb8-475e-86cf-0b9eaca8a48f" providerId="ADAL" clId="{57376332-2583-49B1-AFA0-D7E85C41B98C}" dt="2024-12-09T12:02:55.470" v="1525" actId="164"/>
          <ac:picMkLst>
            <pc:docMk/>
            <pc:sldMk cId="3946951752" sldId="343"/>
            <ac:picMk id="40" creationId="{6382186B-EB24-DC51-B66C-8503EAD285FA}"/>
          </ac:picMkLst>
        </pc:picChg>
        <pc:picChg chg="mod">
          <ac:chgData name="#CUI SHUAIWEN#" userId="35a196ea-bcb8-475e-86cf-0b9eaca8a48f" providerId="ADAL" clId="{57376332-2583-49B1-AFA0-D7E85C41B98C}" dt="2024-12-09T12:02:41.669" v="1522" actId="164"/>
          <ac:picMkLst>
            <pc:docMk/>
            <pc:sldMk cId="3946951752" sldId="343"/>
            <ac:picMk id="41" creationId="{33E3E539-4954-739A-26C7-4BC3A9B7C039}"/>
          </ac:picMkLst>
        </pc:picChg>
        <pc:picChg chg="mod">
          <ac:chgData name="#CUI SHUAIWEN#" userId="35a196ea-bcb8-475e-86cf-0b9eaca8a48f" providerId="ADAL" clId="{57376332-2583-49B1-AFA0-D7E85C41B98C}" dt="2024-12-09T12:02:55.470" v="1525" actId="164"/>
          <ac:picMkLst>
            <pc:docMk/>
            <pc:sldMk cId="3946951752" sldId="343"/>
            <ac:picMk id="44" creationId="{B63EBAB3-A6C7-D5BD-0C6B-B219D738CD7D}"/>
          </ac:picMkLst>
        </pc:picChg>
        <pc:picChg chg="mod topLvl">
          <ac:chgData name="#CUI SHUAIWEN#" userId="35a196ea-bcb8-475e-86cf-0b9eaca8a48f" providerId="ADAL" clId="{57376332-2583-49B1-AFA0-D7E85C41B98C}" dt="2024-12-09T12:31:22.179" v="1799" actId="164"/>
          <ac:picMkLst>
            <pc:docMk/>
            <pc:sldMk cId="3946951752" sldId="343"/>
            <ac:picMk id="45" creationId="{852384AD-8C96-0619-15E0-2F8E27E5B6E2}"/>
          </ac:picMkLst>
        </pc:picChg>
        <pc:picChg chg="mod">
          <ac:chgData name="#CUI SHUAIWEN#" userId="35a196ea-bcb8-475e-86cf-0b9eaca8a48f" providerId="ADAL" clId="{57376332-2583-49B1-AFA0-D7E85C41B98C}" dt="2024-12-09T12:02:55.470" v="1525" actId="164"/>
          <ac:picMkLst>
            <pc:docMk/>
            <pc:sldMk cId="3946951752" sldId="343"/>
            <ac:picMk id="47" creationId="{348A9CA0-C39E-A446-4955-C574A72F3DFC}"/>
          </ac:picMkLst>
        </pc:picChg>
        <pc:picChg chg="mod">
          <ac:chgData name="#CUI SHUAIWEN#" userId="35a196ea-bcb8-475e-86cf-0b9eaca8a48f" providerId="ADAL" clId="{57376332-2583-49B1-AFA0-D7E85C41B98C}" dt="2024-12-09T12:31:17.346" v="1798" actId="165"/>
          <ac:picMkLst>
            <pc:docMk/>
            <pc:sldMk cId="3946951752" sldId="343"/>
            <ac:picMk id="49" creationId="{2482E9CF-60A3-55A8-BEEF-A050944C9ED3}"/>
          </ac:picMkLst>
        </pc:picChg>
        <pc:picChg chg="mod">
          <ac:chgData name="#CUI SHUAIWEN#" userId="35a196ea-bcb8-475e-86cf-0b9eaca8a48f" providerId="ADAL" clId="{57376332-2583-49B1-AFA0-D7E85C41B98C}" dt="2024-12-09T12:31:17.346" v="1798" actId="165"/>
          <ac:picMkLst>
            <pc:docMk/>
            <pc:sldMk cId="3946951752" sldId="343"/>
            <ac:picMk id="50" creationId="{4193DE5A-2331-9280-1F20-83F7ABE05D20}"/>
          </ac:picMkLst>
        </pc:picChg>
        <pc:picChg chg="mod topLvl">
          <ac:chgData name="#CUI SHUAIWEN#" userId="35a196ea-bcb8-475e-86cf-0b9eaca8a48f" providerId="ADAL" clId="{57376332-2583-49B1-AFA0-D7E85C41B98C}" dt="2024-12-09T12:31:22.179" v="1799" actId="164"/>
          <ac:picMkLst>
            <pc:docMk/>
            <pc:sldMk cId="3946951752" sldId="343"/>
            <ac:picMk id="55" creationId="{4A655D38-D7F1-1E96-DB3F-6FC9B6855334}"/>
          </ac:picMkLst>
        </pc:picChg>
        <pc:picChg chg="mod topLvl">
          <ac:chgData name="#CUI SHUAIWEN#" userId="35a196ea-bcb8-475e-86cf-0b9eaca8a48f" providerId="ADAL" clId="{57376332-2583-49B1-AFA0-D7E85C41B98C}" dt="2024-12-09T12:31:22.179" v="1799" actId="164"/>
          <ac:picMkLst>
            <pc:docMk/>
            <pc:sldMk cId="3946951752" sldId="343"/>
            <ac:picMk id="56" creationId="{B48617CA-E581-CE30-A6FA-CBFCB857A24D}"/>
          </ac:picMkLst>
        </pc:picChg>
        <pc:picChg chg="mod topLvl">
          <ac:chgData name="#CUI SHUAIWEN#" userId="35a196ea-bcb8-475e-86cf-0b9eaca8a48f" providerId="ADAL" clId="{57376332-2583-49B1-AFA0-D7E85C41B98C}" dt="2024-12-09T12:31:22.179" v="1799" actId="164"/>
          <ac:picMkLst>
            <pc:docMk/>
            <pc:sldMk cId="3946951752" sldId="343"/>
            <ac:picMk id="58" creationId="{0012B7A1-E09E-5764-8234-01BB2A313E2D}"/>
          </ac:picMkLst>
        </pc:picChg>
        <pc:picChg chg="mod topLvl">
          <ac:chgData name="#CUI SHUAIWEN#" userId="35a196ea-bcb8-475e-86cf-0b9eaca8a48f" providerId="ADAL" clId="{57376332-2583-49B1-AFA0-D7E85C41B98C}" dt="2024-12-09T12:31:22.179" v="1799" actId="164"/>
          <ac:picMkLst>
            <pc:docMk/>
            <pc:sldMk cId="3946951752" sldId="343"/>
            <ac:picMk id="60" creationId="{90CC20EA-6F6A-9F29-2146-F7D667356B87}"/>
          </ac:picMkLst>
        </pc:picChg>
        <pc:picChg chg="mod topLvl">
          <ac:chgData name="#CUI SHUAIWEN#" userId="35a196ea-bcb8-475e-86cf-0b9eaca8a48f" providerId="ADAL" clId="{57376332-2583-49B1-AFA0-D7E85C41B98C}" dt="2024-12-09T12:31:22.179" v="1799" actId="164"/>
          <ac:picMkLst>
            <pc:docMk/>
            <pc:sldMk cId="3946951752" sldId="343"/>
            <ac:picMk id="62" creationId="{BA945E59-A7EB-881B-3E0D-91A7A8A08848}"/>
          </ac:picMkLst>
        </pc:picChg>
        <pc:cxnChg chg="add mod">
          <ac:chgData name="#CUI SHUAIWEN#" userId="35a196ea-bcb8-475e-86cf-0b9eaca8a48f" providerId="ADAL" clId="{57376332-2583-49B1-AFA0-D7E85C41B98C}" dt="2024-12-10T06:42:19.704" v="6319" actId="208"/>
          <ac:cxnSpMkLst>
            <pc:docMk/>
            <pc:sldMk cId="3946951752" sldId="343"/>
            <ac:cxnSpMk id="46" creationId="{440475E0-D3D0-9097-A792-66A6A05CDC80}"/>
          </ac:cxnSpMkLst>
        </pc:cxnChg>
        <pc:cxnChg chg="add mod">
          <ac:chgData name="#CUI SHUAIWEN#" userId="35a196ea-bcb8-475e-86cf-0b9eaca8a48f" providerId="ADAL" clId="{57376332-2583-49B1-AFA0-D7E85C41B98C}" dt="2024-12-10T06:42:19.704" v="6319" actId="208"/>
          <ac:cxnSpMkLst>
            <pc:docMk/>
            <pc:sldMk cId="3946951752" sldId="343"/>
            <ac:cxnSpMk id="80" creationId="{6284653F-B66C-E66C-8640-6A28A0BE4D07}"/>
          </ac:cxnSpMkLst>
        </pc:cxnChg>
        <pc:cxnChg chg="add mod">
          <ac:chgData name="#CUI SHUAIWEN#" userId="35a196ea-bcb8-475e-86cf-0b9eaca8a48f" providerId="ADAL" clId="{57376332-2583-49B1-AFA0-D7E85C41B98C}" dt="2024-12-10T06:42:19.704" v="6319" actId="208"/>
          <ac:cxnSpMkLst>
            <pc:docMk/>
            <pc:sldMk cId="3946951752" sldId="343"/>
            <ac:cxnSpMk id="83" creationId="{1643FB26-D4BF-D47B-1B69-8DA9255395E1}"/>
          </ac:cxnSpMkLst>
        </pc:cxnChg>
        <pc:cxnChg chg="add mod">
          <ac:chgData name="#CUI SHUAIWEN#" userId="35a196ea-bcb8-475e-86cf-0b9eaca8a48f" providerId="ADAL" clId="{57376332-2583-49B1-AFA0-D7E85C41B98C}" dt="2024-12-10T06:42:19.704" v="6319" actId="208"/>
          <ac:cxnSpMkLst>
            <pc:docMk/>
            <pc:sldMk cId="3946951752" sldId="343"/>
            <ac:cxnSpMk id="86" creationId="{09007732-78BA-3E91-FD33-8E1DC70A59C8}"/>
          </ac:cxnSpMkLst>
        </pc:cxnChg>
        <pc:cxnChg chg="add mod">
          <ac:chgData name="#CUI SHUAIWEN#" userId="35a196ea-bcb8-475e-86cf-0b9eaca8a48f" providerId="ADAL" clId="{57376332-2583-49B1-AFA0-D7E85C41B98C}" dt="2024-12-10T06:42:19.704" v="6319" actId="208"/>
          <ac:cxnSpMkLst>
            <pc:docMk/>
            <pc:sldMk cId="3946951752" sldId="343"/>
            <ac:cxnSpMk id="89" creationId="{FAB4D449-476B-76A2-FC56-BB863C636308}"/>
          </ac:cxnSpMkLst>
        </pc:cxnChg>
      </pc:sldChg>
      <pc:sldChg chg="add del">
        <pc:chgData name="#CUI SHUAIWEN#" userId="35a196ea-bcb8-475e-86cf-0b9eaca8a48f" providerId="ADAL" clId="{57376332-2583-49B1-AFA0-D7E85C41B98C}" dt="2024-12-09T11:57:15.727" v="1496" actId="47"/>
        <pc:sldMkLst>
          <pc:docMk/>
          <pc:sldMk cId="334630475" sldId="344"/>
        </pc:sldMkLst>
      </pc:sldChg>
      <pc:sldChg chg="add del">
        <pc:chgData name="#CUI SHUAIWEN#" userId="35a196ea-bcb8-475e-86cf-0b9eaca8a48f" providerId="ADAL" clId="{57376332-2583-49B1-AFA0-D7E85C41B98C}" dt="2024-12-09T11:57:46.739" v="1502" actId="47"/>
        <pc:sldMkLst>
          <pc:docMk/>
          <pc:sldMk cId="885334161" sldId="344"/>
        </pc:sldMkLst>
      </pc:sldChg>
      <pc:sldChg chg="addSp delSp modSp add mod delAnim modAnim">
        <pc:chgData name="#CUI SHUAIWEN#" userId="35a196ea-bcb8-475e-86cf-0b9eaca8a48f" providerId="ADAL" clId="{57376332-2583-49B1-AFA0-D7E85C41B98C}" dt="2024-12-10T11:50:37.079" v="10015"/>
        <pc:sldMkLst>
          <pc:docMk/>
          <pc:sldMk cId="4218951730" sldId="344"/>
        </pc:sldMkLst>
        <pc:spChg chg="add mod">
          <ac:chgData name="#CUI SHUAIWEN#" userId="35a196ea-bcb8-475e-86cf-0b9eaca8a48f" providerId="ADAL" clId="{57376332-2583-49B1-AFA0-D7E85C41B98C}" dt="2024-12-10T11:50:37.079" v="10015"/>
          <ac:spMkLst>
            <pc:docMk/>
            <pc:sldMk cId="4218951730" sldId="344"/>
            <ac:spMk id="3" creationId="{5323421D-41A0-CA75-82FE-1428B9E018E0}"/>
          </ac:spMkLst>
        </pc:spChg>
        <pc:spChg chg="add del mod">
          <ac:chgData name="#CUI SHUAIWEN#" userId="35a196ea-bcb8-475e-86cf-0b9eaca8a48f" providerId="ADAL" clId="{57376332-2583-49B1-AFA0-D7E85C41B98C}" dt="2024-12-09T12:46:04.057" v="1875" actId="478"/>
          <ac:spMkLst>
            <pc:docMk/>
            <pc:sldMk cId="4218951730" sldId="344"/>
            <ac:spMk id="3" creationId="{F953093C-66F6-2E24-0CBD-65E1B994399C}"/>
          </ac:spMkLst>
        </pc:spChg>
        <pc:spChg chg="del">
          <ac:chgData name="#CUI SHUAIWEN#" userId="35a196ea-bcb8-475e-86cf-0b9eaca8a48f" providerId="ADAL" clId="{57376332-2583-49B1-AFA0-D7E85C41B98C}" dt="2024-12-10T11:50:35.974" v="10014" actId="478"/>
          <ac:spMkLst>
            <pc:docMk/>
            <pc:sldMk cId="4218951730" sldId="344"/>
            <ac:spMk id="9" creationId="{FB615854-DFD4-2F69-C8B3-6DB43F957605}"/>
          </ac:spMkLst>
        </pc:spChg>
        <pc:spChg chg="add del mod">
          <ac:chgData name="#CUI SHUAIWEN#" userId="35a196ea-bcb8-475e-86cf-0b9eaca8a48f" providerId="ADAL" clId="{57376332-2583-49B1-AFA0-D7E85C41B98C}" dt="2024-12-09T12:46:04.932" v="1876" actId="478"/>
          <ac:spMkLst>
            <pc:docMk/>
            <pc:sldMk cId="4218951730" sldId="344"/>
            <ac:spMk id="11" creationId="{8E4825EC-79BB-A82F-85C7-3261F4989593}"/>
          </ac:spMkLst>
        </pc:spChg>
        <pc:spChg chg="add del mod">
          <ac:chgData name="#CUI SHUAIWEN#" userId="35a196ea-bcb8-475e-86cf-0b9eaca8a48f" providerId="ADAL" clId="{57376332-2583-49B1-AFA0-D7E85C41B98C}" dt="2024-12-09T12:51:58.691" v="1887" actId="478"/>
          <ac:spMkLst>
            <pc:docMk/>
            <pc:sldMk cId="4218951730" sldId="344"/>
            <ac:spMk id="13" creationId="{8FFCA0B8-B90B-F4F7-06B1-DAD1764D9A79}"/>
          </ac:spMkLst>
        </pc:spChg>
        <pc:spChg chg="add del mod">
          <ac:chgData name="#CUI SHUAIWEN#" userId="35a196ea-bcb8-475e-86cf-0b9eaca8a48f" providerId="ADAL" clId="{57376332-2583-49B1-AFA0-D7E85C41B98C}" dt="2024-12-09T12:51:15.614" v="1883" actId="478"/>
          <ac:spMkLst>
            <pc:docMk/>
            <pc:sldMk cId="4218951730" sldId="344"/>
            <ac:spMk id="14" creationId="{42B22B96-4D78-A164-7260-15D884EF0D22}"/>
          </ac:spMkLst>
        </pc:spChg>
        <pc:spChg chg="add del mod">
          <ac:chgData name="#CUI SHUAIWEN#" userId="35a196ea-bcb8-475e-86cf-0b9eaca8a48f" providerId="ADAL" clId="{57376332-2583-49B1-AFA0-D7E85C41B98C}" dt="2024-12-09T12:52:11.011" v="1891" actId="478"/>
          <ac:spMkLst>
            <pc:docMk/>
            <pc:sldMk cId="4218951730" sldId="344"/>
            <ac:spMk id="18" creationId="{6ED6A645-7580-5F4A-5517-9D3A8C391B5A}"/>
          </ac:spMkLst>
        </pc:spChg>
        <pc:spChg chg="add del mod">
          <ac:chgData name="#CUI SHUAIWEN#" userId="35a196ea-bcb8-475e-86cf-0b9eaca8a48f" providerId="ADAL" clId="{57376332-2583-49B1-AFA0-D7E85C41B98C}" dt="2024-12-09T12:54:18.888" v="1906" actId="478"/>
          <ac:spMkLst>
            <pc:docMk/>
            <pc:sldMk cId="4218951730" sldId="344"/>
            <ac:spMk id="20" creationId="{6A86A293-398A-FA5C-3FEF-431E8AFC1536}"/>
          </ac:spMkLst>
        </pc:spChg>
        <pc:spChg chg="add del mod">
          <ac:chgData name="#CUI SHUAIWEN#" userId="35a196ea-bcb8-475e-86cf-0b9eaca8a48f" providerId="ADAL" clId="{57376332-2583-49B1-AFA0-D7E85C41B98C}" dt="2024-12-09T12:52:40.658" v="1896" actId="478"/>
          <ac:spMkLst>
            <pc:docMk/>
            <pc:sldMk cId="4218951730" sldId="344"/>
            <ac:spMk id="21" creationId="{055C7807-6A97-9C9F-7306-7AAB39774A5D}"/>
          </ac:spMkLst>
        </pc:spChg>
        <pc:spChg chg="add del mod">
          <ac:chgData name="#CUI SHUAIWEN#" userId="35a196ea-bcb8-475e-86cf-0b9eaca8a48f" providerId="ADAL" clId="{57376332-2583-49B1-AFA0-D7E85C41B98C}" dt="2024-12-09T12:54:19.554" v="1907" actId="478"/>
          <ac:spMkLst>
            <pc:docMk/>
            <pc:sldMk cId="4218951730" sldId="344"/>
            <ac:spMk id="22" creationId="{1EB338F6-B745-6259-D26F-8F9E792AD9D0}"/>
          </ac:spMkLst>
        </pc:spChg>
        <pc:spChg chg="add del mod ord">
          <ac:chgData name="#CUI SHUAIWEN#" userId="35a196ea-bcb8-475e-86cf-0b9eaca8a48f" providerId="ADAL" clId="{57376332-2583-49B1-AFA0-D7E85C41B98C}" dt="2024-12-09T12:59:38.897" v="1948" actId="478"/>
          <ac:spMkLst>
            <pc:docMk/>
            <pc:sldMk cId="4218951730" sldId="344"/>
            <ac:spMk id="30" creationId="{8BDD6059-9F0A-4EF2-E0ED-BD79E443F99A}"/>
          </ac:spMkLst>
        </pc:spChg>
        <pc:spChg chg="add mod">
          <ac:chgData name="#CUI SHUAIWEN#" userId="35a196ea-bcb8-475e-86cf-0b9eaca8a48f" providerId="ADAL" clId="{57376332-2583-49B1-AFA0-D7E85C41B98C}" dt="2024-12-09T14:28:47.700" v="3274" actId="164"/>
          <ac:spMkLst>
            <pc:docMk/>
            <pc:sldMk cId="4218951730" sldId="344"/>
            <ac:spMk id="31" creationId="{89782A82-6D71-4087-770C-3BB82D4F3BC0}"/>
          </ac:spMkLst>
        </pc:spChg>
        <pc:spChg chg="add mod">
          <ac:chgData name="#CUI SHUAIWEN#" userId="35a196ea-bcb8-475e-86cf-0b9eaca8a48f" providerId="ADAL" clId="{57376332-2583-49B1-AFA0-D7E85C41B98C}" dt="2024-12-09T14:28:52.317" v="3275" actId="164"/>
          <ac:spMkLst>
            <pc:docMk/>
            <pc:sldMk cId="4218951730" sldId="344"/>
            <ac:spMk id="32" creationId="{1CC5EA0F-2E3A-B43D-8356-0C6EE6CA36F0}"/>
          </ac:spMkLst>
        </pc:spChg>
        <pc:spChg chg="add mod ord">
          <ac:chgData name="#CUI SHUAIWEN#" userId="35a196ea-bcb8-475e-86cf-0b9eaca8a48f" providerId="ADAL" clId="{57376332-2583-49B1-AFA0-D7E85C41B98C}" dt="2024-12-09T14:03:35.197" v="2954" actId="164"/>
          <ac:spMkLst>
            <pc:docMk/>
            <pc:sldMk cId="4218951730" sldId="344"/>
            <ac:spMk id="33" creationId="{E8A85A49-BED7-161D-BB4B-B847FAD7279C}"/>
          </ac:spMkLst>
        </pc:spChg>
        <pc:spChg chg="add mod">
          <ac:chgData name="#CUI SHUAIWEN#" userId="35a196ea-bcb8-475e-86cf-0b9eaca8a48f" providerId="ADAL" clId="{57376332-2583-49B1-AFA0-D7E85C41B98C}" dt="2024-12-10T06:44:20.177" v="6321" actId="14100"/>
          <ac:spMkLst>
            <pc:docMk/>
            <pc:sldMk cId="4218951730" sldId="344"/>
            <ac:spMk id="34" creationId="{C7133E29-EB7D-CDFA-897F-4FB67414525D}"/>
          </ac:spMkLst>
        </pc:spChg>
        <pc:spChg chg="add mod">
          <ac:chgData name="#CUI SHUAIWEN#" userId="35a196ea-bcb8-475e-86cf-0b9eaca8a48f" providerId="ADAL" clId="{57376332-2583-49B1-AFA0-D7E85C41B98C}" dt="2024-12-09T14:03:42.792" v="2955" actId="164"/>
          <ac:spMkLst>
            <pc:docMk/>
            <pc:sldMk cId="4218951730" sldId="344"/>
            <ac:spMk id="35" creationId="{8ACF3961-4588-8B32-5D0F-AFBEBA37F9AA}"/>
          </ac:spMkLst>
        </pc:spChg>
        <pc:spChg chg="add mod">
          <ac:chgData name="#CUI SHUAIWEN#" userId="35a196ea-bcb8-475e-86cf-0b9eaca8a48f" providerId="ADAL" clId="{57376332-2583-49B1-AFA0-D7E85C41B98C}" dt="2024-12-10T06:44:17.561" v="6320" actId="14100"/>
          <ac:spMkLst>
            <pc:docMk/>
            <pc:sldMk cId="4218951730" sldId="344"/>
            <ac:spMk id="36" creationId="{97CD3813-0F58-EFCF-40A9-383DF25B41A4}"/>
          </ac:spMkLst>
        </pc:spChg>
        <pc:spChg chg="add mod ord topLvl">
          <ac:chgData name="#CUI SHUAIWEN#" userId="35a196ea-bcb8-475e-86cf-0b9eaca8a48f" providerId="ADAL" clId="{57376332-2583-49B1-AFA0-D7E85C41B98C}" dt="2024-12-09T14:30:04.437" v="3280" actId="164"/>
          <ac:spMkLst>
            <pc:docMk/>
            <pc:sldMk cId="4218951730" sldId="344"/>
            <ac:spMk id="37" creationId="{DB0ED0A8-74BF-DA9B-7089-E3FD0956477F}"/>
          </ac:spMkLst>
        </pc:spChg>
        <pc:spChg chg="add mod topLvl">
          <ac:chgData name="#CUI SHUAIWEN#" userId="35a196ea-bcb8-475e-86cf-0b9eaca8a48f" providerId="ADAL" clId="{57376332-2583-49B1-AFA0-D7E85C41B98C}" dt="2024-12-09T14:30:04.437" v="3280" actId="164"/>
          <ac:spMkLst>
            <pc:docMk/>
            <pc:sldMk cId="4218951730" sldId="344"/>
            <ac:spMk id="38" creationId="{6AE78B25-88B3-FFAE-76F2-1F3012CC28FE}"/>
          </ac:spMkLst>
        </pc:spChg>
        <pc:spChg chg="add mod">
          <ac:chgData name="#CUI SHUAIWEN#" userId="35a196ea-bcb8-475e-86cf-0b9eaca8a48f" providerId="ADAL" clId="{57376332-2583-49B1-AFA0-D7E85C41B98C}" dt="2024-12-09T14:03:55.790" v="2957" actId="164"/>
          <ac:spMkLst>
            <pc:docMk/>
            <pc:sldMk cId="4218951730" sldId="344"/>
            <ac:spMk id="39" creationId="{0116751E-F5A6-52F5-E9F9-A08A5A6AF126}"/>
          </ac:spMkLst>
        </pc:spChg>
        <pc:spChg chg="add mod">
          <ac:chgData name="#CUI SHUAIWEN#" userId="35a196ea-bcb8-475e-86cf-0b9eaca8a48f" providerId="ADAL" clId="{57376332-2583-49B1-AFA0-D7E85C41B98C}" dt="2024-12-10T06:44:37.871" v="6323" actId="14100"/>
          <ac:spMkLst>
            <pc:docMk/>
            <pc:sldMk cId="4218951730" sldId="344"/>
            <ac:spMk id="40" creationId="{B6E24ED8-89A7-62D9-182B-470F973FFDE0}"/>
          </ac:spMkLst>
        </pc:spChg>
        <pc:spChg chg="add mod">
          <ac:chgData name="#CUI SHUAIWEN#" userId="35a196ea-bcb8-475e-86cf-0b9eaca8a48f" providerId="ADAL" clId="{57376332-2583-49B1-AFA0-D7E85C41B98C}" dt="2024-12-09T14:04:01.002" v="2958" actId="164"/>
          <ac:spMkLst>
            <pc:docMk/>
            <pc:sldMk cId="4218951730" sldId="344"/>
            <ac:spMk id="41" creationId="{3261925C-31AC-8D17-8977-A846D69AE8F1}"/>
          </ac:spMkLst>
        </pc:spChg>
        <pc:spChg chg="add mod">
          <ac:chgData name="#CUI SHUAIWEN#" userId="35a196ea-bcb8-475e-86cf-0b9eaca8a48f" providerId="ADAL" clId="{57376332-2583-49B1-AFA0-D7E85C41B98C}" dt="2024-12-10T06:44:34.939" v="6322" actId="14100"/>
          <ac:spMkLst>
            <pc:docMk/>
            <pc:sldMk cId="4218951730" sldId="344"/>
            <ac:spMk id="42" creationId="{59693882-3C0B-167F-AAE7-D86329A13BFD}"/>
          </ac:spMkLst>
        </pc:spChg>
        <pc:spChg chg="add del">
          <ac:chgData name="#CUI SHUAIWEN#" userId="35a196ea-bcb8-475e-86cf-0b9eaca8a48f" providerId="ADAL" clId="{57376332-2583-49B1-AFA0-D7E85C41B98C}" dt="2024-12-09T13:04:33.570" v="2112" actId="22"/>
          <ac:spMkLst>
            <pc:docMk/>
            <pc:sldMk cId="4218951730" sldId="344"/>
            <ac:spMk id="44" creationId="{6788C16E-3370-E56C-C356-1187E5626140}"/>
          </ac:spMkLst>
        </pc:spChg>
        <pc:spChg chg="add del">
          <ac:chgData name="#CUI SHUAIWEN#" userId="35a196ea-bcb8-475e-86cf-0b9eaca8a48f" providerId="ADAL" clId="{57376332-2583-49B1-AFA0-D7E85C41B98C}" dt="2024-12-09T13:04:36.588" v="2114" actId="22"/>
          <ac:spMkLst>
            <pc:docMk/>
            <pc:sldMk cId="4218951730" sldId="344"/>
            <ac:spMk id="46" creationId="{34E55B3B-710B-58BD-31BC-463837CB05ED}"/>
          </ac:spMkLst>
        </pc:spChg>
        <pc:spChg chg="add mod">
          <ac:chgData name="#CUI SHUAIWEN#" userId="35a196ea-bcb8-475e-86cf-0b9eaca8a48f" providerId="ADAL" clId="{57376332-2583-49B1-AFA0-D7E85C41B98C}" dt="2024-12-09T14:04:05.291" v="2959" actId="164"/>
          <ac:spMkLst>
            <pc:docMk/>
            <pc:sldMk cId="4218951730" sldId="344"/>
            <ac:spMk id="47" creationId="{1D3A06EC-383A-1F93-E485-2851E64F6351}"/>
          </ac:spMkLst>
        </pc:spChg>
        <pc:spChg chg="add mod">
          <ac:chgData name="#CUI SHUAIWEN#" userId="35a196ea-bcb8-475e-86cf-0b9eaca8a48f" providerId="ADAL" clId="{57376332-2583-49B1-AFA0-D7E85C41B98C}" dt="2024-12-10T06:44:40.950" v="6324" actId="14100"/>
          <ac:spMkLst>
            <pc:docMk/>
            <pc:sldMk cId="4218951730" sldId="344"/>
            <ac:spMk id="48" creationId="{FB5E094F-874D-EDE8-4B9A-7EB6400BACA6}"/>
          </ac:spMkLst>
        </pc:spChg>
        <pc:spChg chg="add mod">
          <ac:chgData name="#CUI SHUAIWEN#" userId="35a196ea-bcb8-475e-86cf-0b9eaca8a48f" providerId="ADAL" clId="{57376332-2583-49B1-AFA0-D7E85C41B98C}" dt="2024-12-09T14:10:26.753" v="3006" actId="113"/>
          <ac:spMkLst>
            <pc:docMk/>
            <pc:sldMk cId="4218951730" sldId="344"/>
            <ac:spMk id="57" creationId="{A2CC60E5-E5C4-E2B5-D3EB-879390F45282}"/>
          </ac:spMkLst>
        </pc:spChg>
        <pc:spChg chg="add mod">
          <ac:chgData name="#CUI SHUAIWEN#" userId="35a196ea-bcb8-475e-86cf-0b9eaca8a48f" providerId="ADAL" clId="{57376332-2583-49B1-AFA0-D7E85C41B98C}" dt="2024-12-09T14:03:35.197" v="2954" actId="164"/>
          <ac:spMkLst>
            <pc:docMk/>
            <pc:sldMk cId="4218951730" sldId="344"/>
            <ac:spMk id="58" creationId="{645BE77B-6517-6AA9-8719-62B744930C65}"/>
          </ac:spMkLst>
        </pc:spChg>
        <pc:spChg chg="add mod">
          <ac:chgData name="#CUI SHUAIWEN#" userId="35a196ea-bcb8-475e-86cf-0b9eaca8a48f" providerId="ADAL" clId="{57376332-2583-49B1-AFA0-D7E85C41B98C}" dt="2024-12-09T14:03:35.197" v="2954" actId="164"/>
          <ac:spMkLst>
            <pc:docMk/>
            <pc:sldMk cId="4218951730" sldId="344"/>
            <ac:spMk id="59" creationId="{47FA0DB7-A973-C67D-A1F3-D18267E2CF46}"/>
          </ac:spMkLst>
        </pc:spChg>
        <pc:spChg chg="add mod">
          <ac:chgData name="#CUI SHUAIWEN#" userId="35a196ea-bcb8-475e-86cf-0b9eaca8a48f" providerId="ADAL" clId="{57376332-2583-49B1-AFA0-D7E85C41B98C}" dt="2024-12-09T14:03:35.197" v="2954" actId="164"/>
          <ac:spMkLst>
            <pc:docMk/>
            <pc:sldMk cId="4218951730" sldId="344"/>
            <ac:spMk id="60" creationId="{B2F65978-EDB0-4BA1-3422-4DA3E1DFBB60}"/>
          </ac:spMkLst>
        </pc:spChg>
        <pc:spChg chg="add mod">
          <ac:chgData name="#CUI SHUAIWEN#" userId="35a196ea-bcb8-475e-86cf-0b9eaca8a48f" providerId="ADAL" clId="{57376332-2583-49B1-AFA0-D7E85C41B98C}" dt="2024-12-09T14:03:35.197" v="2954" actId="164"/>
          <ac:spMkLst>
            <pc:docMk/>
            <pc:sldMk cId="4218951730" sldId="344"/>
            <ac:spMk id="78" creationId="{F2DD5FD4-F5A7-2ECF-4D8E-22474CEC65E1}"/>
          </ac:spMkLst>
        </pc:spChg>
        <pc:spChg chg="add mod">
          <ac:chgData name="#CUI SHUAIWEN#" userId="35a196ea-bcb8-475e-86cf-0b9eaca8a48f" providerId="ADAL" clId="{57376332-2583-49B1-AFA0-D7E85C41B98C}" dt="2024-12-09T14:03:35.197" v="2954" actId="164"/>
          <ac:spMkLst>
            <pc:docMk/>
            <pc:sldMk cId="4218951730" sldId="344"/>
            <ac:spMk id="79" creationId="{673754DA-44F9-678B-9152-5BF8B7845870}"/>
          </ac:spMkLst>
        </pc:spChg>
        <pc:spChg chg="add mod">
          <ac:chgData name="#CUI SHUAIWEN#" userId="35a196ea-bcb8-475e-86cf-0b9eaca8a48f" providerId="ADAL" clId="{57376332-2583-49B1-AFA0-D7E85C41B98C}" dt="2024-12-09T14:03:35.197" v="2954" actId="164"/>
          <ac:spMkLst>
            <pc:docMk/>
            <pc:sldMk cId="4218951730" sldId="344"/>
            <ac:spMk id="80" creationId="{AE777D40-B616-C8A2-4E40-216C0B012E0B}"/>
          </ac:spMkLst>
        </pc:spChg>
        <pc:spChg chg="add mod">
          <ac:chgData name="#CUI SHUAIWEN#" userId="35a196ea-bcb8-475e-86cf-0b9eaca8a48f" providerId="ADAL" clId="{57376332-2583-49B1-AFA0-D7E85C41B98C}" dt="2024-12-09T14:03:35.197" v="2954" actId="164"/>
          <ac:spMkLst>
            <pc:docMk/>
            <pc:sldMk cId="4218951730" sldId="344"/>
            <ac:spMk id="81" creationId="{768C099C-8D0D-435C-E939-304FF8980446}"/>
          </ac:spMkLst>
        </pc:spChg>
        <pc:spChg chg="add mod ord">
          <ac:chgData name="#CUI SHUAIWEN#" userId="35a196ea-bcb8-475e-86cf-0b9eaca8a48f" providerId="ADAL" clId="{57376332-2583-49B1-AFA0-D7E85C41B98C}" dt="2024-12-09T14:03:35.197" v="2954" actId="164"/>
          <ac:spMkLst>
            <pc:docMk/>
            <pc:sldMk cId="4218951730" sldId="344"/>
            <ac:spMk id="84" creationId="{F158CCEC-CB2C-1D57-DE37-6D8EB163D1A7}"/>
          </ac:spMkLst>
        </pc:spChg>
        <pc:spChg chg="add mod ord">
          <ac:chgData name="#CUI SHUAIWEN#" userId="35a196ea-bcb8-475e-86cf-0b9eaca8a48f" providerId="ADAL" clId="{57376332-2583-49B1-AFA0-D7E85C41B98C}" dt="2024-12-09T14:03:35.197" v="2954" actId="164"/>
          <ac:spMkLst>
            <pc:docMk/>
            <pc:sldMk cId="4218951730" sldId="344"/>
            <ac:spMk id="85" creationId="{96869600-6848-8985-E666-5520A46F94EA}"/>
          </ac:spMkLst>
        </pc:spChg>
        <pc:spChg chg="mod">
          <ac:chgData name="#CUI SHUAIWEN#" userId="35a196ea-bcb8-475e-86cf-0b9eaca8a48f" providerId="ADAL" clId="{57376332-2583-49B1-AFA0-D7E85C41B98C}" dt="2024-12-09T12:32:49.240" v="1838" actId="14100"/>
          <ac:spMkLst>
            <pc:docMk/>
            <pc:sldMk cId="4218951730" sldId="344"/>
            <ac:spMk id="95" creationId="{5F3A892E-4A07-C005-051F-60CA56950AB8}"/>
          </ac:spMkLst>
        </pc:spChg>
        <pc:spChg chg="mod">
          <ac:chgData name="#CUI SHUAIWEN#" userId="35a196ea-bcb8-475e-86cf-0b9eaca8a48f" providerId="ADAL" clId="{57376332-2583-49B1-AFA0-D7E85C41B98C}" dt="2024-12-09T12:32:52.536" v="1839" actId="14100"/>
          <ac:spMkLst>
            <pc:docMk/>
            <pc:sldMk cId="4218951730" sldId="344"/>
            <ac:spMk id="96" creationId="{8C9A2820-EC02-1037-C5E4-D2B8FA921DDE}"/>
          </ac:spMkLst>
        </pc:spChg>
        <pc:spChg chg="mod">
          <ac:chgData name="#CUI SHUAIWEN#" userId="35a196ea-bcb8-475e-86cf-0b9eaca8a48f" providerId="ADAL" clId="{57376332-2583-49B1-AFA0-D7E85C41B98C}" dt="2024-12-09T12:33:06.537" v="1871" actId="20577"/>
          <ac:spMkLst>
            <pc:docMk/>
            <pc:sldMk cId="4218951730" sldId="344"/>
            <ac:spMk id="97" creationId="{E3CED9C9-50B4-91DD-B406-390AB1750567}"/>
          </ac:spMkLst>
        </pc:spChg>
        <pc:spChg chg="add mod">
          <ac:chgData name="#CUI SHUAIWEN#" userId="35a196ea-bcb8-475e-86cf-0b9eaca8a48f" providerId="ADAL" clId="{57376332-2583-49B1-AFA0-D7E85C41B98C}" dt="2024-12-09T14:03:42.792" v="2955" actId="164"/>
          <ac:spMkLst>
            <pc:docMk/>
            <pc:sldMk cId="4218951730" sldId="344"/>
            <ac:spMk id="120" creationId="{985FFEBD-F757-FC68-E97B-C30073B768FC}"/>
          </ac:spMkLst>
        </pc:spChg>
        <pc:spChg chg="add mod">
          <ac:chgData name="#CUI SHUAIWEN#" userId="35a196ea-bcb8-475e-86cf-0b9eaca8a48f" providerId="ADAL" clId="{57376332-2583-49B1-AFA0-D7E85C41B98C}" dt="2024-12-09T14:03:42.792" v="2955" actId="164"/>
          <ac:spMkLst>
            <pc:docMk/>
            <pc:sldMk cId="4218951730" sldId="344"/>
            <ac:spMk id="122" creationId="{503B97BF-4CFB-85C1-1FA4-9E2B3270F801}"/>
          </ac:spMkLst>
        </pc:spChg>
        <pc:spChg chg="add mod">
          <ac:chgData name="#CUI SHUAIWEN#" userId="35a196ea-bcb8-475e-86cf-0b9eaca8a48f" providerId="ADAL" clId="{57376332-2583-49B1-AFA0-D7E85C41B98C}" dt="2024-12-09T14:03:42.792" v="2955" actId="164"/>
          <ac:spMkLst>
            <pc:docMk/>
            <pc:sldMk cId="4218951730" sldId="344"/>
            <ac:spMk id="123" creationId="{8D1EED54-6D24-5E8B-A504-F85532F7BAF5}"/>
          </ac:spMkLst>
        </pc:spChg>
        <pc:spChg chg="add mod">
          <ac:chgData name="#CUI SHUAIWEN#" userId="35a196ea-bcb8-475e-86cf-0b9eaca8a48f" providerId="ADAL" clId="{57376332-2583-49B1-AFA0-D7E85C41B98C}" dt="2024-12-09T13:24:53.844" v="2458" actId="1076"/>
          <ac:spMkLst>
            <pc:docMk/>
            <pc:sldMk cId="4218951730" sldId="344"/>
            <ac:spMk id="124" creationId="{1CDF3234-2672-7516-9EC6-3957C8938851}"/>
          </ac:spMkLst>
        </pc:spChg>
        <pc:spChg chg="add mod">
          <ac:chgData name="#CUI SHUAIWEN#" userId="35a196ea-bcb8-475e-86cf-0b9eaca8a48f" providerId="ADAL" clId="{57376332-2583-49B1-AFA0-D7E85C41B98C}" dt="2024-12-09T14:03:42.792" v="2955" actId="164"/>
          <ac:spMkLst>
            <pc:docMk/>
            <pc:sldMk cId="4218951730" sldId="344"/>
            <ac:spMk id="126" creationId="{0542D274-AB8C-3EB4-F252-97E84FDAA5F3}"/>
          </ac:spMkLst>
        </pc:spChg>
        <pc:spChg chg="add mod">
          <ac:chgData name="#CUI SHUAIWEN#" userId="35a196ea-bcb8-475e-86cf-0b9eaca8a48f" providerId="ADAL" clId="{57376332-2583-49B1-AFA0-D7E85C41B98C}" dt="2024-12-09T14:03:42.792" v="2955" actId="164"/>
          <ac:spMkLst>
            <pc:docMk/>
            <pc:sldMk cId="4218951730" sldId="344"/>
            <ac:spMk id="132" creationId="{7A922A55-CE52-8964-65F6-B0E5CE8E1FB4}"/>
          </ac:spMkLst>
        </pc:spChg>
        <pc:spChg chg="add mod">
          <ac:chgData name="#CUI SHUAIWEN#" userId="35a196ea-bcb8-475e-86cf-0b9eaca8a48f" providerId="ADAL" clId="{57376332-2583-49B1-AFA0-D7E85C41B98C}" dt="2024-12-09T14:03:42.792" v="2955" actId="164"/>
          <ac:spMkLst>
            <pc:docMk/>
            <pc:sldMk cId="4218951730" sldId="344"/>
            <ac:spMk id="133" creationId="{EC06A369-7AD7-EAA9-7F27-574F8BF7FFCD}"/>
          </ac:spMkLst>
        </pc:spChg>
        <pc:spChg chg="add mod ord topLvl">
          <ac:chgData name="#CUI SHUAIWEN#" userId="35a196ea-bcb8-475e-86cf-0b9eaca8a48f" providerId="ADAL" clId="{57376332-2583-49B1-AFA0-D7E85C41B98C}" dt="2024-12-09T14:30:04.437" v="3280" actId="164"/>
          <ac:spMkLst>
            <pc:docMk/>
            <pc:sldMk cId="4218951730" sldId="344"/>
            <ac:spMk id="152" creationId="{7D6B4EF2-F125-F20F-C002-870D4CD9DC3D}"/>
          </ac:spMkLst>
        </pc:spChg>
        <pc:spChg chg="add mod ord topLvl">
          <ac:chgData name="#CUI SHUAIWEN#" userId="35a196ea-bcb8-475e-86cf-0b9eaca8a48f" providerId="ADAL" clId="{57376332-2583-49B1-AFA0-D7E85C41B98C}" dt="2024-12-09T14:30:04.437" v="3280" actId="164"/>
          <ac:spMkLst>
            <pc:docMk/>
            <pc:sldMk cId="4218951730" sldId="344"/>
            <ac:spMk id="153" creationId="{9156F5A0-C399-CC70-113D-7A00362454C6}"/>
          </ac:spMkLst>
        </pc:spChg>
        <pc:spChg chg="add mod ord topLvl">
          <ac:chgData name="#CUI SHUAIWEN#" userId="35a196ea-bcb8-475e-86cf-0b9eaca8a48f" providerId="ADAL" clId="{57376332-2583-49B1-AFA0-D7E85C41B98C}" dt="2024-12-09T14:30:04.437" v="3280" actId="164"/>
          <ac:spMkLst>
            <pc:docMk/>
            <pc:sldMk cId="4218951730" sldId="344"/>
            <ac:spMk id="154" creationId="{621A855A-5B66-4342-55A9-F88833EC9C90}"/>
          </ac:spMkLst>
        </pc:spChg>
        <pc:spChg chg="add mod topLvl">
          <ac:chgData name="#CUI SHUAIWEN#" userId="35a196ea-bcb8-475e-86cf-0b9eaca8a48f" providerId="ADAL" clId="{57376332-2583-49B1-AFA0-D7E85C41B98C}" dt="2024-12-09T14:30:04.437" v="3280" actId="164"/>
          <ac:spMkLst>
            <pc:docMk/>
            <pc:sldMk cId="4218951730" sldId="344"/>
            <ac:spMk id="155" creationId="{F242F6A3-11F6-3263-7BB4-1F29048BCDA5}"/>
          </ac:spMkLst>
        </pc:spChg>
        <pc:spChg chg="add mod topLvl">
          <ac:chgData name="#CUI SHUAIWEN#" userId="35a196ea-bcb8-475e-86cf-0b9eaca8a48f" providerId="ADAL" clId="{57376332-2583-49B1-AFA0-D7E85C41B98C}" dt="2024-12-09T14:30:04.437" v="3280" actId="164"/>
          <ac:spMkLst>
            <pc:docMk/>
            <pc:sldMk cId="4218951730" sldId="344"/>
            <ac:spMk id="156" creationId="{CBA0A772-5223-F51A-D489-0913F8CC8B2F}"/>
          </ac:spMkLst>
        </pc:spChg>
        <pc:spChg chg="add mod topLvl">
          <ac:chgData name="#CUI SHUAIWEN#" userId="35a196ea-bcb8-475e-86cf-0b9eaca8a48f" providerId="ADAL" clId="{57376332-2583-49B1-AFA0-D7E85C41B98C}" dt="2024-12-09T14:30:04.437" v="3280" actId="164"/>
          <ac:spMkLst>
            <pc:docMk/>
            <pc:sldMk cId="4218951730" sldId="344"/>
            <ac:spMk id="157" creationId="{9BAF3D65-8062-8F54-D8DF-A9C09A9A1FF8}"/>
          </ac:spMkLst>
        </pc:spChg>
        <pc:spChg chg="add mod topLvl">
          <ac:chgData name="#CUI SHUAIWEN#" userId="35a196ea-bcb8-475e-86cf-0b9eaca8a48f" providerId="ADAL" clId="{57376332-2583-49B1-AFA0-D7E85C41B98C}" dt="2024-12-09T14:30:04.437" v="3280" actId="164"/>
          <ac:spMkLst>
            <pc:docMk/>
            <pc:sldMk cId="4218951730" sldId="344"/>
            <ac:spMk id="158" creationId="{A56A0891-A67F-7106-E75F-96C14EF14562}"/>
          </ac:spMkLst>
        </pc:spChg>
        <pc:spChg chg="add mod">
          <ac:chgData name="#CUI SHUAIWEN#" userId="35a196ea-bcb8-475e-86cf-0b9eaca8a48f" providerId="ADAL" clId="{57376332-2583-49B1-AFA0-D7E85C41B98C}" dt="2024-12-09T14:03:55.790" v="2957" actId="164"/>
          <ac:spMkLst>
            <pc:docMk/>
            <pc:sldMk cId="4218951730" sldId="344"/>
            <ac:spMk id="189" creationId="{FDFEDA16-93AF-1B27-005F-F85FA8122099}"/>
          </ac:spMkLst>
        </pc:spChg>
        <pc:spChg chg="add mod">
          <ac:chgData name="#CUI SHUAIWEN#" userId="35a196ea-bcb8-475e-86cf-0b9eaca8a48f" providerId="ADAL" clId="{57376332-2583-49B1-AFA0-D7E85C41B98C}" dt="2024-12-09T13:51:28.605" v="2730" actId="164"/>
          <ac:spMkLst>
            <pc:docMk/>
            <pc:sldMk cId="4218951730" sldId="344"/>
            <ac:spMk id="190" creationId="{86F39857-B8C0-B697-6F52-5AE0B77A5479}"/>
          </ac:spMkLst>
        </pc:spChg>
        <pc:spChg chg="add mod">
          <ac:chgData name="#CUI SHUAIWEN#" userId="35a196ea-bcb8-475e-86cf-0b9eaca8a48f" providerId="ADAL" clId="{57376332-2583-49B1-AFA0-D7E85C41B98C}" dt="2024-12-09T13:51:28.605" v="2730" actId="164"/>
          <ac:spMkLst>
            <pc:docMk/>
            <pc:sldMk cId="4218951730" sldId="344"/>
            <ac:spMk id="191" creationId="{DE39AECB-221A-AE37-55BA-0C9A7E94A163}"/>
          </ac:spMkLst>
        </pc:spChg>
        <pc:spChg chg="add mod">
          <ac:chgData name="#CUI SHUAIWEN#" userId="35a196ea-bcb8-475e-86cf-0b9eaca8a48f" providerId="ADAL" clId="{57376332-2583-49B1-AFA0-D7E85C41B98C}" dt="2024-12-09T13:51:28.605" v="2730" actId="164"/>
          <ac:spMkLst>
            <pc:docMk/>
            <pc:sldMk cId="4218951730" sldId="344"/>
            <ac:spMk id="192" creationId="{5630E08E-B1EF-D0C1-0F7D-F75A789C3E94}"/>
          </ac:spMkLst>
        </pc:spChg>
        <pc:spChg chg="add mod">
          <ac:chgData name="#CUI SHUAIWEN#" userId="35a196ea-bcb8-475e-86cf-0b9eaca8a48f" providerId="ADAL" clId="{57376332-2583-49B1-AFA0-D7E85C41B98C}" dt="2024-12-09T14:03:55.790" v="2957" actId="164"/>
          <ac:spMkLst>
            <pc:docMk/>
            <pc:sldMk cId="4218951730" sldId="344"/>
            <ac:spMk id="193" creationId="{244068FC-FEFD-768E-AB59-06F76A2DE94F}"/>
          </ac:spMkLst>
        </pc:spChg>
        <pc:spChg chg="add mod">
          <ac:chgData name="#CUI SHUAIWEN#" userId="35a196ea-bcb8-475e-86cf-0b9eaca8a48f" providerId="ADAL" clId="{57376332-2583-49B1-AFA0-D7E85C41B98C}" dt="2024-12-09T14:03:55.790" v="2957" actId="164"/>
          <ac:spMkLst>
            <pc:docMk/>
            <pc:sldMk cId="4218951730" sldId="344"/>
            <ac:spMk id="194" creationId="{E37BFAC1-B4D0-15C4-5C9B-8742AF8D244C}"/>
          </ac:spMkLst>
        </pc:spChg>
        <pc:spChg chg="add mod">
          <ac:chgData name="#CUI SHUAIWEN#" userId="35a196ea-bcb8-475e-86cf-0b9eaca8a48f" providerId="ADAL" clId="{57376332-2583-49B1-AFA0-D7E85C41B98C}" dt="2024-12-09T13:58:09.167" v="2791"/>
          <ac:spMkLst>
            <pc:docMk/>
            <pc:sldMk cId="4218951730" sldId="344"/>
            <ac:spMk id="209" creationId="{18F76D77-FA3A-008F-3306-E94DC9165AEF}"/>
          </ac:spMkLst>
        </pc:spChg>
        <pc:spChg chg="add mod">
          <ac:chgData name="#CUI SHUAIWEN#" userId="35a196ea-bcb8-475e-86cf-0b9eaca8a48f" providerId="ADAL" clId="{57376332-2583-49B1-AFA0-D7E85C41B98C}" dt="2024-12-09T14:36:08.041" v="3298" actId="1076"/>
          <ac:spMkLst>
            <pc:docMk/>
            <pc:sldMk cId="4218951730" sldId="344"/>
            <ac:spMk id="210" creationId="{DA48EF87-E6C8-B5D0-EDB7-DF2FB46D8134}"/>
          </ac:spMkLst>
        </pc:spChg>
        <pc:spChg chg="add mod">
          <ac:chgData name="#CUI SHUAIWEN#" userId="35a196ea-bcb8-475e-86cf-0b9eaca8a48f" providerId="ADAL" clId="{57376332-2583-49B1-AFA0-D7E85C41B98C}" dt="2024-12-09T14:04:01.002" v="2958" actId="164"/>
          <ac:spMkLst>
            <pc:docMk/>
            <pc:sldMk cId="4218951730" sldId="344"/>
            <ac:spMk id="211" creationId="{6490DAF1-C986-AA26-BCB6-03A1211CE6C9}"/>
          </ac:spMkLst>
        </pc:spChg>
        <pc:spChg chg="add mod">
          <ac:chgData name="#CUI SHUAIWEN#" userId="35a196ea-bcb8-475e-86cf-0b9eaca8a48f" providerId="ADAL" clId="{57376332-2583-49B1-AFA0-D7E85C41B98C}" dt="2024-12-09T14:04:01.002" v="2958" actId="164"/>
          <ac:spMkLst>
            <pc:docMk/>
            <pc:sldMk cId="4218951730" sldId="344"/>
            <ac:spMk id="212" creationId="{52E7890E-F16C-2481-89F7-31A38CD75DDD}"/>
          </ac:spMkLst>
        </pc:spChg>
        <pc:spChg chg="add mod">
          <ac:chgData name="#CUI SHUAIWEN#" userId="35a196ea-bcb8-475e-86cf-0b9eaca8a48f" providerId="ADAL" clId="{57376332-2583-49B1-AFA0-D7E85C41B98C}" dt="2024-12-09T14:04:01.002" v="2958" actId="164"/>
          <ac:spMkLst>
            <pc:docMk/>
            <pc:sldMk cId="4218951730" sldId="344"/>
            <ac:spMk id="213" creationId="{509C478E-990B-1565-B84B-D61AED70F22A}"/>
          </ac:spMkLst>
        </pc:spChg>
        <pc:spChg chg="add mod">
          <ac:chgData name="#CUI SHUAIWEN#" userId="35a196ea-bcb8-475e-86cf-0b9eaca8a48f" providerId="ADAL" clId="{57376332-2583-49B1-AFA0-D7E85C41B98C}" dt="2024-12-09T14:04:01.002" v="2958" actId="164"/>
          <ac:spMkLst>
            <pc:docMk/>
            <pc:sldMk cId="4218951730" sldId="344"/>
            <ac:spMk id="214" creationId="{F783C60E-C6DC-28B1-DE2A-AC253D4FB905}"/>
          </ac:spMkLst>
        </pc:spChg>
        <pc:spChg chg="add del mod">
          <ac:chgData name="#CUI SHUAIWEN#" userId="35a196ea-bcb8-475e-86cf-0b9eaca8a48f" providerId="ADAL" clId="{57376332-2583-49B1-AFA0-D7E85C41B98C}" dt="2024-12-09T14:36:55.756" v="3338" actId="478"/>
          <ac:spMkLst>
            <pc:docMk/>
            <pc:sldMk cId="4218951730" sldId="344"/>
            <ac:spMk id="215" creationId="{3E5EF0C3-8184-9178-5B26-C8AD794C332A}"/>
          </ac:spMkLst>
        </pc:spChg>
        <pc:spChg chg="mod">
          <ac:chgData name="#CUI SHUAIWEN#" userId="35a196ea-bcb8-475e-86cf-0b9eaca8a48f" providerId="ADAL" clId="{57376332-2583-49B1-AFA0-D7E85C41B98C}" dt="2024-12-09T14:08:25.708" v="2985" actId="2711"/>
          <ac:spMkLst>
            <pc:docMk/>
            <pc:sldMk cId="4218951730" sldId="344"/>
            <ac:spMk id="224" creationId="{2DBF6CCA-438B-E837-9976-6C4ACA4DAE6B}"/>
          </ac:spMkLst>
        </pc:spChg>
        <pc:spChg chg="mod">
          <ac:chgData name="#CUI SHUAIWEN#" userId="35a196ea-bcb8-475e-86cf-0b9eaca8a48f" providerId="ADAL" clId="{57376332-2583-49B1-AFA0-D7E85C41B98C}" dt="2024-12-09T14:08:25.708" v="2985" actId="2711"/>
          <ac:spMkLst>
            <pc:docMk/>
            <pc:sldMk cId="4218951730" sldId="344"/>
            <ac:spMk id="227" creationId="{15316866-3C4E-BBC3-171A-6D1EAE5E6584}"/>
          </ac:spMkLst>
        </pc:spChg>
        <pc:spChg chg="add mod">
          <ac:chgData name="#CUI SHUAIWEN#" userId="35a196ea-bcb8-475e-86cf-0b9eaca8a48f" providerId="ADAL" clId="{57376332-2583-49B1-AFA0-D7E85C41B98C}" dt="2024-12-09T14:26:39.853" v="3239" actId="1076"/>
          <ac:spMkLst>
            <pc:docMk/>
            <pc:sldMk cId="4218951730" sldId="344"/>
            <ac:spMk id="230" creationId="{BAF16FE5-BAEF-EBA0-A305-2ABB963091CB}"/>
          </ac:spMkLst>
        </pc:spChg>
        <pc:spChg chg="add mod">
          <ac:chgData name="#CUI SHUAIWEN#" userId="35a196ea-bcb8-475e-86cf-0b9eaca8a48f" providerId="ADAL" clId="{57376332-2583-49B1-AFA0-D7E85C41B98C}" dt="2024-12-09T14:30:04.437" v="3280" actId="164"/>
          <ac:spMkLst>
            <pc:docMk/>
            <pc:sldMk cId="4218951730" sldId="344"/>
            <ac:spMk id="233" creationId="{D1D9C4DC-5AFE-8B19-52EC-9BA947F0330F}"/>
          </ac:spMkLst>
        </pc:spChg>
        <pc:spChg chg="add del mod">
          <ac:chgData name="#CUI SHUAIWEN#" userId="35a196ea-bcb8-475e-86cf-0b9eaca8a48f" providerId="ADAL" clId="{57376332-2583-49B1-AFA0-D7E85C41B98C}" dt="2024-12-09T14:30:04.437" v="3280" actId="164"/>
          <ac:spMkLst>
            <pc:docMk/>
            <pc:sldMk cId="4218951730" sldId="344"/>
            <ac:spMk id="234" creationId="{2C83E42E-8258-3CBF-5D26-604089990688}"/>
          </ac:spMkLst>
        </pc:spChg>
        <pc:spChg chg="add mod">
          <ac:chgData name="#CUI SHUAIWEN#" userId="35a196ea-bcb8-475e-86cf-0b9eaca8a48f" providerId="ADAL" clId="{57376332-2583-49B1-AFA0-D7E85C41B98C}" dt="2024-12-09T14:30:04.437" v="3280" actId="164"/>
          <ac:spMkLst>
            <pc:docMk/>
            <pc:sldMk cId="4218951730" sldId="344"/>
            <ac:spMk id="235" creationId="{9595D081-8F29-E5B5-961B-5EEFDD91262E}"/>
          </ac:spMkLst>
        </pc:spChg>
        <pc:spChg chg="add mod">
          <ac:chgData name="#CUI SHUAIWEN#" userId="35a196ea-bcb8-475e-86cf-0b9eaca8a48f" providerId="ADAL" clId="{57376332-2583-49B1-AFA0-D7E85C41B98C}" dt="2024-12-09T14:30:04.437" v="3280" actId="164"/>
          <ac:spMkLst>
            <pc:docMk/>
            <pc:sldMk cId="4218951730" sldId="344"/>
            <ac:spMk id="236" creationId="{5EB30274-2588-95A8-9DAC-177332E5A15D}"/>
          </ac:spMkLst>
        </pc:spChg>
        <pc:spChg chg="add mod">
          <ac:chgData name="#CUI SHUAIWEN#" userId="35a196ea-bcb8-475e-86cf-0b9eaca8a48f" providerId="ADAL" clId="{57376332-2583-49B1-AFA0-D7E85C41B98C}" dt="2024-12-09T14:30:04.437" v="3280" actId="164"/>
          <ac:spMkLst>
            <pc:docMk/>
            <pc:sldMk cId="4218951730" sldId="344"/>
            <ac:spMk id="237" creationId="{183C52FA-D86A-5C6B-CE48-9C5BBB3F9FA1}"/>
          </ac:spMkLst>
        </pc:spChg>
        <pc:spChg chg="add mod">
          <ac:chgData name="#CUI SHUAIWEN#" userId="35a196ea-bcb8-475e-86cf-0b9eaca8a48f" providerId="ADAL" clId="{57376332-2583-49B1-AFA0-D7E85C41B98C}" dt="2024-12-09T14:30:04.437" v="3280" actId="164"/>
          <ac:spMkLst>
            <pc:docMk/>
            <pc:sldMk cId="4218951730" sldId="344"/>
            <ac:spMk id="238" creationId="{7920880E-2845-B20C-EB84-B2DAC3D99478}"/>
          </ac:spMkLst>
        </pc:spChg>
        <pc:spChg chg="add mod">
          <ac:chgData name="#CUI SHUAIWEN#" userId="35a196ea-bcb8-475e-86cf-0b9eaca8a48f" providerId="ADAL" clId="{57376332-2583-49B1-AFA0-D7E85C41B98C}" dt="2024-12-09T14:30:04.437" v="3280" actId="164"/>
          <ac:spMkLst>
            <pc:docMk/>
            <pc:sldMk cId="4218951730" sldId="344"/>
            <ac:spMk id="239" creationId="{60B0870F-91ED-CF1B-5504-C3091004D279}"/>
          </ac:spMkLst>
        </pc:spChg>
        <pc:spChg chg="add mod">
          <ac:chgData name="#CUI SHUAIWEN#" userId="35a196ea-bcb8-475e-86cf-0b9eaca8a48f" providerId="ADAL" clId="{57376332-2583-49B1-AFA0-D7E85C41B98C}" dt="2024-12-09T14:30:04.437" v="3280" actId="164"/>
          <ac:spMkLst>
            <pc:docMk/>
            <pc:sldMk cId="4218951730" sldId="344"/>
            <ac:spMk id="240" creationId="{D58242A2-1BE0-EDB8-4141-C810301D3F1A}"/>
          </ac:spMkLst>
        </pc:spChg>
        <pc:spChg chg="add del mod">
          <ac:chgData name="#CUI SHUAIWEN#" userId="35a196ea-bcb8-475e-86cf-0b9eaca8a48f" providerId="ADAL" clId="{57376332-2583-49B1-AFA0-D7E85C41B98C}" dt="2024-12-09T14:16:40.968" v="3171" actId="478"/>
          <ac:spMkLst>
            <pc:docMk/>
            <pc:sldMk cId="4218951730" sldId="344"/>
            <ac:spMk id="241" creationId="{D7749C17-5305-0E55-92B7-B90E36A10955}"/>
          </ac:spMkLst>
        </pc:spChg>
        <pc:spChg chg="add mod">
          <ac:chgData name="#CUI SHUAIWEN#" userId="35a196ea-bcb8-475e-86cf-0b9eaca8a48f" providerId="ADAL" clId="{57376332-2583-49B1-AFA0-D7E85C41B98C}" dt="2024-12-09T14:30:04.437" v="3280" actId="164"/>
          <ac:spMkLst>
            <pc:docMk/>
            <pc:sldMk cId="4218951730" sldId="344"/>
            <ac:spMk id="242" creationId="{A7A10DB5-8299-5726-99F9-6A193E8BBB2C}"/>
          </ac:spMkLst>
        </pc:spChg>
        <pc:spChg chg="add mod ord">
          <ac:chgData name="#CUI SHUAIWEN#" userId="35a196ea-bcb8-475e-86cf-0b9eaca8a48f" providerId="ADAL" clId="{57376332-2583-49B1-AFA0-D7E85C41B98C}" dt="2024-12-09T14:28:47.700" v="3274" actId="164"/>
          <ac:spMkLst>
            <pc:docMk/>
            <pc:sldMk cId="4218951730" sldId="344"/>
            <ac:spMk id="244" creationId="{40A14F45-B64A-ED2B-97E7-BE50981911D9}"/>
          </ac:spMkLst>
        </pc:spChg>
        <pc:spChg chg="add mod ord">
          <ac:chgData name="#CUI SHUAIWEN#" userId="35a196ea-bcb8-475e-86cf-0b9eaca8a48f" providerId="ADAL" clId="{57376332-2583-49B1-AFA0-D7E85C41B98C}" dt="2024-12-09T14:28:52.317" v="3275" actId="164"/>
          <ac:spMkLst>
            <pc:docMk/>
            <pc:sldMk cId="4218951730" sldId="344"/>
            <ac:spMk id="245" creationId="{E3A0AD53-6F37-D79B-FB49-B5FED7692539}"/>
          </ac:spMkLst>
        </pc:spChg>
        <pc:spChg chg="add mod">
          <ac:chgData name="#CUI SHUAIWEN#" userId="35a196ea-bcb8-475e-86cf-0b9eaca8a48f" providerId="ADAL" clId="{57376332-2583-49B1-AFA0-D7E85C41B98C}" dt="2024-12-09T14:28:28.461" v="3272" actId="164"/>
          <ac:spMkLst>
            <pc:docMk/>
            <pc:sldMk cId="4218951730" sldId="344"/>
            <ac:spMk id="248" creationId="{B720A0A5-A3D8-0C68-E771-B7E714BD4FA8}"/>
          </ac:spMkLst>
        </pc:spChg>
        <pc:spChg chg="add mod">
          <ac:chgData name="#CUI SHUAIWEN#" userId="35a196ea-bcb8-475e-86cf-0b9eaca8a48f" providerId="ADAL" clId="{57376332-2583-49B1-AFA0-D7E85C41B98C}" dt="2024-12-09T14:38:09.323" v="3347" actId="20577"/>
          <ac:spMkLst>
            <pc:docMk/>
            <pc:sldMk cId="4218951730" sldId="344"/>
            <ac:spMk id="249" creationId="{A0848613-DDBD-0714-78F5-9399DBBB3E4C}"/>
          </ac:spMkLst>
        </pc:spChg>
        <pc:grpChg chg="del">
          <ac:chgData name="#CUI SHUAIWEN#" userId="35a196ea-bcb8-475e-86cf-0b9eaca8a48f" providerId="ADAL" clId="{57376332-2583-49B1-AFA0-D7E85C41B98C}" dt="2024-12-09T12:32:29.333" v="1805" actId="478"/>
          <ac:grpSpMkLst>
            <pc:docMk/>
            <pc:sldMk cId="4218951730" sldId="344"/>
            <ac:grpSpMk id="105" creationId="{778290B8-F269-3358-6DD8-BF63225B758D}"/>
          </ac:grpSpMkLst>
        </pc:grpChg>
        <pc:grpChg chg="del">
          <ac:chgData name="#CUI SHUAIWEN#" userId="35a196ea-bcb8-475e-86cf-0b9eaca8a48f" providerId="ADAL" clId="{57376332-2583-49B1-AFA0-D7E85C41B98C}" dt="2024-12-09T12:32:29.333" v="1805" actId="478"/>
          <ac:grpSpMkLst>
            <pc:docMk/>
            <pc:sldMk cId="4218951730" sldId="344"/>
            <ac:grpSpMk id="107" creationId="{64063063-FB8C-ED5E-1B0D-AF671509A8C9}"/>
          </ac:grpSpMkLst>
        </pc:grpChg>
        <pc:grpChg chg="del">
          <ac:chgData name="#CUI SHUAIWEN#" userId="35a196ea-bcb8-475e-86cf-0b9eaca8a48f" providerId="ADAL" clId="{57376332-2583-49B1-AFA0-D7E85C41B98C}" dt="2024-12-09T12:32:29.333" v="1805" actId="478"/>
          <ac:grpSpMkLst>
            <pc:docMk/>
            <pc:sldMk cId="4218951730" sldId="344"/>
            <ac:grpSpMk id="131" creationId="{88191925-1444-F2B1-B179-40B12914A07F}"/>
          </ac:grpSpMkLst>
        </pc:grpChg>
        <pc:grpChg chg="add mod">
          <ac:chgData name="#CUI SHUAIWEN#" userId="35a196ea-bcb8-475e-86cf-0b9eaca8a48f" providerId="ADAL" clId="{57376332-2583-49B1-AFA0-D7E85C41B98C}" dt="2024-12-09T14:04:01.002" v="2958" actId="164"/>
          <ac:grpSpMkLst>
            <pc:docMk/>
            <pc:sldMk cId="4218951730" sldId="344"/>
            <ac:grpSpMk id="178" creationId="{7886F371-7E89-6AA5-3F0F-54DAC42BC59D}"/>
          </ac:grpSpMkLst>
        </pc:grpChg>
        <pc:grpChg chg="add mod">
          <ac:chgData name="#CUI SHUAIWEN#" userId="35a196ea-bcb8-475e-86cf-0b9eaca8a48f" providerId="ADAL" clId="{57376332-2583-49B1-AFA0-D7E85C41B98C}" dt="2024-12-09T14:04:01.002" v="2958" actId="164"/>
          <ac:grpSpMkLst>
            <pc:docMk/>
            <pc:sldMk cId="4218951730" sldId="344"/>
            <ac:grpSpMk id="179" creationId="{AA525E92-D5FC-B33E-3880-FDACE7421D9B}"/>
          </ac:grpSpMkLst>
        </pc:grpChg>
        <pc:grpChg chg="add mod">
          <ac:chgData name="#CUI SHUAIWEN#" userId="35a196ea-bcb8-475e-86cf-0b9eaca8a48f" providerId="ADAL" clId="{57376332-2583-49B1-AFA0-D7E85C41B98C}" dt="2024-12-09T14:04:01.002" v="2958" actId="164"/>
          <ac:grpSpMkLst>
            <pc:docMk/>
            <pc:sldMk cId="4218951730" sldId="344"/>
            <ac:grpSpMk id="182" creationId="{D4605365-9282-D9B4-1E3B-743BD56F877D}"/>
          </ac:grpSpMkLst>
        </pc:grpChg>
        <pc:grpChg chg="add mod">
          <ac:chgData name="#CUI SHUAIWEN#" userId="35a196ea-bcb8-475e-86cf-0b9eaca8a48f" providerId="ADAL" clId="{57376332-2583-49B1-AFA0-D7E85C41B98C}" dt="2024-12-09T14:04:01.002" v="2958" actId="164"/>
          <ac:grpSpMkLst>
            <pc:docMk/>
            <pc:sldMk cId="4218951730" sldId="344"/>
            <ac:grpSpMk id="188" creationId="{CCDC0308-181D-010A-1FDD-77B98577814E}"/>
          </ac:grpSpMkLst>
        </pc:grpChg>
        <pc:grpChg chg="add mod">
          <ac:chgData name="#CUI SHUAIWEN#" userId="35a196ea-bcb8-475e-86cf-0b9eaca8a48f" providerId="ADAL" clId="{57376332-2583-49B1-AFA0-D7E85C41B98C}" dt="2024-12-09T14:03:55.790" v="2957" actId="164"/>
          <ac:grpSpMkLst>
            <pc:docMk/>
            <pc:sldMk cId="4218951730" sldId="344"/>
            <ac:grpSpMk id="195" creationId="{85D2AC6F-564A-C21F-7DDC-C7BEBBED2E5E}"/>
          </ac:grpSpMkLst>
        </pc:grpChg>
        <pc:grpChg chg="add mod">
          <ac:chgData name="#CUI SHUAIWEN#" userId="35a196ea-bcb8-475e-86cf-0b9eaca8a48f" providerId="ADAL" clId="{57376332-2583-49B1-AFA0-D7E85C41B98C}" dt="2024-12-09T14:03:55.790" v="2957" actId="164"/>
          <ac:grpSpMkLst>
            <pc:docMk/>
            <pc:sldMk cId="4218951730" sldId="344"/>
            <ac:grpSpMk id="196" creationId="{DD0E0F49-F3E1-BB00-DE5F-6B1AB02B3A8B}"/>
          </ac:grpSpMkLst>
        </pc:grpChg>
        <pc:grpChg chg="add mod">
          <ac:chgData name="#CUI SHUAIWEN#" userId="35a196ea-bcb8-475e-86cf-0b9eaca8a48f" providerId="ADAL" clId="{57376332-2583-49B1-AFA0-D7E85C41B98C}" dt="2024-12-09T14:26:39.853" v="3239" actId="1076"/>
          <ac:grpSpMkLst>
            <pc:docMk/>
            <pc:sldMk cId="4218951730" sldId="344"/>
            <ac:grpSpMk id="216" creationId="{AF924D00-2EDB-DD39-46AB-172A2357771D}"/>
          </ac:grpSpMkLst>
        </pc:grpChg>
        <pc:grpChg chg="add mod">
          <ac:chgData name="#CUI SHUAIWEN#" userId="35a196ea-bcb8-475e-86cf-0b9eaca8a48f" providerId="ADAL" clId="{57376332-2583-49B1-AFA0-D7E85C41B98C}" dt="2024-12-09T14:26:39.853" v="3239" actId="1076"/>
          <ac:grpSpMkLst>
            <pc:docMk/>
            <pc:sldMk cId="4218951730" sldId="344"/>
            <ac:grpSpMk id="217" creationId="{4CFFA5DB-7470-A5FA-2FA4-1D72F98F5C04}"/>
          </ac:grpSpMkLst>
        </pc:grpChg>
        <pc:grpChg chg="add del mod">
          <ac:chgData name="#CUI SHUAIWEN#" userId="35a196ea-bcb8-475e-86cf-0b9eaca8a48f" providerId="ADAL" clId="{57376332-2583-49B1-AFA0-D7E85C41B98C}" dt="2024-12-09T14:07:33.093" v="2974" actId="165"/>
          <ac:grpSpMkLst>
            <pc:docMk/>
            <pc:sldMk cId="4218951730" sldId="344"/>
            <ac:grpSpMk id="218" creationId="{AD77D762-7832-AA4A-F1B7-50BDBEB951CD}"/>
          </ac:grpSpMkLst>
        </pc:grpChg>
        <pc:grpChg chg="add mod">
          <ac:chgData name="#CUI SHUAIWEN#" userId="35a196ea-bcb8-475e-86cf-0b9eaca8a48f" providerId="ADAL" clId="{57376332-2583-49B1-AFA0-D7E85C41B98C}" dt="2024-12-09T14:26:39.853" v="3239" actId="1076"/>
          <ac:grpSpMkLst>
            <pc:docMk/>
            <pc:sldMk cId="4218951730" sldId="344"/>
            <ac:grpSpMk id="219" creationId="{3599115A-2AFF-91D1-23A7-71130B90EED7}"/>
          </ac:grpSpMkLst>
        </pc:grpChg>
        <pc:grpChg chg="add mod">
          <ac:chgData name="#CUI SHUAIWEN#" userId="35a196ea-bcb8-475e-86cf-0b9eaca8a48f" providerId="ADAL" clId="{57376332-2583-49B1-AFA0-D7E85C41B98C}" dt="2024-12-09T14:26:39.853" v="3239" actId="1076"/>
          <ac:grpSpMkLst>
            <pc:docMk/>
            <pc:sldMk cId="4218951730" sldId="344"/>
            <ac:grpSpMk id="220" creationId="{6BEBAC13-4104-AFB5-E290-1D774CAA52CE}"/>
          </ac:grpSpMkLst>
        </pc:grpChg>
        <pc:grpChg chg="add mod">
          <ac:chgData name="#CUI SHUAIWEN#" userId="35a196ea-bcb8-475e-86cf-0b9eaca8a48f" providerId="ADAL" clId="{57376332-2583-49B1-AFA0-D7E85C41B98C}" dt="2024-12-09T14:31:27.378" v="3285" actId="1076"/>
          <ac:grpSpMkLst>
            <pc:docMk/>
            <pc:sldMk cId="4218951730" sldId="344"/>
            <ac:grpSpMk id="221" creationId="{2DE3C229-6BB0-FA4B-ED38-E6D3BDE2E280}"/>
          </ac:grpSpMkLst>
        </pc:grpChg>
        <pc:grpChg chg="add del mod">
          <ac:chgData name="#CUI SHUAIWEN#" userId="35a196ea-bcb8-475e-86cf-0b9eaca8a48f" providerId="ADAL" clId="{57376332-2583-49B1-AFA0-D7E85C41B98C}" dt="2024-12-09T14:08:36.575" v="2987" actId="478"/>
          <ac:grpSpMkLst>
            <pc:docMk/>
            <pc:sldMk cId="4218951730" sldId="344"/>
            <ac:grpSpMk id="222" creationId="{4F5B129B-FB31-C043-7C28-E8B948198887}"/>
          </ac:grpSpMkLst>
        </pc:grpChg>
        <pc:grpChg chg="add del mod">
          <ac:chgData name="#CUI SHUAIWEN#" userId="35a196ea-bcb8-475e-86cf-0b9eaca8a48f" providerId="ADAL" clId="{57376332-2583-49B1-AFA0-D7E85C41B98C}" dt="2024-12-09T14:08:38.256" v="2988" actId="478"/>
          <ac:grpSpMkLst>
            <pc:docMk/>
            <pc:sldMk cId="4218951730" sldId="344"/>
            <ac:grpSpMk id="225" creationId="{5F1DBFF4-E00B-1BE5-EBDE-2908F08712F6}"/>
          </ac:grpSpMkLst>
        </pc:grpChg>
        <pc:grpChg chg="add mod">
          <ac:chgData name="#CUI SHUAIWEN#" userId="35a196ea-bcb8-475e-86cf-0b9eaca8a48f" providerId="ADAL" clId="{57376332-2583-49B1-AFA0-D7E85C41B98C}" dt="2024-12-09T14:28:35.056" v="3273" actId="1076"/>
          <ac:grpSpMkLst>
            <pc:docMk/>
            <pc:sldMk cId="4218951730" sldId="344"/>
            <ac:grpSpMk id="250" creationId="{76CC0C3E-62CA-5126-9A03-5832F725E86A}"/>
          </ac:grpSpMkLst>
        </pc:grpChg>
        <pc:grpChg chg="add mod">
          <ac:chgData name="#CUI SHUAIWEN#" userId="35a196ea-bcb8-475e-86cf-0b9eaca8a48f" providerId="ADAL" clId="{57376332-2583-49B1-AFA0-D7E85C41B98C}" dt="2024-12-09T14:28:47.700" v="3274" actId="164"/>
          <ac:grpSpMkLst>
            <pc:docMk/>
            <pc:sldMk cId="4218951730" sldId="344"/>
            <ac:grpSpMk id="251" creationId="{34156EDF-3910-E0B5-9BEA-72709C866EBF}"/>
          </ac:grpSpMkLst>
        </pc:grpChg>
        <pc:grpChg chg="add mod">
          <ac:chgData name="#CUI SHUAIWEN#" userId="35a196ea-bcb8-475e-86cf-0b9eaca8a48f" providerId="ADAL" clId="{57376332-2583-49B1-AFA0-D7E85C41B98C}" dt="2024-12-09T14:28:52.317" v="3275" actId="164"/>
          <ac:grpSpMkLst>
            <pc:docMk/>
            <pc:sldMk cId="4218951730" sldId="344"/>
            <ac:grpSpMk id="252" creationId="{7DE205B1-FDD3-5437-C9DB-2485284E42C6}"/>
          </ac:grpSpMkLst>
        </pc:grpChg>
        <pc:grpChg chg="add mod">
          <ac:chgData name="#CUI SHUAIWEN#" userId="35a196ea-bcb8-475e-86cf-0b9eaca8a48f" providerId="ADAL" clId="{57376332-2583-49B1-AFA0-D7E85C41B98C}" dt="2024-12-09T14:30:04.437" v="3280" actId="164"/>
          <ac:grpSpMkLst>
            <pc:docMk/>
            <pc:sldMk cId="4218951730" sldId="344"/>
            <ac:grpSpMk id="253" creationId="{138893BE-FE16-238B-6491-14377D735CF9}"/>
          </ac:grpSpMkLst>
        </pc:grpChg>
        <pc:picChg chg="add del mod">
          <ac:chgData name="#CUI SHUAIWEN#" userId="35a196ea-bcb8-475e-86cf-0b9eaca8a48f" providerId="ADAL" clId="{57376332-2583-49B1-AFA0-D7E85C41B98C}" dt="2024-12-09T12:57:39.770" v="1925" actId="478"/>
          <ac:picMkLst>
            <pc:docMk/>
            <pc:sldMk cId="4218951730" sldId="344"/>
            <ac:picMk id="23" creationId="{886DE1DC-2676-1B08-13D6-8814C42B80F3}"/>
          </ac:picMkLst>
        </pc:picChg>
        <pc:picChg chg="add mod">
          <ac:chgData name="#CUI SHUAIWEN#" userId="35a196ea-bcb8-475e-86cf-0b9eaca8a48f" providerId="ADAL" clId="{57376332-2583-49B1-AFA0-D7E85C41B98C}" dt="2024-12-09T14:28:52.317" v="3275" actId="164"/>
          <ac:picMkLst>
            <pc:docMk/>
            <pc:sldMk cId="4218951730" sldId="344"/>
            <ac:picMk id="25" creationId="{93F8D937-3996-9893-28C4-D03A16E5CF11}"/>
          </ac:picMkLst>
        </pc:picChg>
        <pc:picChg chg="add mod">
          <ac:chgData name="#CUI SHUAIWEN#" userId="35a196ea-bcb8-475e-86cf-0b9eaca8a48f" providerId="ADAL" clId="{57376332-2583-49B1-AFA0-D7E85C41B98C}" dt="2024-12-09T14:28:47.700" v="3274" actId="164"/>
          <ac:picMkLst>
            <pc:docMk/>
            <pc:sldMk cId="4218951730" sldId="344"/>
            <ac:picMk id="27" creationId="{1A969310-800E-7B51-A0AC-C4C55FA17D08}"/>
          </ac:picMkLst>
        </pc:picChg>
        <pc:picChg chg="add mod">
          <ac:chgData name="#CUI SHUAIWEN#" userId="35a196ea-bcb8-475e-86cf-0b9eaca8a48f" providerId="ADAL" clId="{57376332-2583-49B1-AFA0-D7E85C41B98C}" dt="2024-12-09T12:58:32.727" v="1939"/>
          <ac:picMkLst>
            <pc:docMk/>
            <pc:sldMk cId="4218951730" sldId="344"/>
            <ac:picMk id="29" creationId="{D1D45DFF-FFED-5959-3FCB-10225B225D47}"/>
          </ac:picMkLst>
        </pc:picChg>
        <pc:picChg chg="add mod">
          <ac:chgData name="#CUI SHUAIWEN#" userId="35a196ea-bcb8-475e-86cf-0b9eaca8a48f" providerId="ADAL" clId="{57376332-2583-49B1-AFA0-D7E85C41B98C}" dt="2024-12-09T14:03:35.197" v="2954" actId="164"/>
          <ac:picMkLst>
            <pc:docMk/>
            <pc:sldMk cId="4218951730" sldId="344"/>
            <ac:picMk id="50" creationId="{F991694A-8AA3-AA82-85FD-B34D35044F40}"/>
          </ac:picMkLst>
        </pc:picChg>
        <pc:picChg chg="add mod">
          <ac:chgData name="#CUI SHUAIWEN#" userId="35a196ea-bcb8-475e-86cf-0b9eaca8a48f" providerId="ADAL" clId="{57376332-2583-49B1-AFA0-D7E85C41B98C}" dt="2024-12-09T14:03:35.197" v="2954" actId="164"/>
          <ac:picMkLst>
            <pc:docMk/>
            <pc:sldMk cId="4218951730" sldId="344"/>
            <ac:picMk id="52" creationId="{2199BAF8-62AE-9E07-D302-1BCB8B56909F}"/>
          </ac:picMkLst>
        </pc:picChg>
        <pc:picChg chg="add mod">
          <ac:chgData name="#CUI SHUAIWEN#" userId="35a196ea-bcb8-475e-86cf-0b9eaca8a48f" providerId="ADAL" clId="{57376332-2583-49B1-AFA0-D7E85C41B98C}" dt="2024-12-09T14:03:35.197" v="2954" actId="164"/>
          <ac:picMkLst>
            <pc:docMk/>
            <pc:sldMk cId="4218951730" sldId="344"/>
            <ac:picMk id="54" creationId="{357FEECA-DBEB-079A-A4B3-4267F27FBB0E}"/>
          </ac:picMkLst>
        </pc:picChg>
        <pc:picChg chg="add mod">
          <ac:chgData name="#CUI SHUAIWEN#" userId="35a196ea-bcb8-475e-86cf-0b9eaca8a48f" providerId="ADAL" clId="{57376332-2583-49B1-AFA0-D7E85C41B98C}" dt="2024-12-09T14:03:35.197" v="2954" actId="164"/>
          <ac:picMkLst>
            <pc:docMk/>
            <pc:sldMk cId="4218951730" sldId="344"/>
            <ac:picMk id="56" creationId="{BD325828-0ECB-F636-6FCD-6D10AEDA3BE4}"/>
          </ac:picMkLst>
        </pc:picChg>
        <pc:picChg chg="add mod">
          <ac:chgData name="#CUI SHUAIWEN#" userId="35a196ea-bcb8-475e-86cf-0b9eaca8a48f" providerId="ADAL" clId="{57376332-2583-49B1-AFA0-D7E85C41B98C}" dt="2024-12-09T14:03:35.197" v="2954" actId="164"/>
          <ac:picMkLst>
            <pc:docMk/>
            <pc:sldMk cId="4218951730" sldId="344"/>
            <ac:picMk id="66" creationId="{02CFAFF5-659D-CEDC-A158-CCAD825664DD}"/>
          </ac:picMkLst>
        </pc:picChg>
        <pc:picChg chg="add mod">
          <ac:chgData name="#CUI SHUAIWEN#" userId="35a196ea-bcb8-475e-86cf-0b9eaca8a48f" providerId="ADAL" clId="{57376332-2583-49B1-AFA0-D7E85C41B98C}" dt="2024-12-09T14:03:35.197" v="2954" actId="164"/>
          <ac:picMkLst>
            <pc:docMk/>
            <pc:sldMk cId="4218951730" sldId="344"/>
            <ac:picMk id="68" creationId="{425F7AF6-AA30-6725-13A7-EC103CF88A15}"/>
          </ac:picMkLst>
        </pc:picChg>
        <pc:picChg chg="add mod">
          <ac:chgData name="#CUI SHUAIWEN#" userId="35a196ea-bcb8-475e-86cf-0b9eaca8a48f" providerId="ADAL" clId="{57376332-2583-49B1-AFA0-D7E85C41B98C}" dt="2024-12-09T14:03:35.197" v="2954" actId="164"/>
          <ac:picMkLst>
            <pc:docMk/>
            <pc:sldMk cId="4218951730" sldId="344"/>
            <ac:picMk id="73" creationId="{BF50D001-298E-F144-3F70-1F99DAC21231}"/>
          </ac:picMkLst>
        </pc:picChg>
        <pc:picChg chg="add mod">
          <ac:chgData name="#CUI SHUAIWEN#" userId="35a196ea-bcb8-475e-86cf-0b9eaca8a48f" providerId="ADAL" clId="{57376332-2583-49B1-AFA0-D7E85C41B98C}" dt="2024-12-09T14:03:35.197" v="2954" actId="164"/>
          <ac:picMkLst>
            <pc:docMk/>
            <pc:sldMk cId="4218951730" sldId="344"/>
            <ac:picMk id="75" creationId="{BE7F710D-40BD-8D1D-EABF-487F59B94E87}"/>
          </ac:picMkLst>
        </pc:picChg>
        <pc:picChg chg="add mod">
          <ac:chgData name="#CUI SHUAIWEN#" userId="35a196ea-bcb8-475e-86cf-0b9eaca8a48f" providerId="ADAL" clId="{57376332-2583-49B1-AFA0-D7E85C41B98C}" dt="2024-12-09T13:13:46.651" v="2297"/>
          <ac:picMkLst>
            <pc:docMk/>
            <pc:sldMk cId="4218951730" sldId="344"/>
            <ac:picMk id="77" creationId="{71C9CD6F-16CF-3DF9-59A1-1AB04CED3725}"/>
          </ac:picMkLst>
        </pc:picChg>
        <pc:picChg chg="add mod">
          <ac:chgData name="#CUI SHUAIWEN#" userId="35a196ea-bcb8-475e-86cf-0b9eaca8a48f" providerId="ADAL" clId="{57376332-2583-49B1-AFA0-D7E85C41B98C}" dt="2024-12-09T14:03:42.792" v="2955" actId="164"/>
          <ac:picMkLst>
            <pc:docMk/>
            <pc:sldMk cId="4218951730" sldId="344"/>
            <ac:picMk id="89" creationId="{7AEB4844-2E22-9BB7-1909-B39E2DA0CC33}"/>
          </ac:picMkLst>
        </pc:picChg>
        <pc:picChg chg="add mod">
          <ac:chgData name="#CUI SHUAIWEN#" userId="35a196ea-bcb8-475e-86cf-0b9eaca8a48f" providerId="ADAL" clId="{57376332-2583-49B1-AFA0-D7E85C41B98C}" dt="2024-12-09T14:03:42.792" v="2955" actId="164"/>
          <ac:picMkLst>
            <pc:docMk/>
            <pc:sldMk cId="4218951730" sldId="344"/>
            <ac:picMk id="92" creationId="{5F1CF239-AB6D-B864-F772-688BBCA6FE44}"/>
          </ac:picMkLst>
        </pc:picChg>
        <pc:picChg chg="add mod">
          <ac:chgData name="#CUI SHUAIWEN#" userId="35a196ea-bcb8-475e-86cf-0b9eaca8a48f" providerId="ADAL" clId="{57376332-2583-49B1-AFA0-D7E85C41B98C}" dt="2024-12-09T14:03:42.792" v="2955" actId="164"/>
          <ac:picMkLst>
            <pc:docMk/>
            <pc:sldMk cId="4218951730" sldId="344"/>
            <ac:picMk id="98" creationId="{5EBF0AFD-3475-5E3A-72AA-80AB461F1409}"/>
          </ac:picMkLst>
        </pc:picChg>
        <pc:picChg chg="del">
          <ac:chgData name="#CUI SHUAIWEN#" userId="35a196ea-bcb8-475e-86cf-0b9eaca8a48f" providerId="ADAL" clId="{57376332-2583-49B1-AFA0-D7E85C41B98C}" dt="2024-12-09T12:32:29.333" v="1805" actId="478"/>
          <ac:picMkLst>
            <pc:docMk/>
            <pc:sldMk cId="4218951730" sldId="344"/>
            <ac:picMk id="104" creationId="{3A027EA5-0B87-5B55-FD22-FCB340CD5A7A}"/>
          </ac:picMkLst>
        </pc:picChg>
        <pc:picChg chg="add mod">
          <ac:chgData name="#CUI SHUAIWEN#" userId="35a196ea-bcb8-475e-86cf-0b9eaca8a48f" providerId="ADAL" clId="{57376332-2583-49B1-AFA0-D7E85C41B98C}" dt="2024-12-09T14:03:42.792" v="2955" actId="164"/>
          <ac:picMkLst>
            <pc:docMk/>
            <pc:sldMk cId="4218951730" sldId="344"/>
            <ac:picMk id="110" creationId="{E0D33CA0-B27A-E242-17CE-DBA4CFACC6F0}"/>
          </ac:picMkLst>
        </pc:picChg>
        <pc:picChg chg="add mod">
          <ac:chgData name="#CUI SHUAIWEN#" userId="35a196ea-bcb8-475e-86cf-0b9eaca8a48f" providerId="ADAL" clId="{57376332-2583-49B1-AFA0-D7E85C41B98C}" dt="2024-12-09T14:03:42.792" v="2955" actId="164"/>
          <ac:picMkLst>
            <pc:docMk/>
            <pc:sldMk cId="4218951730" sldId="344"/>
            <ac:picMk id="112" creationId="{401107C6-1757-11A5-16B6-A183255D7D78}"/>
          </ac:picMkLst>
        </pc:picChg>
        <pc:picChg chg="add mod">
          <ac:chgData name="#CUI SHUAIWEN#" userId="35a196ea-bcb8-475e-86cf-0b9eaca8a48f" providerId="ADAL" clId="{57376332-2583-49B1-AFA0-D7E85C41B98C}" dt="2024-12-09T14:03:42.792" v="2955" actId="164"/>
          <ac:picMkLst>
            <pc:docMk/>
            <pc:sldMk cId="4218951730" sldId="344"/>
            <ac:picMk id="115" creationId="{7B546065-22BC-D5AA-C71B-2DBFEFCED142}"/>
          </ac:picMkLst>
        </pc:picChg>
        <pc:picChg chg="add mod topLvl">
          <ac:chgData name="#CUI SHUAIWEN#" userId="35a196ea-bcb8-475e-86cf-0b9eaca8a48f" providerId="ADAL" clId="{57376332-2583-49B1-AFA0-D7E85C41B98C}" dt="2024-12-09T14:30:04.437" v="3280" actId="164"/>
          <ac:picMkLst>
            <pc:docMk/>
            <pc:sldMk cId="4218951730" sldId="344"/>
            <ac:picMk id="134" creationId="{57601F03-AB4F-66AA-A753-B4A01794BD51}"/>
          </ac:picMkLst>
        </pc:picChg>
        <pc:picChg chg="add mod topLvl">
          <ac:chgData name="#CUI SHUAIWEN#" userId="35a196ea-bcb8-475e-86cf-0b9eaca8a48f" providerId="ADAL" clId="{57376332-2583-49B1-AFA0-D7E85C41B98C}" dt="2024-12-09T14:30:04.437" v="3280" actId="164"/>
          <ac:picMkLst>
            <pc:docMk/>
            <pc:sldMk cId="4218951730" sldId="344"/>
            <ac:picMk id="136" creationId="{43744025-541A-2CB5-BF49-8781CD3CC9A4}"/>
          </ac:picMkLst>
        </pc:picChg>
        <pc:picChg chg="add mod topLvl">
          <ac:chgData name="#CUI SHUAIWEN#" userId="35a196ea-bcb8-475e-86cf-0b9eaca8a48f" providerId="ADAL" clId="{57376332-2583-49B1-AFA0-D7E85C41B98C}" dt="2024-12-09T14:30:04.437" v="3280" actId="164"/>
          <ac:picMkLst>
            <pc:docMk/>
            <pc:sldMk cId="4218951730" sldId="344"/>
            <ac:picMk id="138" creationId="{E1BACAE0-A16E-8C36-50DD-5DDB6EDC144A}"/>
          </ac:picMkLst>
        </pc:picChg>
        <pc:picChg chg="add mod topLvl">
          <ac:chgData name="#CUI SHUAIWEN#" userId="35a196ea-bcb8-475e-86cf-0b9eaca8a48f" providerId="ADAL" clId="{57376332-2583-49B1-AFA0-D7E85C41B98C}" dt="2024-12-09T14:30:04.437" v="3280" actId="164"/>
          <ac:picMkLst>
            <pc:docMk/>
            <pc:sldMk cId="4218951730" sldId="344"/>
            <ac:picMk id="140" creationId="{BFE1194C-E488-66D2-7095-C0418B6DFCFF}"/>
          </ac:picMkLst>
        </pc:picChg>
        <pc:picChg chg="add mod">
          <ac:chgData name="#CUI SHUAIWEN#" userId="35a196ea-bcb8-475e-86cf-0b9eaca8a48f" providerId="ADAL" clId="{57376332-2583-49B1-AFA0-D7E85C41B98C}" dt="2024-12-09T13:31:24.183" v="2517"/>
          <ac:picMkLst>
            <pc:docMk/>
            <pc:sldMk cId="4218951730" sldId="344"/>
            <ac:picMk id="142" creationId="{6C356CDE-5E53-7F71-3D86-F10C7EB6ED63}"/>
          </ac:picMkLst>
        </pc:picChg>
        <pc:picChg chg="add mod topLvl">
          <ac:chgData name="#CUI SHUAIWEN#" userId="35a196ea-bcb8-475e-86cf-0b9eaca8a48f" providerId="ADAL" clId="{57376332-2583-49B1-AFA0-D7E85C41B98C}" dt="2024-12-09T14:30:04.437" v="3280" actId="164"/>
          <ac:picMkLst>
            <pc:docMk/>
            <pc:sldMk cId="4218951730" sldId="344"/>
            <ac:picMk id="143" creationId="{7ACDBA86-7E85-5F8B-7FE9-EF4102728C55}"/>
          </ac:picMkLst>
        </pc:picChg>
        <pc:picChg chg="add mod topLvl">
          <ac:chgData name="#CUI SHUAIWEN#" userId="35a196ea-bcb8-475e-86cf-0b9eaca8a48f" providerId="ADAL" clId="{57376332-2583-49B1-AFA0-D7E85C41B98C}" dt="2024-12-09T14:30:04.437" v="3280" actId="164"/>
          <ac:picMkLst>
            <pc:docMk/>
            <pc:sldMk cId="4218951730" sldId="344"/>
            <ac:picMk id="145" creationId="{494E463A-314A-A65D-218B-80B6214B2DDC}"/>
          </ac:picMkLst>
        </pc:picChg>
        <pc:picChg chg="add del mod topLvl">
          <ac:chgData name="#CUI SHUAIWEN#" userId="35a196ea-bcb8-475e-86cf-0b9eaca8a48f" providerId="ADAL" clId="{57376332-2583-49B1-AFA0-D7E85C41B98C}" dt="2024-12-09T14:30:04.437" v="3280" actId="164"/>
          <ac:picMkLst>
            <pc:docMk/>
            <pc:sldMk cId="4218951730" sldId="344"/>
            <ac:picMk id="147" creationId="{EE7D276B-9351-235C-5FDE-88EA1682BB07}"/>
          </ac:picMkLst>
        </pc:picChg>
        <pc:picChg chg="add mod topLvl">
          <ac:chgData name="#CUI SHUAIWEN#" userId="35a196ea-bcb8-475e-86cf-0b9eaca8a48f" providerId="ADAL" clId="{57376332-2583-49B1-AFA0-D7E85C41B98C}" dt="2024-12-09T14:30:04.437" v="3280" actId="164"/>
          <ac:picMkLst>
            <pc:docMk/>
            <pc:sldMk cId="4218951730" sldId="344"/>
            <ac:picMk id="149" creationId="{19677991-6BC3-33CB-4F56-A5FCBED56F35}"/>
          </ac:picMkLst>
        </pc:picChg>
        <pc:picChg chg="add mod topLvl">
          <ac:chgData name="#CUI SHUAIWEN#" userId="35a196ea-bcb8-475e-86cf-0b9eaca8a48f" providerId="ADAL" clId="{57376332-2583-49B1-AFA0-D7E85C41B98C}" dt="2024-12-09T14:30:04.437" v="3280" actId="164"/>
          <ac:picMkLst>
            <pc:docMk/>
            <pc:sldMk cId="4218951730" sldId="344"/>
            <ac:picMk id="151" creationId="{622198FC-45F4-ABA9-F2C0-F29C95DCAF04}"/>
          </ac:picMkLst>
        </pc:picChg>
        <pc:picChg chg="add mod">
          <ac:chgData name="#CUI SHUAIWEN#" userId="35a196ea-bcb8-475e-86cf-0b9eaca8a48f" providerId="ADAL" clId="{57376332-2583-49B1-AFA0-D7E85C41B98C}" dt="2024-12-09T13:51:11.768" v="2727" actId="164"/>
          <ac:picMkLst>
            <pc:docMk/>
            <pc:sldMk cId="4218951730" sldId="344"/>
            <ac:picMk id="159" creationId="{F1120217-966A-8AD4-D4DD-06978850D21F}"/>
          </ac:picMkLst>
        </pc:picChg>
        <pc:picChg chg="add del mod">
          <ac:chgData name="#CUI SHUAIWEN#" userId="35a196ea-bcb8-475e-86cf-0b9eaca8a48f" providerId="ADAL" clId="{57376332-2583-49B1-AFA0-D7E85C41B98C}" dt="2024-12-09T13:47:33.699" v="2675" actId="478"/>
          <ac:picMkLst>
            <pc:docMk/>
            <pc:sldMk cId="4218951730" sldId="344"/>
            <ac:picMk id="160" creationId="{D60218CD-7071-A245-9FF5-B2DB1235BD46}"/>
          </ac:picMkLst>
        </pc:picChg>
        <pc:picChg chg="add mod">
          <ac:chgData name="#CUI SHUAIWEN#" userId="35a196ea-bcb8-475e-86cf-0b9eaca8a48f" providerId="ADAL" clId="{57376332-2583-49B1-AFA0-D7E85C41B98C}" dt="2024-12-09T13:51:28.605" v="2730" actId="164"/>
          <ac:picMkLst>
            <pc:docMk/>
            <pc:sldMk cId="4218951730" sldId="344"/>
            <ac:picMk id="164" creationId="{2DA3E5EB-4031-B5E6-645C-05E1DCA26C6C}"/>
          </ac:picMkLst>
        </pc:picChg>
        <pc:picChg chg="add mod">
          <ac:chgData name="#CUI SHUAIWEN#" userId="35a196ea-bcb8-475e-86cf-0b9eaca8a48f" providerId="ADAL" clId="{57376332-2583-49B1-AFA0-D7E85C41B98C}" dt="2024-12-09T13:51:28.605" v="2730" actId="164"/>
          <ac:picMkLst>
            <pc:docMk/>
            <pc:sldMk cId="4218951730" sldId="344"/>
            <ac:picMk id="166" creationId="{B8195765-6214-6E60-EAE6-4DBD9BD76235}"/>
          </ac:picMkLst>
        </pc:picChg>
        <pc:picChg chg="add mod">
          <ac:chgData name="#CUI SHUAIWEN#" userId="35a196ea-bcb8-475e-86cf-0b9eaca8a48f" providerId="ADAL" clId="{57376332-2583-49B1-AFA0-D7E85C41B98C}" dt="2024-12-09T13:51:28.605" v="2730" actId="164"/>
          <ac:picMkLst>
            <pc:docMk/>
            <pc:sldMk cId="4218951730" sldId="344"/>
            <ac:picMk id="168" creationId="{E512ED5A-6E17-CECF-16C0-8DCC43EF9A6E}"/>
          </ac:picMkLst>
        </pc:picChg>
        <pc:picChg chg="add mod">
          <ac:chgData name="#CUI SHUAIWEN#" userId="35a196ea-bcb8-475e-86cf-0b9eaca8a48f" providerId="ADAL" clId="{57376332-2583-49B1-AFA0-D7E85C41B98C}" dt="2024-12-09T14:03:55.790" v="2957" actId="164"/>
          <ac:picMkLst>
            <pc:docMk/>
            <pc:sldMk cId="4218951730" sldId="344"/>
            <ac:picMk id="170" creationId="{6E884743-B561-C4C2-34F3-8698B08F8C5F}"/>
          </ac:picMkLst>
        </pc:picChg>
        <pc:picChg chg="add mod">
          <ac:chgData name="#CUI SHUAIWEN#" userId="35a196ea-bcb8-475e-86cf-0b9eaca8a48f" providerId="ADAL" clId="{57376332-2583-49B1-AFA0-D7E85C41B98C}" dt="2024-12-09T14:35:57.821" v="3296" actId="1076"/>
          <ac:picMkLst>
            <pc:docMk/>
            <pc:sldMk cId="4218951730" sldId="344"/>
            <ac:picMk id="171" creationId="{891B6218-D55E-EF35-371B-504386EDF339}"/>
          </ac:picMkLst>
        </pc:picChg>
        <pc:picChg chg="add mod">
          <ac:chgData name="#CUI SHUAIWEN#" userId="35a196ea-bcb8-475e-86cf-0b9eaca8a48f" providerId="ADAL" clId="{57376332-2583-49B1-AFA0-D7E85C41B98C}" dt="2024-12-10T01:55:33.098" v="3714" actId="1076"/>
          <ac:picMkLst>
            <pc:docMk/>
            <pc:sldMk cId="4218951730" sldId="344"/>
            <ac:picMk id="172" creationId="{BB2E6258-F2BA-A34B-4C6D-3084AB768540}"/>
          </ac:picMkLst>
        </pc:picChg>
        <pc:picChg chg="add del mod">
          <ac:chgData name="#CUI SHUAIWEN#" userId="35a196ea-bcb8-475e-86cf-0b9eaca8a48f" providerId="ADAL" clId="{57376332-2583-49B1-AFA0-D7E85C41B98C}" dt="2024-12-09T13:47:29.104" v="2674" actId="478"/>
          <ac:picMkLst>
            <pc:docMk/>
            <pc:sldMk cId="4218951730" sldId="344"/>
            <ac:picMk id="173" creationId="{E0CC3CF2-7C51-442E-6FE4-00F2DD5572F4}"/>
          </ac:picMkLst>
        </pc:picChg>
        <pc:picChg chg="add del mod">
          <ac:chgData name="#CUI SHUAIWEN#" userId="35a196ea-bcb8-475e-86cf-0b9eaca8a48f" providerId="ADAL" clId="{57376332-2583-49B1-AFA0-D7E85C41B98C}" dt="2024-12-09T13:47:28.571" v="2673" actId="478"/>
          <ac:picMkLst>
            <pc:docMk/>
            <pc:sldMk cId="4218951730" sldId="344"/>
            <ac:picMk id="174" creationId="{5A22156F-8801-3025-6E25-7FC58102B65D}"/>
          </ac:picMkLst>
        </pc:picChg>
        <pc:picChg chg="add mod">
          <ac:chgData name="#CUI SHUAIWEN#" userId="35a196ea-bcb8-475e-86cf-0b9eaca8a48f" providerId="ADAL" clId="{57376332-2583-49B1-AFA0-D7E85C41B98C}" dt="2024-12-09T13:48:54.672" v="2692" actId="164"/>
          <ac:picMkLst>
            <pc:docMk/>
            <pc:sldMk cId="4218951730" sldId="344"/>
            <ac:picMk id="175" creationId="{32584260-F847-661D-01EC-9AEA41C25A6E}"/>
          </ac:picMkLst>
        </pc:picChg>
        <pc:picChg chg="add mod">
          <ac:chgData name="#CUI SHUAIWEN#" userId="35a196ea-bcb8-475e-86cf-0b9eaca8a48f" providerId="ADAL" clId="{57376332-2583-49B1-AFA0-D7E85C41B98C}" dt="2024-12-09T14:35:54.522" v="3295" actId="1076"/>
          <ac:picMkLst>
            <pc:docMk/>
            <pc:sldMk cId="4218951730" sldId="344"/>
            <ac:picMk id="177" creationId="{7A0618AF-172C-BA39-4C57-EAD9B4B85F70}"/>
          </ac:picMkLst>
        </pc:picChg>
        <pc:picChg chg="mod">
          <ac:chgData name="#CUI SHUAIWEN#" userId="35a196ea-bcb8-475e-86cf-0b9eaca8a48f" providerId="ADAL" clId="{57376332-2583-49B1-AFA0-D7E85C41B98C}" dt="2024-12-10T01:55:35.957" v="3715" actId="1076"/>
          <ac:picMkLst>
            <pc:docMk/>
            <pc:sldMk cId="4218951730" sldId="344"/>
            <ac:picMk id="180" creationId="{5E247679-3556-F8B2-74F2-44E681590F2B}"/>
          </ac:picMkLst>
        </pc:picChg>
        <pc:picChg chg="mod">
          <ac:chgData name="#CUI SHUAIWEN#" userId="35a196ea-bcb8-475e-86cf-0b9eaca8a48f" providerId="ADAL" clId="{57376332-2583-49B1-AFA0-D7E85C41B98C}" dt="2024-12-09T13:48:55.839" v="2693"/>
          <ac:picMkLst>
            <pc:docMk/>
            <pc:sldMk cId="4218951730" sldId="344"/>
            <ac:picMk id="181" creationId="{FEBA7724-3615-01C2-6631-771778DBC111}"/>
          </ac:picMkLst>
        </pc:picChg>
        <pc:picChg chg="mod">
          <ac:chgData name="#CUI SHUAIWEN#" userId="35a196ea-bcb8-475e-86cf-0b9eaca8a48f" providerId="ADAL" clId="{57376332-2583-49B1-AFA0-D7E85C41B98C}" dt="2024-12-10T01:55:39.028" v="3716" actId="1076"/>
          <ac:picMkLst>
            <pc:docMk/>
            <pc:sldMk cId="4218951730" sldId="344"/>
            <ac:picMk id="183" creationId="{5E734D36-D3EC-E847-0BFE-5C80BBC090BE}"/>
          </ac:picMkLst>
        </pc:picChg>
        <pc:picChg chg="mod">
          <ac:chgData name="#CUI SHUAIWEN#" userId="35a196ea-bcb8-475e-86cf-0b9eaca8a48f" providerId="ADAL" clId="{57376332-2583-49B1-AFA0-D7E85C41B98C}" dt="2024-12-09T13:48:58.558" v="2695"/>
          <ac:picMkLst>
            <pc:docMk/>
            <pc:sldMk cId="4218951730" sldId="344"/>
            <ac:picMk id="184" creationId="{35579B4F-0907-5124-99E6-E2F9FA39806C}"/>
          </ac:picMkLst>
        </pc:picChg>
        <pc:picChg chg="add mod">
          <ac:chgData name="#CUI SHUAIWEN#" userId="35a196ea-bcb8-475e-86cf-0b9eaca8a48f" providerId="ADAL" clId="{57376332-2583-49B1-AFA0-D7E85C41B98C}" dt="2024-12-09T14:35:57.821" v="3296" actId="1076"/>
          <ac:picMkLst>
            <pc:docMk/>
            <pc:sldMk cId="4218951730" sldId="344"/>
            <ac:picMk id="185" creationId="{8826E2DD-43A9-EC96-969C-B1A64D392A31}"/>
          </ac:picMkLst>
        </pc:picChg>
        <pc:picChg chg="add mod">
          <ac:chgData name="#CUI SHUAIWEN#" userId="35a196ea-bcb8-475e-86cf-0b9eaca8a48f" providerId="ADAL" clId="{57376332-2583-49B1-AFA0-D7E85C41B98C}" dt="2024-12-09T14:35:57.821" v="3296" actId="1076"/>
          <ac:picMkLst>
            <pc:docMk/>
            <pc:sldMk cId="4218951730" sldId="344"/>
            <ac:picMk id="186" creationId="{B07E4219-90BF-EE29-B6E4-88A59C89FFE7}"/>
          </ac:picMkLst>
        </pc:picChg>
        <pc:picChg chg="add mod">
          <ac:chgData name="#CUI SHUAIWEN#" userId="35a196ea-bcb8-475e-86cf-0b9eaca8a48f" providerId="ADAL" clId="{57376332-2583-49B1-AFA0-D7E85C41B98C}" dt="2024-12-09T14:36:02.600" v="3297" actId="1076"/>
          <ac:picMkLst>
            <pc:docMk/>
            <pc:sldMk cId="4218951730" sldId="344"/>
            <ac:picMk id="187" creationId="{4FFF2152-724D-1C88-16D7-92915807C70F}"/>
          </ac:picMkLst>
        </pc:picChg>
        <pc:picChg chg="add mod">
          <ac:chgData name="#CUI SHUAIWEN#" userId="35a196ea-bcb8-475e-86cf-0b9eaca8a48f" providerId="ADAL" clId="{57376332-2583-49B1-AFA0-D7E85C41B98C}" dt="2024-12-09T14:03:55.790" v="2957" actId="164"/>
          <ac:picMkLst>
            <pc:docMk/>
            <pc:sldMk cId="4218951730" sldId="344"/>
            <ac:picMk id="198" creationId="{18DE21EB-4FA4-2382-D2C0-2A8862C27DE8}"/>
          </ac:picMkLst>
        </pc:picChg>
        <pc:picChg chg="add mod">
          <ac:chgData name="#CUI SHUAIWEN#" userId="35a196ea-bcb8-475e-86cf-0b9eaca8a48f" providerId="ADAL" clId="{57376332-2583-49B1-AFA0-D7E85C41B98C}" dt="2024-12-09T14:03:55.790" v="2957" actId="164"/>
          <ac:picMkLst>
            <pc:docMk/>
            <pc:sldMk cId="4218951730" sldId="344"/>
            <ac:picMk id="199" creationId="{0E6CB5A6-BA46-E740-4BD3-CA7BE13B9241}"/>
          </ac:picMkLst>
        </pc:picChg>
        <pc:picChg chg="add mod">
          <ac:chgData name="#CUI SHUAIWEN#" userId="35a196ea-bcb8-475e-86cf-0b9eaca8a48f" providerId="ADAL" clId="{57376332-2583-49B1-AFA0-D7E85C41B98C}" dt="2024-12-09T14:04:01.002" v="2958" actId="164"/>
          <ac:picMkLst>
            <pc:docMk/>
            <pc:sldMk cId="4218951730" sldId="344"/>
            <ac:picMk id="201" creationId="{8B365CE4-8821-B774-AE70-16E7B9AD30F7}"/>
          </ac:picMkLst>
        </pc:picChg>
        <pc:picChg chg="add mod">
          <ac:chgData name="#CUI SHUAIWEN#" userId="35a196ea-bcb8-475e-86cf-0b9eaca8a48f" providerId="ADAL" clId="{57376332-2583-49B1-AFA0-D7E85C41B98C}" dt="2024-12-09T14:04:01.002" v="2958" actId="164"/>
          <ac:picMkLst>
            <pc:docMk/>
            <pc:sldMk cId="4218951730" sldId="344"/>
            <ac:picMk id="203" creationId="{D4CC2EFE-2BDE-20EC-BB04-7EB6FB33249E}"/>
          </ac:picMkLst>
        </pc:picChg>
        <pc:picChg chg="add mod">
          <ac:chgData name="#CUI SHUAIWEN#" userId="35a196ea-bcb8-475e-86cf-0b9eaca8a48f" providerId="ADAL" clId="{57376332-2583-49B1-AFA0-D7E85C41B98C}" dt="2024-12-09T14:04:01.002" v="2958" actId="164"/>
          <ac:picMkLst>
            <pc:docMk/>
            <pc:sldMk cId="4218951730" sldId="344"/>
            <ac:picMk id="205" creationId="{5A4C9DF9-D903-E0BE-94EC-BA087CD4DB6F}"/>
          </ac:picMkLst>
        </pc:picChg>
        <pc:picChg chg="add mod">
          <ac:chgData name="#CUI SHUAIWEN#" userId="35a196ea-bcb8-475e-86cf-0b9eaca8a48f" providerId="ADAL" clId="{57376332-2583-49B1-AFA0-D7E85C41B98C}" dt="2024-12-09T14:04:01.002" v="2958" actId="164"/>
          <ac:picMkLst>
            <pc:docMk/>
            <pc:sldMk cId="4218951730" sldId="344"/>
            <ac:picMk id="207" creationId="{3AAF0168-EF31-743C-340F-0FFDAFDAB0A4}"/>
          </ac:picMkLst>
        </pc:picChg>
        <pc:picChg chg="add mod">
          <ac:chgData name="#CUI SHUAIWEN#" userId="35a196ea-bcb8-475e-86cf-0b9eaca8a48f" providerId="ADAL" clId="{57376332-2583-49B1-AFA0-D7E85C41B98C}" dt="2024-12-09T14:36:08.041" v="3298" actId="1076"/>
          <ac:picMkLst>
            <pc:docMk/>
            <pc:sldMk cId="4218951730" sldId="344"/>
            <ac:picMk id="208" creationId="{C4AE77F6-A26F-6129-6A2E-E0AFE069443D}"/>
          </ac:picMkLst>
        </pc:picChg>
        <pc:picChg chg="mod">
          <ac:chgData name="#CUI SHUAIWEN#" userId="35a196ea-bcb8-475e-86cf-0b9eaca8a48f" providerId="ADAL" clId="{57376332-2583-49B1-AFA0-D7E85C41B98C}" dt="2024-12-09T14:08:20" v="2983"/>
          <ac:picMkLst>
            <pc:docMk/>
            <pc:sldMk cId="4218951730" sldId="344"/>
            <ac:picMk id="223" creationId="{35EDE0BF-D18F-96A0-35BC-AC92B28C6915}"/>
          </ac:picMkLst>
        </pc:picChg>
        <pc:picChg chg="mod">
          <ac:chgData name="#CUI SHUAIWEN#" userId="35a196ea-bcb8-475e-86cf-0b9eaca8a48f" providerId="ADAL" clId="{57376332-2583-49B1-AFA0-D7E85C41B98C}" dt="2024-12-09T14:08:20" v="2983"/>
          <ac:picMkLst>
            <pc:docMk/>
            <pc:sldMk cId="4218951730" sldId="344"/>
            <ac:picMk id="226" creationId="{AC5561B7-3A84-A1AB-F9D9-5958BF478E1F}"/>
          </ac:picMkLst>
        </pc:picChg>
        <pc:picChg chg="add del mod">
          <ac:chgData name="#CUI SHUAIWEN#" userId="35a196ea-bcb8-475e-86cf-0b9eaca8a48f" providerId="ADAL" clId="{57376332-2583-49B1-AFA0-D7E85C41B98C}" dt="2024-12-09T14:09:16.773" v="3001" actId="478"/>
          <ac:picMkLst>
            <pc:docMk/>
            <pc:sldMk cId="4218951730" sldId="344"/>
            <ac:picMk id="229" creationId="{8D4F70B8-9732-68BF-127D-428AD892D7F0}"/>
          </ac:picMkLst>
        </pc:picChg>
        <pc:picChg chg="add mod">
          <ac:chgData name="#CUI SHUAIWEN#" userId="35a196ea-bcb8-475e-86cf-0b9eaca8a48f" providerId="ADAL" clId="{57376332-2583-49B1-AFA0-D7E85C41B98C}" dt="2024-12-09T14:22:24.497" v="3210"/>
          <ac:picMkLst>
            <pc:docMk/>
            <pc:sldMk cId="4218951730" sldId="344"/>
            <ac:picMk id="243" creationId="{EE7D276B-9351-235C-5FDE-88EA1682BB07}"/>
          </ac:picMkLst>
        </pc:picChg>
        <pc:picChg chg="add mod">
          <ac:chgData name="#CUI SHUAIWEN#" userId="35a196ea-bcb8-475e-86cf-0b9eaca8a48f" providerId="ADAL" clId="{57376332-2583-49B1-AFA0-D7E85C41B98C}" dt="2024-12-09T14:28:28.461" v="3272" actId="164"/>
          <ac:picMkLst>
            <pc:docMk/>
            <pc:sldMk cId="4218951730" sldId="344"/>
            <ac:picMk id="247" creationId="{09721106-4099-8121-54AE-64992F80CA20}"/>
          </ac:picMkLst>
        </pc:picChg>
        <pc:cxnChg chg="add del mod">
          <ac:chgData name="#CUI SHUAIWEN#" userId="35a196ea-bcb8-475e-86cf-0b9eaca8a48f" providerId="ADAL" clId="{57376332-2583-49B1-AFA0-D7E85C41B98C}" dt="2024-12-09T13:14:42.580" v="2336" actId="478"/>
          <ac:cxnSpMkLst>
            <pc:docMk/>
            <pc:sldMk cId="4218951730" sldId="344"/>
            <ac:cxnSpMk id="62" creationId="{926A3C01-C713-922C-AE65-4CF7E9AF730C}"/>
          </ac:cxnSpMkLst>
        </pc:cxnChg>
        <pc:cxnChg chg="add mod">
          <ac:chgData name="#CUI SHUAIWEN#" userId="35a196ea-bcb8-475e-86cf-0b9eaca8a48f" providerId="ADAL" clId="{57376332-2583-49B1-AFA0-D7E85C41B98C}" dt="2024-12-09T13:51:11.768" v="2727" actId="164"/>
          <ac:cxnSpMkLst>
            <pc:docMk/>
            <pc:sldMk cId="4218951730" sldId="344"/>
            <ac:cxnSpMk id="162" creationId="{7E4464F3-7205-D0C5-7C7E-499AB691931D}"/>
          </ac:cxnSpMkLst>
        </pc:cxnChg>
        <pc:cxnChg chg="add mod">
          <ac:chgData name="#CUI SHUAIWEN#" userId="35a196ea-bcb8-475e-86cf-0b9eaca8a48f" providerId="ADAL" clId="{57376332-2583-49B1-AFA0-D7E85C41B98C}" dt="2024-12-09T14:26:39.853" v="3239" actId="1076"/>
          <ac:cxnSpMkLst>
            <pc:docMk/>
            <pc:sldMk cId="4218951730" sldId="344"/>
            <ac:cxnSpMk id="232" creationId="{095F2120-2664-E87A-834A-7F6681F26475}"/>
          </ac:cxnSpMkLst>
        </pc:cxnChg>
      </pc:sldChg>
      <pc:sldChg chg="addSp delSp modSp add mod modAnim">
        <pc:chgData name="#CUI SHUAIWEN#" userId="35a196ea-bcb8-475e-86cf-0b9eaca8a48f" providerId="ADAL" clId="{57376332-2583-49B1-AFA0-D7E85C41B98C}" dt="2024-12-10T02:45:22.067" v="4558" actId="1076"/>
        <pc:sldMkLst>
          <pc:docMk/>
          <pc:sldMk cId="823266624" sldId="345"/>
        </pc:sldMkLst>
        <pc:spChg chg="add mod">
          <ac:chgData name="#CUI SHUAIWEN#" userId="35a196ea-bcb8-475e-86cf-0b9eaca8a48f" providerId="ADAL" clId="{57376332-2583-49B1-AFA0-D7E85C41B98C}" dt="2024-12-09T14:56:03.605" v="3580" actId="164"/>
          <ac:spMkLst>
            <pc:docMk/>
            <pc:sldMk cId="823266624" sldId="345"/>
            <ac:spMk id="3" creationId="{42B7DA09-AA04-814D-07E5-7EDB9B18E651}"/>
          </ac:spMkLst>
        </pc:spChg>
        <pc:spChg chg="add mod">
          <ac:chgData name="#CUI SHUAIWEN#" userId="35a196ea-bcb8-475e-86cf-0b9eaca8a48f" providerId="ADAL" clId="{57376332-2583-49B1-AFA0-D7E85C41B98C}" dt="2024-12-10T01:59:35.634" v="3740"/>
          <ac:spMkLst>
            <pc:docMk/>
            <pc:sldMk cId="823266624" sldId="345"/>
            <ac:spMk id="11" creationId="{06756456-F6D1-9E36-8E20-AB1C79F65B1D}"/>
          </ac:spMkLst>
        </pc:spChg>
        <pc:spChg chg="add mod">
          <ac:chgData name="#CUI SHUAIWEN#" userId="35a196ea-bcb8-475e-86cf-0b9eaca8a48f" providerId="ADAL" clId="{57376332-2583-49B1-AFA0-D7E85C41B98C}" dt="2024-12-10T01:56:19.439" v="3719" actId="207"/>
          <ac:spMkLst>
            <pc:docMk/>
            <pc:sldMk cId="823266624" sldId="345"/>
            <ac:spMk id="13" creationId="{EB7E2E10-18A5-29C0-8BA9-D7D7E5CB8A80}"/>
          </ac:spMkLst>
        </pc:spChg>
        <pc:spChg chg="add mod">
          <ac:chgData name="#CUI SHUAIWEN#" userId="35a196ea-bcb8-475e-86cf-0b9eaca8a48f" providerId="ADAL" clId="{57376332-2583-49B1-AFA0-D7E85C41B98C}" dt="2024-12-09T14:56:17.433" v="3581" actId="164"/>
          <ac:spMkLst>
            <pc:docMk/>
            <pc:sldMk cId="823266624" sldId="345"/>
            <ac:spMk id="14" creationId="{2DAFD204-20BA-C103-BD2B-29DA4F5A3875}"/>
          </ac:spMkLst>
        </pc:spChg>
        <pc:spChg chg="add mod">
          <ac:chgData name="#CUI SHUAIWEN#" userId="35a196ea-bcb8-475e-86cf-0b9eaca8a48f" providerId="ADAL" clId="{57376332-2583-49B1-AFA0-D7E85C41B98C}" dt="2024-12-10T01:56:23.918" v="3720" actId="207"/>
          <ac:spMkLst>
            <pc:docMk/>
            <pc:sldMk cId="823266624" sldId="345"/>
            <ac:spMk id="18" creationId="{D90E80F3-8DB4-5BCE-8972-81AEC8D92996}"/>
          </ac:spMkLst>
        </pc:spChg>
        <pc:spChg chg="add mod">
          <ac:chgData name="#CUI SHUAIWEN#" userId="35a196ea-bcb8-475e-86cf-0b9eaca8a48f" providerId="ADAL" clId="{57376332-2583-49B1-AFA0-D7E85C41B98C}" dt="2024-12-09T14:56:21.321" v="3582" actId="164"/>
          <ac:spMkLst>
            <pc:docMk/>
            <pc:sldMk cId="823266624" sldId="345"/>
            <ac:spMk id="19" creationId="{EBD87F8E-1D76-2539-5B0A-C1C1AA8710BD}"/>
          </ac:spMkLst>
        </pc:spChg>
        <pc:spChg chg="add mod">
          <ac:chgData name="#CUI SHUAIWEN#" userId="35a196ea-bcb8-475e-86cf-0b9eaca8a48f" providerId="ADAL" clId="{57376332-2583-49B1-AFA0-D7E85C41B98C}" dt="2024-12-10T01:56:26.438" v="3721" actId="207"/>
          <ac:spMkLst>
            <pc:docMk/>
            <pc:sldMk cId="823266624" sldId="345"/>
            <ac:spMk id="20" creationId="{E63CC093-ACF5-32AF-DBE7-201EB9AE7F55}"/>
          </ac:spMkLst>
        </pc:spChg>
        <pc:spChg chg="add mod">
          <ac:chgData name="#CUI SHUAIWEN#" userId="35a196ea-bcb8-475e-86cf-0b9eaca8a48f" providerId="ADAL" clId="{57376332-2583-49B1-AFA0-D7E85C41B98C}" dt="2024-12-09T14:56:26.027" v="3583" actId="164"/>
          <ac:spMkLst>
            <pc:docMk/>
            <pc:sldMk cId="823266624" sldId="345"/>
            <ac:spMk id="21" creationId="{8FBFC5F6-C749-23E6-3656-44BEDF991BE7}"/>
          </ac:spMkLst>
        </pc:spChg>
        <pc:spChg chg="add mod">
          <ac:chgData name="#CUI SHUAIWEN#" userId="35a196ea-bcb8-475e-86cf-0b9eaca8a48f" providerId="ADAL" clId="{57376332-2583-49B1-AFA0-D7E85C41B98C}" dt="2024-12-10T02:15:14.715" v="3895" actId="14100"/>
          <ac:spMkLst>
            <pc:docMk/>
            <pc:sldMk cId="823266624" sldId="345"/>
            <ac:spMk id="22" creationId="{A458DD4F-3D9C-4C92-07C1-36FC9AAA5A06}"/>
          </ac:spMkLst>
        </pc:spChg>
        <pc:spChg chg="add mod">
          <ac:chgData name="#CUI SHUAIWEN#" userId="35a196ea-bcb8-475e-86cf-0b9eaca8a48f" providerId="ADAL" clId="{57376332-2583-49B1-AFA0-D7E85C41B98C}" dt="2024-12-10T01:56:29.421" v="3722" actId="207"/>
          <ac:spMkLst>
            <pc:docMk/>
            <pc:sldMk cId="823266624" sldId="345"/>
            <ac:spMk id="23" creationId="{3FBFA635-F82C-C5D6-67D5-BCFD6FD830AE}"/>
          </ac:spMkLst>
        </pc:spChg>
        <pc:spChg chg="add mod">
          <ac:chgData name="#CUI SHUAIWEN#" userId="35a196ea-bcb8-475e-86cf-0b9eaca8a48f" providerId="ADAL" clId="{57376332-2583-49B1-AFA0-D7E85C41B98C}" dt="2024-12-09T14:56:30.446" v="3584" actId="164"/>
          <ac:spMkLst>
            <pc:docMk/>
            <pc:sldMk cId="823266624" sldId="345"/>
            <ac:spMk id="24" creationId="{D39EF07A-3FD5-3983-89C1-63194FFA254D}"/>
          </ac:spMkLst>
        </pc:spChg>
        <pc:spChg chg="add mod">
          <ac:chgData name="#CUI SHUAIWEN#" userId="35a196ea-bcb8-475e-86cf-0b9eaca8a48f" providerId="ADAL" clId="{57376332-2583-49B1-AFA0-D7E85C41B98C}" dt="2024-12-10T01:56:32.065" v="3723" actId="207"/>
          <ac:spMkLst>
            <pc:docMk/>
            <pc:sldMk cId="823266624" sldId="345"/>
            <ac:spMk id="25" creationId="{DEC8C540-4277-15C9-DF71-A50E80F79785}"/>
          </ac:spMkLst>
        </pc:spChg>
        <pc:spChg chg="add mod">
          <ac:chgData name="#CUI SHUAIWEN#" userId="35a196ea-bcb8-475e-86cf-0b9eaca8a48f" providerId="ADAL" clId="{57376332-2583-49B1-AFA0-D7E85C41B98C}" dt="2024-12-10T02:15:16.674" v="3896" actId="14100"/>
          <ac:spMkLst>
            <pc:docMk/>
            <pc:sldMk cId="823266624" sldId="345"/>
            <ac:spMk id="26" creationId="{C8924AA3-1B38-16E0-C22F-43B2389827FF}"/>
          </ac:spMkLst>
        </pc:spChg>
        <pc:spChg chg="add mod ord topLvl">
          <ac:chgData name="#CUI SHUAIWEN#" userId="35a196ea-bcb8-475e-86cf-0b9eaca8a48f" providerId="ADAL" clId="{57376332-2583-49B1-AFA0-D7E85C41B98C}" dt="2024-12-09T14:57:44.417" v="3594" actId="167"/>
          <ac:spMkLst>
            <pc:docMk/>
            <pc:sldMk cId="823266624" sldId="345"/>
            <ac:spMk id="29" creationId="{55894A2B-89BD-B268-ABF8-51D27C40EE0C}"/>
          </ac:spMkLst>
        </pc:spChg>
        <pc:spChg chg="del mod">
          <ac:chgData name="#CUI SHUAIWEN#" userId="35a196ea-bcb8-475e-86cf-0b9eaca8a48f" providerId="ADAL" clId="{57376332-2583-49B1-AFA0-D7E85C41B98C}" dt="2024-12-10T01:59:35.313" v="3739" actId="478"/>
          <ac:spMkLst>
            <pc:docMk/>
            <pc:sldMk cId="823266624" sldId="345"/>
            <ac:spMk id="30" creationId="{5F3A892E-4A07-C005-051F-60CA56950AB8}"/>
          </ac:spMkLst>
        </pc:spChg>
        <pc:spChg chg="mod">
          <ac:chgData name="#CUI SHUAIWEN#" userId="35a196ea-bcb8-475e-86cf-0b9eaca8a48f" providerId="ADAL" clId="{57376332-2583-49B1-AFA0-D7E85C41B98C}" dt="2024-12-10T02:14:44.980" v="3890" actId="20577"/>
          <ac:spMkLst>
            <pc:docMk/>
            <pc:sldMk cId="823266624" sldId="345"/>
            <ac:spMk id="32" creationId="{C642F5DC-42A1-1908-9095-276C04558294}"/>
          </ac:spMkLst>
        </pc:spChg>
        <pc:spChg chg="add mod topLvl">
          <ac:chgData name="#CUI SHUAIWEN#" userId="35a196ea-bcb8-475e-86cf-0b9eaca8a48f" providerId="ADAL" clId="{57376332-2583-49B1-AFA0-D7E85C41B98C}" dt="2024-12-09T14:57:40.538" v="3593" actId="164"/>
          <ac:spMkLst>
            <pc:docMk/>
            <pc:sldMk cId="823266624" sldId="345"/>
            <ac:spMk id="34" creationId="{F41AD5F7-A118-72F1-FB65-E9B9A79FB361}"/>
          </ac:spMkLst>
        </pc:spChg>
        <pc:spChg chg="add mod topLvl">
          <ac:chgData name="#CUI SHUAIWEN#" userId="35a196ea-bcb8-475e-86cf-0b9eaca8a48f" providerId="ADAL" clId="{57376332-2583-49B1-AFA0-D7E85C41B98C}" dt="2024-12-09T14:57:40.538" v="3593" actId="164"/>
          <ac:spMkLst>
            <pc:docMk/>
            <pc:sldMk cId="823266624" sldId="345"/>
            <ac:spMk id="35" creationId="{34E069C4-C106-F096-CCC6-1BFEBAD27CCD}"/>
          </ac:spMkLst>
        </pc:spChg>
        <pc:spChg chg="del mod">
          <ac:chgData name="#CUI SHUAIWEN#" userId="35a196ea-bcb8-475e-86cf-0b9eaca8a48f" providerId="ADAL" clId="{57376332-2583-49B1-AFA0-D7E85C41B98C}" dt="2024-12-10T01:59:35.313" v="3739" actId="478"/>
          <ac:spMkLst>
            <pc:docMk/>
            <pc:sldMk cId="823266624" sldId="345"/>
            <ac:spMk id="36" creationId="{8C9A2820-EC02-1037-C5E4-D2B8FA921DDE}"/>
          </ac:spMkLst>
        </pc:spChg>
        <pc:spChg chg="del">
          <ac:chgData name="#CUI SHUAIWEN#" userId="35a196ea-bcb8-475e-86cf-0b9eaca8a48f" providerId="ADAL" clId="{57376332-2583-49B1-AFA0-D7E85C41B98C}" dt="2024-12-10T01:59:35.313" v="3739" actId="478"/>
          <ac:spMkLst>
            <pc:docMk/>
            <pc:sldMk cId="823266624" sldId="345"/>
            <ac:spMk id="37" creationId="{11BF5187-5ECF-E26A-C0C5-83DDFD389D5A}"/>
          </ac:spMkLst>
        </pc:spChg>
        <pc:spChg chg="add mod topLvl">
          <ac:chgData name="#CUI SHUAIWEN#" userId="35a196ea-bcb8-475e-86cf-0b9eaca8a48f" providerId="ADAL" clId="{57376332-2583-49B1-AFA0-D7E85C41B98C}" dt="2024-12-10T01:56:40.657" v="3725" actId="207"/>
          <ac:spMkLst>
            <pc:docMk/>
            <pc:sldMk cId="823266624" sldId="345"/>
            <ac:spMk id="38" creationId="{21433429-57F5-8181-672F-E2B80335C845}"/>
          </ac:spMkLst>
        </pc:spChg>
        <pc:spChg chg="add mod topLvl">
          <ac:chgData name="#CUI SHUAIWEN#" userId="35a196ea-bcb8-475e-86cf-0b9eaca8a48f" providerId="ADAL" clId="{57376332-2583-49B1-AFA0-D7E85C41B98C}" dt="2024-12-09T14:57:40.538" v="3593" actId="164"/>
          <ac:spMkLst>
            <pc:docMk/>
            <pc:sldMk cId="823266624" sldId="345"/>
            <ac:spMk id="39" creationId="{14C4FD69-B5E3-B01E-E58D-6E8A9832522F}"/>
          </ac:spMkLst>
        </pc:spChg>
        <pc:spChg chg="add mod topLvl">
          <ac:chgData name="#CUI SHUAIWEN#" userId="35a196ea-bcb8-475e-86cf-0b9eaca8a48f" providerId="ADAL" clId="{57376332-2583-49B1-AFA0-D7E85C41B98C}" dt="2024-12-10T01:56:37.298" v="3724" actId="207"/>
          <ac:spMkLst>
            <pc:docMk/>
            <pc:sldMk cId="823266624" sldId="345"/>
            <ac:spMk id="40" creationId="{EDC89D96-724F-9436-0A3D-F3743DED69CD}"/>
          </ac:spMkLst>
        </pc:spChg>
        <pc:spChg chg="add mod topLvl">
          <ac:chgData name="#CUI SHUAIWEN#" userId="35a196ea-bcb8-475e-86cf-0b9eaca8a48f" providerId="ADAL" clId="{57376332-2583-49B1-AFA0-D7E85C41B98C}" dt="2024-12-09T14:57:40.538" v="3593" actId="164"/>
          <ac:spMkLst>
            <pc:docMk/>
            <pc:sldMk cId="823266624" sldId="345"/>
            <ac:spMk id="41" creationId="{4ACBD2A3-E740-E7C1-12D7-31554A23CB69}"/>
          </ac:spMkLst>
        </pc:spChg>
        <pc:spChg chg="add mod topLvl">
          <ac:chgData name="#CUI SHUAIWEN#" userId="35a196ea-bcb8-475e-86cf-0b9eaca8a48f" providerId="ADAL" clId="{57376332-2583-49B1-AFA0-D7E85C41B98C}" dt="2024-12-09T14:57:55.495" v="3596" actId="164"/>
          <ac:spMkLst>
            <pc:docMk/>
            <pc:sldMk cId="823266624" sldId="345"/>
            <ac:spMk id="44" creationId="{13098E67-BE2C-6997-939D-BACFF921DBA4}"/>
          </ac:spMkLst>
        </pc:spChg>
        <pc:spChg chg="add mod topLvl">
          <ac:chgData name="#CUI SHUAIWEN#" userId="35a196ea-bcb8-475e-86cf-0b9eaca8a48f" providerId="ADAL" clId="{57376332-2583-49B1-AFA0-D7E85C41B98C}" dt="2024-12-09T14:57:55.495" v="3596" actId="164"/>
          <ac:spMkLst>
            <pc:docMk/>
            <pc:sldMk cId="823266624" sldId="345"/>
            <ac:spMk id="45" creationId="{F79E5CD1-0873-D563-B071-043A85A52FA8}"/>
          </ac:spMkLst>
        </pc:spChg>
        <pc:grpChg chg="add del mod">
          <ac:chgData name="#CUI SHUAIWEN#" userId="35a196ea-bcb8-475e-86cf-0b9eaca8a48f" providerId="ADAL" clId="{57376332-2583-49B1-AFA0-D7E85C41B98C}" dt="2024-12-09T14:57:32.628" v="3592" actId="165"/>
          <ac:grpSpMkLst>
            <pc:docMk/>
            <pc:sldMk cId="823266624" sldId="345"/>
            <ac:grpSpMk id="50" creationId="{2223C2AA-92ED-D3DF-6301-338833E9F9EB}"/>
          </ac:grpSpMkLst>
        </pc:grpChg>
        <pc:grpChg chg="add mod">
          <ac:chgData name="#CUI SHUAIWEN#" userId="35a196ea-bcb8-475e-86cf-0b9eaca8a48f" providerId="ADAL" clId="{57376332-2583-49B1-AFA0-D7E85C41B98C}" dt="2024-12-09T14:52:07.198" v="3537" actId="164"/>
          <ac:grpSpMkLst>
            <pc:docMk/>
            <pc:sldMk cId="823266624" sldId="345"/>
            <ac:grpSpMk id="51" creationId="{F3E76ADA-7B6F-AE17-F058-4B197F7528E4}"/>
          </ac:grpSpMkLst>
        </pc:grpChg>
        <pc:grpChg chg="add mod">
          <ac:chgData name="#CUI SHUAIWEN#" userId="35a196ea-bcb8-475e-86cf-0b9eaca8a48f" providerId="ADAL" clId="{57376332-2583-49B1-AFA0-D7E85C41B98C}" dt="2024-12-09T14:52:06.726" v="3536" actId="164"/>
          <ac:grpSpMkLst>
            <pc:docMk/>
            <pc:sldMk cId="823266624" sldId="345"/>
            <ac:grpSpMk id="52" creationId="{891F5EA5-FE7F-1B47-70C2-52B650A7412C}"/>
          </ac:grpSpMkLst>
        </pc:grpChg>
        <pc:grpChg chg="add mod">
          <ac:chgData name="#CUI SHUAIWEN#" userId="35a196ea-bcb8-475e-86cf-0b9eaca8a48f" providerId="ADAL" clId="{57376332-2583-49B1-AFA0-D7E85C41B98C}" dt="2024-12-09T14:52:06.312" v="3535" actId="164"/>
          <ac:grpSpMkLst>
            <pc:docMk/>
            <pc:sldMk cId="823266624" sldId="345"/>
            <ac:grpSpMk id="53" creationId="{EA10C499-AEBF-C991-B4C8-7EB80B1C88EB}"/>
          </ac:grpSpMkLst>
        </pc:grpChg>
        <pc:grpChg chg="add mod">
          <ac:chgData name="#CUI SHUAIWEN#" userId="35a196ea-bcb8-475e-86cf-0b9eaca8a48f" providerId="ADAL" clId="{57376332-2583-49B1-AFA0-D7E85C41B98C}" dt="2024-12-09T14:52:05.946" v="3534" actId="164"/>
          <ac:grpSpMkLst>
            <pc:docMk/>
            <pc:sldMk cId="823266624" sldId="345"/>
            <ac:grpSpMk id="54" creationId="{1644CC74-B1B8-F031-DC03-72E59831B59B}"/>
          </ac:grpSpMkLst>
        </pc:grpChg>
        <pc:grpChg chg="add mod">
          <ac:chgData name="#CUI SHUAIWEN#" userId="35a196ea-bcb8-475e-86cf-0b9eaca8a48f" providerId="ADAL" clId="{57376332-2583-49B1-AFA0-D7E85C41B98C}" dt="2024-12-09T14:52:05.461" v="3533" actId="164"/>
          <ac:grpSpMkLst>
            <pc:docMk/>
            <pc:sldMk cId="823266624" sldId="345"/>
            <ac:grpSpMk id="55" creationId="{00348313-A4EF-8188-4850-31C470AA1F66}"/>
          </ac:grpSpMkLst>
        </pc:grpChg>
        <pc:grpChg chg="add mod">
          <ac:chgData name="#CUI SHUAIWEN#" userId="35a196ea-bcb8-475e-86cf-0b9eaca8a48f" providerId="ADAL" clId="{57376332-2583-49B1-AFA0-D7E85C41B98C}" dt="2024-12-10T02:45:22.067" v="4558" actId="1076"/>
          <ac:grpSpMkLst>
            <pc:docMk/>
            <pc:sldMk cId="823266624" sldId="345"/>
            <ac:grpSpMk id="68" creationId="{DB58A5F4-B695-D5C1-7E76-9709632222AF}"/>
          </ac:grpSpMkLst>
        </pc:grpChg>
        <pc:grpChg chg="add mod">
          <ac:chgData name="#CUI SHUAIWEN#" userId="35a196ea-bcb8-475e-86cf-0b9eaca8a48f" providerId="ADAL" clId="{57376332-2583-49B1-AFA0-D7E85C41B98C}" dt="2024-12-10T02:45:22.067" v="4558" actId="1076"/>
          <ac:grpSpMkLst>
            <pc:docMk/>
            <pc:sldMk cId="823266624" sldId="345"/>
            <ac:grpSpMk id="69" creationId="{489E6F39-E2AD-539D-0553-2DD3BC46658E}"/>
          </ac:grpSpMkLst>
        </pc:grpChg>
        <pc:grpChg chg="add mod">
          <ac:chgData name="#CUI SHUAIWEN#" userId="35a196ea-bcb8-475e-86cf-0b9eaca8a48f" providerId="ADAL" clId="{57376332-2583-49B1-AFA0-D7E85C41B98C}" dt="2024-12-10T02:45:22.067" v="4558" actId="1076"/>
          <ac:grpSpMkLst>
            <pc:docMk/>
            <pc:sldMk cId="823266624" sldId="345"/>
            <ac:grpSpMk id="70" creationId="{D15CEA80-73BF-E4B7-25B0-34DF8B91B255}"/>
          </ac:grpSpMkLst>
        </pc:grpChg>
        <pc:grpChg chg="add mod">
          <ac:chgData name="#CUI SHUAIWEN#" userId="35a196ea-bcb8-475e-86cf-0b9eaca8a48f" providerId="ADAL" clId="{57376332-2583-49B1-AFA0-D7E85C41B98C}" dt="2024-12-10T02:45:22.067" v="4558" actId="1076"/>
          <ac:grpSpMkLst>
            <pc:docMk/>
            <pc:sldMk cId="823266624" sldId="345"/>
            <ac:grpSpMk id="71" creationId="{F0D3B12A-3C52-16BC-172F-D2C3115EF0CB}"/>
          </ac:grpSpMkLst>
        </pc:grpChg>
        <pc:grpChg chg="add mod">
          <ac:chgData name="#CUI SHUAIWEN#" userId="35a196ea-bcb8-475e-86cf-0b9eaca8a48f" providerId="ADAL" clId="{57376332-2583-49B1-AFA0-D7E85C41B98C}" dt="2024-12-10T02:45:22.067" v="4558" actId="1076"/>
          <ac:grpSpMkLst>
            <pc:docMk/>
            <pc:sldMk cId="823266624" sldId="345"/>
            <ac:grpSpMk id="72" creationId="{5D0E789A-36BB-3B04-9498-D26D2BFBBA14}"/>
          </ac:grpSpMkLst>
        </pc:grpChg>
        <pc:grpChg chg="add mod ord">
          <ac:chgData name="#CUI SHUAIWEN#" userId="35a196ea-bcb8-475e-86cf-0b9eaca8a48f" providerId="ADAL" clId="{57376332-2583-49B1-AFA0-D7E85C41B98C}" dt="2024-12-09T14:57:48.235" v="3595" actId="167"/>
          <ac:grpSpMkLst>
            <pc:docMk/>
            <pc:sldMk cId="823266624" sldId="345"/>
            <ac:grpSpMk id="73" creationId="{A05B576F-BFBA-4C9E-5D8C-300A82FF2E57}"/>
          </ac:grpSpMkLst>
        </pc:grpChg>
        <pc:grpChg chg="add mod">
          <ac:chgData name="#CUI SHUAIWEN#" userId="35a196ea-bcb8-475e-86cf-0b9eaca8a48f" providerId="ADAL" clId="{57376332-2583-49B1-AFA0-D7E85C41B98C}" dt="2024-12-09T14:57:55.495" v="3596" actId="164"/>
          <ac:grpSpMkLst>
            <pc:docMk/>
            <pc:sldMk cId="823266624" sldId="345"/>
            <ac:grpSpMk id="74" creationId="{A7F60581-4DDC-2E60-7A89-4EE8BFD2FCD2}"/>
          </ac:grpSpMkLst>
        </pc:grpChg>
        <pc:picChg chg="add del mod">
          <ac:chgData name="#CUI SHUAIWEN#" userId="35a196ea-bcb8-475e-86cf-0b9eaca8a48f" providerId="ADAL" clId="{57376332-2583-49B1-AFA0-D7E85C41B98C}" dt="2024-12-09T14:52:08.713" v="3538" actId="478"/>
          <ac:picMkLst>
            <pc:docMk/>
            <pc:sldMk cId="823266624" sldId="345"/>
            <ac:picMk id="11" creationId="{CE5F0BE7-4EB2-F0FB-77EE-7C0330D97F05}"/>
          </ac:picMkLst>
        </pc:picChg>
        <pc:picChg chg="add del mod">
          <ac:chgData name="#CUI SHUAIWEN#" userId="35a196ea-bcb8-475e-86cf-0b9eaca8a48f" providerId="ADAL" clId="{57376332-2583-49B1-AFA0-D7E85C41B98C}" dt="2024-12-09T14:54:26.181" v="3565" actId="478"/>
          <ac:picMkLst>
            <pc:docMk/>
            <pc:sldMk cId="823266624" sldId="345"/>
            <ac:picMk id="22" creationId="{F441901F-18CA-9291-0853-A4EB5F7A96A2}"/>
          </ac:picMkLst>
        </pc:picChg>
        <pc:picChg chg="add del mod">
          <ac:chgData name="#CUI SHUAIWEN#" userId="35a196ea-bcb8-475e-86cf-0b9eaca8a48f" providerId="ADAL" clId="{57376332-2583-49B1-AFA0-D7E85C41B98C}" dt="2024-12-09T14:54:02.922" v="3558" actId="478"/>
          <ac:picMkLst>
            <pc:docMk/>
            <pc:sldMk cId="823266624" sldId="345"/>
            <ac:picMk id="26" creationId="{27018431-047D-A16B-2B83-3DDCCB62CF63}"/>
          </ac:picMkLst>
        </pc:picChg>
        <pc:picChg chg="add del mod">
          <ac:chgData name="#CUI SHUAIWEN#" userId="35a196ea-bcb8-475e-86cf-0b9eaca8a48f" providerId="ADAL" clId="{57376332-2583-49B1-AFA0-D7E85C41B98C}" dt="2024-12-09T14:54:36.856" v="3571" actId="478"/>
          <ac:picMkLst>
            <pc:docMk/>
            <pc:sldMk cId="823266624" sldId="345"/>
            <ac:picMk id="27" creationId="{4B5EAD3A-D331-C01E-8DE7-81E23DFAD627}"/>
          </ac:picMkLst>
        </pc:picChg>
        <pc:picChg chg="add del mod">
          <ac:chgData name="#CUI SHUAIWEN#" userId="35a196ea-bcb8-475e-86cf-0b9eaca8a48f" providerId="ADAL" clId="{57376332-2583-49B1-AFA0-D7E85C41B98C}" dt="2024-12-09T14:52:51.607" v="3544" actId="478"/>
          <ac:picMkLst>
            <pc:docMk/>
            <pc:sldMk cId="823266624" sldId="345"/>
            <ac:picMk id="28" creationId="{B6D51FAF-F587-D2F4-6715-252C605707D9}"/>
          </ac:picMkLst>
        </pc:picChg>
        <pc:picChg chg="add del mod">
          <ac:chgData name="#CUI SHUAIWEN#" userId="35a196ea-bcb8-475e-86cf-0b9eaca8a48f" providerId="ADAL" clId="{57376332-2583-49B1-AFA0-D7E85C41B98C}" dt="2024-12-09T14:48:58.059" v="3503" actId="478"/>
          <ac:picMkLst>
            <pc:docMk/>
            <pc:sldMk cId="823266624" sldId="345"/>
            <ac:picMk id="31" creationId="{5F8A7B09-6BC5-ED35-7824-538A379AB9BD}"/>
          </ac:picMkLst>
        </pc:picChg>
        <pc:picChg chg="add del mod">
          <ac:chgData name="#CUI SHUAIWEN#" userId="35a196ea-bcb8-475e-86cf-0b9eaca8a48f" providerId="ADAL" clId="{57376332-2583-49B1-AFA0-D7E85C41B98C}" dt="2024-12-09T14:48:57.403" v="3502" actId="478"/>
          <ac:picMkLst>
            <pc:docMk/>
            <pc:sldMk cId="823266624" sldId="345"/>
            <ac:picMk id="33" creationId="{884B1BCD-7324-8AE3-3F87-3820B03C9C48}"/>
          </ac:picMkLst>
        </pc:picChg>
        <pc:picChg chg="add del mod">
          <ac:chgData name="#CUI SHUAIWEN#" userId="35a196ea-bcb8-475e-86cf-0b9eaca8a48f" providerId="ADAL" clId="{57376332-2583-49B1-AFA0-D7E85C41B98C}" dt="2024-12-09T14:49:59.924" v="3519" actId="478"/>
          <ac:picMkLst>
            <pc:docMk/>
            <pc:sldMk cId="823266624" sldId="345"/>
            <ac:picMk id="42" creationId="{A633DC5B-2BB3-9620-17E9-5B598F646224}"/>
          </ac:picMkLst>
        </pc:picChg>
        <pc:picChg chg="add del mod">
          <ac:chgData name="#CUI SHUAIWEN#" userId="35a196ea-bcb8-475e-86cf-0b9eaca8a48f" providerId="ADAL" clId="{57376332-2583-49B1-AFA0-D7E85C41B98C}" dt="2024-12-09T14:49:59.924" v="3519" actId="478"/>
          <ac:picMkLst>
            <pc:docMk/>
            <pc:sldMk cId="823266624" sldId="345"/>
            <ac:picMk id="43" creationId="{02EE18EC-A1FC-431B-C1E8-E38F77046DC3}"/>
          </ac:picMkLst>
        </pc:picChg>
        <pc:picChg chg="add mod topLvl">
          <ac:chgData name="#CUI SHUAIWEN#" userId="35a196ea-bcb8-475e-86cf-0b9eaca8a48f" providerId="ADAL" clId="{57376332-2583-49B1-AFA0-D7E85C41B98C}" dt="2024-12-09T14:57:40.538" v="3593" actId="164"/>
          <ac:picMkLst>
            <pc:docMk/>
            <pc:sldMk cId="823266624" sldId="345"/>
            <ac:picMk id="47" creationId="{AE978A85-4943-7CF2-EE60-358EDBD18932}"/>
          </ac:picMkLst>
        </pc:picChg>
        <pc:picChg chg="add mod topLvl">
          <ac:chgData name="#CUI SHUAIWEN#" userId="35a196ea-bcb8-475e-86cf-0b9eaca8a48f" providerId="ADAL" clId="{57376332-2583-49B1-AFA0-D7E85C41B98C}" dt="2024-12-09T14:57:40.538" v="3593" actId="164"/>
          <ac:picMkLst>
            <pc:docMk/>
            <pc:sldMk cId="823266624" sldId="345"/>
            <ac:picMk id="48" creationId="{78B0FB85-1C70-E80D-9D63-F5D93EA9A35B}"/>
          </ac:picMkLst>
        </pc:picChg>
        <pc:picChg chg="add mod topLvl">
          <ac:chgData name="#CUI SHUAIWEN#" userId="35a196ea-bcb8-475e-86cf-0b9eaca8a48f" providerId="ADAL" clId="{57376332-2583-49B1-AFA0-D7E85C41B98C}" dt="2024-12-09T14:57:55.495" v="3596" actId="164"/>
          <ac:picMkLst>
            <pc:docMk/>
            <pc:sldMk cId="823266624" sldId="345"/>
            <ac:picMk id="49" creationId="{BFA76A14-CC68-105B-1D2B-BF4FFDDD2706}"/>
          </ac:picMkLst>
        </pc:picChg>
        <pc:picChg chg="add mod">
          <ac:chgData name="#CUI SHUAIWEN#" userId="35a196ea-bcb8-475e-86cf-0b9eaca8a48f" providerId="ADAL" clId="{57376332-2583-49B1-AFA0-D7E85C41B98C}" dt="2024-12-09T14:56:03.605" v="3580" actId="164"/>
          <ac:picMkLst>
            <pc:docMk/>
            <pc:sldMk cId="823266624" sldId="345"/>
            <ac:picMk id="57" creationId="{72FD88EF-3EE9-0B2A-D926-D282B1CEBB5E}"/>
          </ac:picMkLst>
        </pc:picChg>
        <pc:picChg chg="add del mod">
          <ac:chgData name="#CUI SHUAIWEN#" userId="35a196ea-bcb8-475e-86cf-0b9eaca8a48f" providerId="ADAL" clId="{57376332-2583-49B1-AFA0-D7E85C41B98C}" dt="2024-12-09T14:53:21.805" v="3552" actId="478"/>
          <ac:picMkLst>
            <pc:docMk/>
            <pc:sldMk cId="823266624" sldId="345"/>
            <ac:picMk id="59" creationId="{4E294159-13D2-9C21-6B44-7A253288705E}"/>
          </ac:picMkLst>
        </pc:picChg>
        <pc:picChg chg="add mod">
          <ac:chgData name="#CUI SHUAIWEN#" userId="35a196ea-bcb8-475e-86cf-0b9eaca8a48f" providerId="ADAL" clId="{57376332-2583-49B1-AFA0-D7E85C41B98C}" dt="2024-12-09T14:56:17.433" v="3581" actId="164"/>
          <ac:picMkLst>
            <pc:docMk/>
            <pc:sldMk cId="823266624" sldId="345"/>
            <ac:picMk id="61" creationId="{CFD2FD41-2CED-324B-D838-B55990E0587E}"/>
          </ac:picMkLst>
        </pc:picChg>
        <pc:picChg chg="add mod">
          <ac:chgData name="#CUI SHUAIWEN#" userId="35a196ea-bcb8-475e-86cf-0b9eaca8a48f" providerId="ADAL" clId="{57376332-2583-49B1-AFA0-D7E85C41B98C}" dt="2024-12-09T14:56:21.321" v="3582" actId="164"/>
          <ac:picMkLst>
            <pc:docMk/>
            <pc:sldMk cId="823266624" sldId="345"/>
            <ac:picMk id="63" creationId="{35D895A3-7889-A1A8-FDA1-9FCC69B4A606}"/>
          </ac:picMkLst>
        </pc:picChg>
        <pc:picChg chg="add mod">
          <ac:chgData name="#CUI SHUAIWEN#" userId="35a196ea-bcb8-475e-86cf-0b9eaca8a48f" providerId="ADAL" clId="{57376332-2583-49B1-AFA0-D7E85C41B98C}" dt="2024-12-09T14:56:26.027" v="3583" actId="164"/>
          <ac:picMkLst>
            <pc:docMk/>
            <pc:sldMk cId="823266624" sldId="345"/>
            <ac:picMk id="65" creationId="{33793D96-DE6A-93D8-9417-74DEF8DD5C7D}"/>
          </ac:picMkLst>
        </pc:picChg>
        <pc:picChg chg="add mod">
          <ac:chgData name="#CUI SHUAIWEN#" userId="35a196ea-bcb8-475e-86cf-0b9eaca8a48f" providerId="ADAL" clId="{57376332-2583-49B1-AFA0-D7E85C41B98C}" dt="2024-12-09T14:56:30.446" v="3584" actId="164"/>
          <ac:picMkLst>
            <pc:docMk/>
            <pc:sldMk cId="823266624" sldId="345"/>
            <ac:picMk id="67" creationId="{CDE169CF-CA36-EDAF-803F-E6E0224D7BFE}"/>
          </ac:picMkLst>
        </pc:picChg>
      </pc:sldChg>
      <pc:sldChg chg="addSp delSp modSp add mod delAnim modAnim">
        <pc:chgData name="#CUI SHUAIWEN#" userId="35a196ea-bcb8-475e-86cf-0b9eaca8a48f" providerId="ADAL" clId="{57376332-2583-49B1-AFA0-D7E85C41B98C}" dt="2024-12-10T04:27:24.684" v="4960"/>
        <pc:sldMkLst>
          <pc:docMk/>
          <pc:sldMk cId="1749170911" sldId="346"/>
        </pc:sldMkLst>
        <pc:spChg chg="add mod">
          <ac:chgData name="#CUI SHUAIWEN#" userId="35a196ea-bcb8-475e-86cf-0b9eaca8a48f" providerId="ADAL" clId="{57376332-2583-49B1-AFA0-D7E85C41B98C}" dt="2024-12-10T02:15:02.862" v="3893"/>
          <ac:spMkLst>
            <pc:docMk/>
            <pc:sldMk cId="1749170911" sldId="346"/>
            <ac:spMk id="3" creationId="{2F16A01F-7535-53CA-1604-1F3FA3D4645E}"/>
          </ac:spMkLst>
        </pc:spChg>
        <pc:spChg chg="add mod">
          <ac:chgData name="#CUI SHUAIWEN#" userId="35a196ea-bcb8-475e-86cf-0b9eaca8a48f" providerId="ADAL" clId="{57376332-2583-49B1-AFA0-D7E85C41B98C}" dt="2024-12-10T02:15:02.862" v="3893"/>
          <ac:spMkLst>
            <pc:docMk/>
            <pc:sldMk cId="1749170911" sldId="346"/>
            <ac:spMk id="11" creationId="{2AFCCA50-1504-F897-FB90-8C5DFBBF8275}"/>
          </ac:spMkLst>
        </pc:spChg>
        <pc:spChg chg="add mod">
          <ac:chgData name="#CUI SHUAIWEN#" userId="35a196ea-bcb8-475e-86cf-0b9eaca8a48f" providerId="ADAL" clId="{57376332-2583-49B1-AFA0-D7E85C41B98C}" dt="2024-12-10T02:15:02.862" v="3893"/>
          <ac:spMkLst>
            <pc:docMk/>
            <pc:sldMk cId="1749170911" sldId="346"/>
            <ac:spMk id="13" creationId="{DBB6EA74-198E-862D-76E5-07179F50AAE5}"/>
          </ac:spMkLst>
        </pc:spChg>
        <pc:spChg chg="add mod">
          <ac:chgData name="#CUI SHUAIWEN#" userId="35a196ea-bcb8-475e-86cf-0b9eaca8a48f" providerId="ADAL" clId="{57376332-2583-49B1-AFA0-D7E85C41B98C}" dt="2024-12-10T02:15:02.862" v="3893"/>
          <ac:spMkLst>
            <pc:docMk/>
            <pc:sldMk cId="1749170911" sldId="346"/>
            <ac:spMk id="14" creationId="{FD0F7CE1-043B-5470-E1EF-A07880930611}"/>
          </ac:spMkLst>
        </pc:spChg>
        <pc:spChg chg="mod">
          <ac:chgData name="#CUI SHUAIWEN#" userId="35a196ea-bcb8-475e-86cf-0b9eaca8a48f" providerId="ADAL" clId="{57376332-2583-49B1-AFA0-D7E85C41B98C}" dt="2024-12-10T02:17:05.139" v="3974"/>
          <ac:spMkLst>
            <pc:docMk/>
            <pc:sldMk cId="1749170911" sldId="346"/>
            <ac:spMk id="19" creationId="{CA4DF04D-E151-660E-14C1-23C7AC4C3182}"/>
          </ac:spMkLst>
        </pc:spChg>
        <pc:spChg chg="mod">
          <ac:chgData name="#CUI SHUAIWEN#" userId="35a196ea-bcb8-475e-86cf-0b9eaca8a48f" providerId="ADAL" clId="{57376332-2583-49B1-AFA0-D7E85C41B98C}" dt="2024-12-10T02:17:05.139" v="3974"/>
          <ac:spMkLst>
            <pc:docMk/>
            <pc:sldMk cId="1749170911" sldId="346"/>
            <ac:spMk id="21" creationId="{08607950-F42C-EC56-B8D2-A333999B7875}"/>
          </ac:spMkLst>
        </pc:spChg>
        <pc:spChg chg="mod">
          <ac:chgData name="#CUI SHUAIWEN#" userId="35a196ea-bcb8-475e-86cf-0b9eaca8a48f" providerId="ADAL" clId="{57376332-2583-49B1-AFA0-D7E85C41B98C}" dt="2024-12-10T02:17:13.671" v="3976"/>
          <ac:spMkLst>
            <pc:docMk/>
            <pc:sldMk cId="1749170911" sldId="346"/>
            <ac:spMk id="23" creationId="{AFE26324-D791-7705-0C79-2F8CDC1F1CC8}"/>
          </ac:spMkLst>
        </pc:spChg>
        <pc:spChg chg="mod">
          <ac:chgData name="#CUI SHUAIWEN#" userId="35a196ea-bcb8-475e-86cf-0b9eaca8a48f" providerId="ADAL" clId="{57376332-2583-49B1-AFA0-D7E85C41B98C}" dt="2024-12-10T02:17:13.671" v="3976"/>
          <ac:spMkLst>
            <pc:docMk/>
            <pc:sldMk cId="1749170911" sldId="346"/>
            <ac:spMk id="25" creationId="{A77EFECD-7D6F-F466-DD13-A623F18A333C}"/>
          </ac:spMkLst>
        </pc:spChg>
        <pc:spChg chg="mod">
          <ac:chgData name="#CUI SHUAIWEN#" userId="35a196ea-bcb8-475e-86cf-0b9eaca8a48f" providerId="ADAL" clId="{57376332-2583-49B1-AFA0-D7E85C41B98C}" dt="2024-12-10T02:17:15.796" v="3978"/>
          <ac:spMkLst>
            <pc:docMk/>
            <pc:sldMk cId="1749170911" sldId="346"/>
            <ac:spMk id="27" creationId="{6A176AD7-AF31-917E-B2E6-BC4C3FF1C35E}"/>
          </ac:spMkLst>
        </pc:spChg>
        <pc:spChg chg="mod">
          <ac:chgData name="#CUI SHUAIWEN#" userId="35a196ea-bcb8-475e-86cf-0b9eaca8a48f" providerId="ADAL" clId="{57376332-2583-49B1-AFA0-D7E85C41B98C}" dt="2024-12-10T02:17:15.796" v="3978"/>
          <ac:spMkLst>
            <pc:docMk/>
            <pc:sldMk cId="1749170911" sldId="346"/>
            <ac:spMk id="29" creationId="{F673679E-D32B-A796-01EC-F118E7FB4955}"/>
          </ac:spMkLst>
        </pc:spChg>
        <pc:spChg chg="mod">
          <ac:chgData name="#CUI SHUAIWEN#" userId="35a196ea-bcb8-475e-86cf-0b9eaca8a48f" providerId="ADAL" clId="{57376332-2583-49B1-AFA0-D7E85C41B98C}" dt="2024-12-10T02:16:02.920" v="3946" actId="14100"/>
          <ac:spMkLst>
            <pc:docMk/>
            <pc:sldMk cId="1749170911" sldId="346"/>
            <ac:spMk id="30" creationId="{5F3A892E-4A07-C005-051F-60CA56950AB8}"/>
          </ac:spMkLst>
        </pc:spChg>
        <pc:spChg chg="mod">
          <ac:chgData name="#CUI SHUAIWEN#" userId="35a196ea-bcb8-475e-86cf-0b9eaca8a48f" providerId="ADAL" clId="{57376332-2583-49B1-AFA0-D7E85C41B98C}" dt="2024-12-10T02:16:28.066" v="3973" actId="20577"/>
          <ac:spMkLst>
            <pc:docMk/>
            <pc:sldMk cId="1749170911" sldId="346"/>
            <ac:spMk id="32" creationId="{C642F5DC-42A1-1908-9095-276C04558294}"/>
          </ac:spMkLst>
        </pc:spChg>
        <pc:spChg chg="mod topLvl">
          <ac:chgData name="#CUI SHUAIWEN#" userId="35a196ea-bcb8-475e-86cf-0b9eaca8a48f" providerId="ADAL" clId="{57376332-2583-49B1-AFA0-D7E85C41B98C}" dt="2024-12-10T04:23:22.730" v="4935" actId="164"/>
          <ac:spMkLst>
            <pc:docMk/>
            <pc:sldMk cId="1749170911" sldId="346"/>
            <ac:spMk id="33" creationId="{6E0C1D06-925E-7332-3ECF-E38FEF453B46}"/>
          </ac:spMkLst>
        </pc:spChg>
        <pc:spChg chg="mod topLvl">
          <ac:chgData name="#CUI SHUAIWEN#" userId="35a196ea-bcb8-475e-86cf-0b9eaca8a48f" providerId="ADAL" clId="{57376332-2583-49B1-AFA0-D7E85C41B98C}" dt="2024-12-10T04:23:22.730" v="4935" actId="164"/>
          <ac:spMkLst>
            <pc:docMk/>
            <pc:sldMk cId="1749170911" sldId="346"/>
            <ac:spMk id="35" creationId="{418610BC-04D4-E0DF-EFF8-F6EE022CC16A}"/>
          </ac:spMkLst>
        </pc:spChg>
        <pc:spChg chg="mod">
          <ac:chgData name="#CUI SHUAIWEN#" userId="35a196ea-bcb8-475e-86cf-0b9eaca8a48f" providerId="ADAL" clId="{57376332-2583-49B1-AFA0-D7E85C41B98C}" dt="2024-12-10T02:16:05.703" v="3947" actId="14100"/>
          <ac:spMkLst>
            <pc:docMk/>
            <pc:sldMk cId="1749170911" sldId="346"/>
            <ac:spMk id="36" creationId="{8C9A2820-EC02-1037-C5E4-D2B8FA921DDE}"/>
          </ac:spMkLst>
        </pc:spChg>
        <pc:spChg chg="mod topLvl">
          <ac:chgData name="#CUI SHUAIWEN#" userId="35a196ea-bcb8-475e-86cf-0b9eaca8a48f" providerId="ADAL" clId="{57376332-2583-49B1-AFA0-D7E85C41B98C}" dt="2024-12-10T04:23:26.851" v="4936" actId="164"/>
          <ac:spMkLst>
            <pc:docMk/>
            <pc:sldMk cId="1749170911" sldId="346"/>
            <ac:spMk id="39" creationId="{AEBBFFB9-30A8-B613-8F7B-60ADB13B4CEA}"/>
          </ac:spMkLst>
        </pc:spChg>
        <pc:spChg chg="mod topLvl">
          <ac:chgData name="#CUI SHUAIWEN#" userId="35a196ea-bcb8-475e-86cf-0b9eaca8a48f" providerId="ADAL" clId="{57376332-2583-49B1-AFA0-D7E85C41B98C}" dt="2024-12-10T04:23:26.851" v="4936" actId="164"/>
          <ac:spMkLst>
            <pc:docMk/>
            <pc:sldMk cId="1749170911" sldId="346"/>
            <ac:spMk id="41" creationId="{A3DA2F98-9A90-6BB7-1F56-E23C4BA16555}"/>
          </ac:spMkLst>
        </pc:spChg>
        <pc:spChg chg="add del mod topLvl">
          <ac:chgData name="#CUI SHUAIWEN#" userId="35a196ea-bcb8-475e-86cf-0b9eaca8a48f" providerId="ADAL" clId="{57376332-2583-49B1-AFA0-D7E85C41B98C}" dt="2024-12-10T04:23:56.173" v="4937" actId="164"/>
          <ac:spMkLst>
            <pc:docMk/>
            <pc:sldMk cId="1749170911" sldId="346"/>
            <ac:spMk id="47" creationId="{3D8264B3-9699-E66F-2066-7EDEE2AE008C}"/>
          </ac:spMkLst>
        </pc:spChg>
        <pc:spChg chg="mod topLvl">
          <ac:chgData name="#CUI SHUAIWEN#" userId="35a196ea-bcb8-475e-86cf-0b9eaca8a48f" providerId="ADAL" clId="{57376332-2583-49B1-AFA0-D7E85C41B98C}" dt="2024-12-10T04:23:56.173" v="4937" actId="164"/>
          <ac:spMkLst>
            <pc:docMk/>
            <pc:sldMk cId="1749170911" sldId="346"/>
            <ac:spMk id="48" creationId="{54A6D5E8-83B4-6645-7392-6A36419CFAFA}"/>
          </ac:spMkLst>
        </pc:spChg>
        <pc:spChg chg="add del mod topLvl">
          <ac:chgData name="#CUI SHUAIWEN#" userId="35a196ea-bcb8-475e-86cf-0b9eaca8a48f" providerId="ADAL" clId="{57376332-2583-49B1-AFA0-D7E85C41B98C}" dt="2024-12-10T02:22:56.242" v="4071" actId="478"/>
          <ac:spMkLst>
            <pc:docMk/>
            <pc:sldMk cId="1749170911" sldId="346"/>
            <ac:spMk id="51" creationId="{8DCD27BF-282E-78E7-224F-68C66E7374A1}"/>
          </ac:spMkLst>
        </pc:spChg>
        <pc:spChg chg="add del mod topLvl">
          <ac:chgData name="#CUI SHUAIWEN#" userId="35a196ea-bcb8-475e-86cf-0b9eaca8a48f" providerId="ADAL" clId="{57376332-2583-49B1-AFA0-D7E85C41B98C}" dt="2024-12-10T02:22:56.242" v="4071" actId="478"/>
          <ac:spMkLst>
            <pc:docMk/>
            <pc:sldMk cId="1749170911" sldId="346"/>
            <ac:spMk id="53" creationId="{023F3398-B642-6A3C-3C8E-338F5F1564F6}"/>
          </ac:spMkLst>
        </pc:spChg>
        <pc:spChg chg="add del mod topLvl">
          <ac:chgData name="#CUI SHUAIWEN#" userId="35a196ea-bcb8-475e-86cf-0b9eaca8a48f" providerId="ADAL" clId="{57376332-2583-49B1-AFA0-D7E85C41B98C}" dt="2024-12-10T02:22:56.242" v="4071" actId="478"/>
          <ac:spMkLst>
            <pc:docMk/>
            <pc:sldMk cId="1749170911" sldId="346"/>
            <ac:spMk id="54" creationId="{1D2ACF0B-7FF9-789F-FF2D-57EAD02CEE21}"/>
          </ac:spMkLst>
        </pc:spChg>
        <pc:spChg chg="mod">
          <ac:chgData name="#CUI SHUAIWEN#" userId="35a196ea-bcb8-475e-86cf-0b9eaca8a48f" providerId="ADAL" clId="{57376332-2583-49B1-AFA0-D7E85C41B98C}" dt="2024-12-10T02:22:44.857" v="4066" actId="165"/>
          <ac:spMkLst>
            <pc:docMk/>
            <pc:sldMk cId="1749170911" sldId="346"/>
            <ac:spMk id="60" creationId="{EC29B768-F4D5-4A8C-E158-8BF2A9AF7EC4}"/>
          </ac:spMkLst>
        </pc:spChg>
        <pc:spChg chg="mod">
          <ac:chgData name="#CUI SHUAIWEN#" userId="35a196ea-bcb8-475e-86cf-0b9eaca8a48f" providerId="ADAL" clId="{57376332-2583-49B1-AFA0-D7E85C41B98C}" dt="2024-12-10T02:22:44.857" v="4066" actId="165"/>
          <ac:spMkLst>
            <pc:docMk/>
            <pc:sldMk cId="1749170911" sldId="346"/>
            <ac:spMk id="61" creationId="{EBB1911D-5CBE-8D0C-47E7-5FC832B72B86}"/>
          </ac:spMkLst>
        </pc:spChg>
        <pc:spChg chg="mod">
          <ac:chgData name="#CUI SHUAIWEN#" userId="35a196ea-bcb8-475e-86cf-0b9eaca8a48f" providerId="ADAL" clId="{57376332-2583-49B1-AFA0-D7E85C41B98C}" dt="2024-12-10T02:22:44.857" v="4066" actId="165"/>
          <ac:spMkLst>
            <pc:docMk/>
            <pc:sldMk cId="1749170911" sldId="346"/>
            <ac:spMk id="62" creationId="{93C0B001-8F82-9A70-C1C5-01BD5236344B}"/>
          </ac:spMkLst>
        </pc:spChg>
        <pc:spChg chg="add del mod">
          <ac:chgData name="#CUI SHUAIWEN#" userId="35a196ea-bcb8-475e-86cf-0b9eaca8a48f" providerId="ADAL" clId="{57376332-2583-49B1-AFA0-D7E85C41B98C}" dt="2024-12-10T02:23:58.745" v="4101" actId="478"/>
          <ac:spMkLst>
            <pc:docMk/>
            <pc:sldMk cId="1749170911" sldId="346"/>
            <ac:spMk id="65" creationId="{607FB95D-E098-E42D-3E49-3DF3B38CF7AF}"/>
          </ac:spMkLst>
        </pc:spChg>
        <pc:spChg chg="add del mod">
          <ac:chgData name="#CUI SHUAIWEN#" userId="35a196ea-bcb8-475e-86cf-0b9eaca8a48f" providerId="ADAL" clId="{57376332-2583-49B1-AFA0-D7E85C41B98C}" dt="2024-12-10T02:23:58.745" v="4101" actId="478"/>
          <ac:spMkLst>
            <pc:docMk/>
            <pc:sldMk cId="1749170911" sldId="346"/>
            <ac:spMk id="66" creationId="{F532AD47-334F-7606-9B0D-C33A578DA3ED}"/>
          </ac:spMkLst>
        </pc:spChg>
        <pc:spChg chg="add del mod">
          <ac:chgData name="#CUI SHUAIWEN#" userId="35a196ea-bcb8-475e-86cf-0b9eaca8a48f" providerId="ADAL" clId="{57376332-2583-49B1-AFA0-D7E85C41B98C}" dt="2024-12-10T02:24:06.468" v="4105" actId="478"/>
          <ac:spMkLst>
            <pc:docMk/>
            <pc:sldMk cId="1749170911" sldId="346"/>
            <ac:spMk id="67" creationId="{7095C1CF-7A49-6B32-5F67-8B7BBA226ADC}"/>
          </ac:spMkLst>
        </pc:spChg>
        <pc:spChg chg="add del mod">
          <ac:chgData name="#CUI SHUAIWEN#" userId="35a196ea-bcb8-475e-86cf-0b9eaca8a48f" providerId="ADAL" clId="{57376332-2583-49B1-AFA0-D7E85C41B98C}" dt="2024-12-10T02:24:06.468" v="4105" actId="478"/>
          <ac:spMkLst>
            <pc:docMk/>
            <pc:sldMk cId="1749170911" sldId="346"/>
            <ac:spMk id="68" creationId="{30506C1F-43FA-18D4-059D-891F9E79849D}"/>
          </ac:spMkLst>
        </pc:spChg>
        <pc:spChg chg="add mod">
          <ac:chgData name="#CUI SHUAIWEN#" userId="35a196ea-bcb8-475e-86cf-0b9eaca8a48f" providerId="ADAL" clId="{57376332-2583-49B1-AFA0-D7E85C41B98C}" dt="2024-12-10T04:24:01.100" v="4938" actId="164"/>
          <ac:spMkLst>
            <pc:docMk/>
            <pc:sldMk cId="1749170911" sldId="346"/>
            <ac:spMk id="69" creationId="{625AC44B-FE1C-4FDC-A160-F2DA44A5AB5C}"/>
          </ac:spMkLst>
        </pc:spChg>
        <pc:spChg chg="add mod">
          <ac:chgData name="#CUI SHUAIWEN#" userId="35a196ea-bcb8-475e-86cf-0b9eaca8a48f" providerId="ADAL" clId="{57376332-2583-49B1-AFA0-D7E85C41B98C}" dt="2024-12-10T04:24:01.100" v="4938" actId="164"/>
          <ac:spMkLst>
            <pc:docMk/>
            <pc:sldMk cId="1749170911" sldId="346"/>
            <ac:spMk id="70" creationId="{C3212E24-A162-E7E4-7B88-40852635DFE5}"/>
          </ac:spMkLst>
        </pc:spChg>
        <pc:spChg chg="mod">
          <ac:chgData name="#CUI SHUAIWEN#" userId="35a196ea-bcb8-475e-86cf-0b9eaca8a48f" providerId="ADAL" clId="{57376332-2583-49B1-AFA0-D7E85C41B98C}" dt="2024-12-10T03:48:44.605" v="4590" actId="1076"/>
          <ac:spMkLst>
            <pc:docMk/>
            <pc:sldMk cId="1749170911" sldId="346"/>
            <ac:spMk id="76" creationId="{D4972C9D-77FA-D612-13B2-53B70DA615E9}"/>
          </ac:spMkLst>
        </pc:spChg>
        <pc:spChg chg="mod">
          <ac:chgData name="#CUI SHUAIWEN#" userId="35a196ea-bcb8-475e-86cf-0b9eaca8a48f" providerId="ADAL" clId="{57376332-2583-49B1-AFA0-D7E85C41B98C}" dt="2024-12-10T02:40:55.136" v="4447" actId="1076"/>
          <ac:spMkLst>
            <pc:docMk/>
            <pc:sldMk cId="1749170911" sldId="346"/>
            <ac:spMk id="81" creationId="{3159EFF8-031E-AB46-0BF0-FAA7AFD8C94C}"/>
          </ac:spMkLst>
        </pc:spChg>
        <pc:spChg chg="add mod">
          <ac:chgData name="#CUI SHUAIWEN#" userId="35a196ea-bcb8-475e-86cf-0b9eaca8a48f" providerId="ADAL" clId="{57376332-2583-49B1-AFA0-D7E85C41B98C}" dt="2024-12-10T04:23:56.173" v="4937" actId="164"/>
          <ac:spMkLst>
            <pc:docMk/>
            <pc:sldMk cId="1749170911" sldId="346"/>
            <ac:spMk id="83" creationId="{C996C450-A06B-8EE2-0F1D-B9E3E38B29E1}"/>
          </ac:spMkLst>
        </pc:spChg>
        <pc:spChg chg="add mod">
          <ac:chgData name="#CUI SHUAIWEN#" userId="35a196ea-bcb8-475e-86cf-0b9eaca8a48f" providerId="ADAL" clId="{57376332-2583-49B1-AFA0-D7E85C41B98C}" dt="2024-12-10T04:24:01.100" v="4938" actId="164"/>
          <ac:spMkLst>
            <pc:docMk/>
            <pc:sldMk cId="1749170911" sldId="346"/>
            <ac:spMk id="84" creationId="{8A591A6A-3DE0-68BF-96C3-7537F1415ACF}"/>
          </ac:spMkLst>
        </pc:spChg>
        <pc:spChg chg="add mod ord">
          <ac:chgData name="#CUI SHUAIWEN#" userId="35a196ea-bcb8-475e-86cf-0b9eaca8a48f" providerId="ADAL" clId="{57376332-2583-49B1-AFA0-D7E85C41B98C}" dt="2024-12-10T04:23:56.173" v="4937" actId="164"/>
          <ac:spMkLst>
            <pc:docMk/>
            <pc:sldMk cId="1749170911" sldId="346"/>
            <ac:spMk id="85" creationId="{9CABE8C9-5E60-223D-84D3-245738032C02}"/>
          </ac:spMkLst>
        </pc:spChg>
        <pc:spChg chg="add mod ord">
          <ac:chgData name="#CUI SHUAIWEN#" userId="35a196ea-bcb8-475e-86cf-0b9eaca8a48f" providerId="ADAL" clId="{57376332-2583-49B1-AFA0-D7E85C41B98C}" dt="2024-12-10T04:23:56.173" v="4937" actId="164"/>
          <ac:spMkLst>
            <pc:docMk/>
            <pc:sldMk cId="1749170911" sldId="346"/>
            <ac:spMk id="86" creationId="{E5250809-BF4C-DA5B-DBB4-C198E0B23578}"/>
          </ac:spMkLst>
        </pc:spChg>
        <pc:spChg chg="add mod">
          <ac:chgData name="#CUI SHUAIWEN#" userId="35a196ea-bcb8-475e-86cf-0b9eaca8a48f" providerId="ADAL" clId="{57376332-2583-49B1-AFA0-D7E85C41B98C}" dt="2024-12-10T04:23:56.173" v="4937" actId="164"/>
          <ac:spMkLst>
            <pc:docMk/>
            <pc:sldMk cId="1749170911" sldId="346"/>
            <ac:spMk id="87" creationId="{6C52B99D-4DD7-D415-DCF8-E2EA6F15EBEE}"/>
          </ac:spMkLst>
        </pc:spChg>
        <pc:spChg chg="add mod">
          <ac:chgData name="#CUI SHUAIWEN#" userId="35a196ea-bcb8-475e-86cf-0b9eaca8a48f" providerId="ADAL" clId="{57376332-2583-49B1-AFA0-D7E85C41B98C}" dt="2024-12-10T04:23:56.173" v="4937" actId="164"/>
          <ac:spMkLst>
            <pc:docMk/>
            <pc:sldMk cId="1749170911" sldId="346"/>
            <ac:spMk id="88" creationId="{30A1DF44-5D6A-AADE-B9E0-BA12199B0A00}"/>
          </ac:spMkLst>
        </pc:spChg>
        <pc:spChg chg="add mod">
          <ac:chgData name="#CUI SHUAIWEN#" userId="35a196ea-bcb8-475e-86cf-0b9eaca8a48f" providerId="ADAL" clId="{57376332-2583-49B1-AFA0-D7E85C41B98C}" dt="2024-12-10T04:23:56.173" v="4937" actId="164"/>
          <ac:spMkLst>
            <pc:docMk/>
            <pc:sldMk cId="1749170911" sldId="346"/>
            <ac:spMk id="89" creationId="{AEF1E236-2B72-F219-B02C-FBE2188D3513}"/>
          </ac:spMkLst>
        </pc:spChg>
        <pc:spChg chg="add mod">
          <ac:chgData name="#CUI SHUAIWEN#" userId="35a196ea-bcb8-475e-86cf-0b9eaca8a48f" providerId="ADAL" clId="{57376332-2583-49B1-AFA0-D7E85C41B98C}" dt="2024-12-10T04:23:56.173" v="4937" actId="164"/>
          <ac:spMkLst>
            <pc:docMk/>
            <pc:sldMk cId="1749170911" sldId="346"/>
            <ac:spMk id="90" creationId="{0C628FD9-FD78-F016-7479-FADD8514FE07}"/>
          </ac:spMkLst>
        </pc:spChg>
        <pc:spChg chg="add mod">
          <ac:chgData name="#CUI SHUAIWEN#" userId="35a196ea-bcb8-475e-86cf-0b9eaca8a48f" providerId="ADAL" clId="{57376332-2583-49B1-AFA0-D7E85C41B98C}" dt="2024-12-10T04:24:01.100" v="4938" actId="164"/>
          <ac:spMkLst>
            <pc:docMk/>
            <pc:sldMk cId="1749170911" sldId="346"/>
            <ac:spMk id="91" creationId="{1513787A-B579-DE95-646A-4EC923E95CB3}"/>
          </ac:spMkLst>
        </pc:spChg>
        <pc:spChg chg="add mod">
          <ac:chgData name="#CUI SHUAIWEN#" userId="35a196ea-bcb8-475e-86cf-0b9eaca8a48f" providerId="ADAL" clId="{57376332-2583-49B1-AFA0-D7E85C41B98C}" dt="2024-12-10T04:24:01.100" v="4938" actId="164"/>
          <ac:spMkLst>
            <pc:docMk/>
            <pc:sldMk cId="1749170911" sldId="346"/>
            <ac:spMk id="92" creationId="{6A64F40C-947D-2218-57EC-7C85517B9132}"/>
          </ac:spMkLst>
        </pc:spChg>
        <pc:spChg chg="add mod">
          <ac:chgData name="#CUI SHUAIWEN#" userId="35a196ea-bcb8-475e-86cf-0b9eaca8a48f" providerId="ADAL" clId="{57376332-2583-49B1-AFA0-D7E85C41B98C}" dt="2024-12-10T04:24:01.100" v="4938" actId="164"/>
          <ac:spMkLst>
            <pc:docMk/>
            <pc:sldMk cId="1749170911" sldId="346"/>
            <ac:spMk id="93" creationId="{AA1DDF39-274D-8860-C868-B820395AB5F1}"/>
          </ac:spMkLst>
        </pc:spChg>
        <pc:spChg chg="add mod">
          <ac:chgData name="#CUI SHUAIWEN#" userId="35a196ea-bcb8-475e-86cf-0b9eaca8a48f" providerId="ADAL" clId="{57376332-2583-49B1-AFA0-D7E85C41B98C}" dt="2024-12-10T04:24:01.100" v="4938" actId="164"/>
          <ac:spMkLst>
            <pc:docMk/>
            <pc:sldMk cId="1749170911" sldId="346"/>
            <ac:spMk id="94" creationId="{D04EEC7A-8F5E-2FE9-EF69-8FA7A1CD2965}"/>
          </ac:spMkLst>
        </pc:spChg>
        <pc:spChg chg="mod">
          <ac:chgData name="#CUI SHUAIWEN#" userId="35a196ea-bcb8-475e-86cf-0b9eaca8a48f" providerId="ADAL" clId="{57376332-2583-49B1-AFA0-D7E85C41B98C}" dt="2024-12-10T02:40:23.654" v="4435" actId="1076"/>
          <ac:spMkLst>
            <pc:docMk/>
            <pc:sldMk cId="1749170911" sldId="346"/>
            <ac:spMk id="97" creationId="{7BA15ACF-AAE5-9FBF-98D6-B472258D2D3E}"/>
          </ac:spMkLst>
        </pc:spChg>
        <pc:spChg chg="add mod">
          <ac:chgData name="#CUI SHUAIWEN#" userId="35a196ea-bcb8-475e-86cf-0b9eaca8a48f" providerId="ADAL" clId="{57376332-2583-49B1-AFA0-D7E85C41B98C}" dt="2024-12-10T04:24:01.100" v="4938" actId="164"/>
          <ac:spMkLst>
            <pc:docMk/>
            <pc:sldMk cId="1749170911" sldId="346"/>
            <ac:spMk id="99" creationId="{A3432023-BDDE-164E-8D59-DAE1E8243919}"/>
          </ac:spMkLst>
        </pc:spChg>
        <pc:spChg chg="add mod">
          <ac:chgData name="#CUI SHUAIWEN#" userId="35a196ea-bcb8-475e-86cf-0b9eaca8a48f" providerId="ADAL" clId="{57376332-2583-49B1-AFA0-D7E85C41B98C}" dt="2024-12-10T04:24:01.100" v="4938" actId="164"/>
          <ac:spMkLst>
            <pc:docMk/>
            <pc:sldMk cId="1749170911" sldId="346"/>
            <ac:spMk id="100" creationId="{592AFB80-4508-3348-15A5-B774AEA6F008}"/>
          </ac:spMkLst>
        </pc:spChg>
        <pc:spChg chg="add mod">
          <ac:chgData name="#CUI SHUAIWEN#" userId="35a196ea-bcb8-475e-86cf-0b9eaca8a48f" providerId="ADAL" clId="{57376332-2583-49B1-AFA0-D7E85C41B98C}" dt="2024-12-10T04:24:57.251" v="4940" actId="164"/>
          <ac:spMkLst>
            <pc:docMk/>
            <pc:sldMk cId="1749170911" sldId="346"/>
            <ac:spMk id="101" creationId="{CA21C3C4-9167-022A-651C-7F2A51C2EC3C}"/>
          </ac:spMkLst>
        </pc:spChg>
        <pc:spChg chg="add mod">
          <ac:chgData name="#CUI SHUAIWEN#" userId="35a196ea-bcb8-475e-86cf-0b9eaca8a48f" providerId="ADAL" clId="{57376332-2583-49B1-AFA0-D7E85C41B98C}" dt="2024-12-10T04:24:57.251" v="4940" actId="164"/>
          <ac:spMkLst>
            <pc:docMk/>
            <pc:sldMk cId="1749170911" sldId="346"/>
            <ac:spMk id="102" creationId="{F4B5CCD0-7985-CD2F-5499-AEED65E3E2EC}"/>
          </ac:spMkLst>
        </pc:spChg>
        <pc:spChg chg="add del mod">
          <ac:chgData name="#CUI SHUAIWEN#" userId="35a196ea-bcb8-475e-86cf-0b9eaca8a48f" providerId="ADAL" clId="{57376332-2583-49B1-AFA0-D7E85C41B98C}" dt="2024-12-10T02:41:55.036" v="4473" actId="478"/>
          <ac:spMkLst>
            <pc:docMk/>
            <pc:sldMk cId="1749170911" sldId="346"/>
            <ac:spMk id="105" creationId="{64E6C5A8-6842-CA59-D0B3-9D03004629C2}"/>
          </ac:spMkLst>
        </pc:spChg>
        <pc:spChg chg="add del mod">
          <ac:chgData name="#CUI SHUAIWEN#" userId="35a196ea-bcb8-475e-86cf-0b9eaca8a48f" providerId="ADAL" clId="{57376332-2583-49B1-AFA0-D7E85C41B98C}" dt="2024-12-10T02:41:55.036" v="4473" actId="478"/>
          <ac:spMkLst>
            <pc:docMk/>
            <pc:sldMk cId="1749170911" sldId="346"/>
            <ac:spMk id="106" creationId="{512FF449-554B-BD1E-8FD2-55E310C7F875}"/>
          </ac:spMkLst>
        </pc:spChg>
        <pc:spChg chg="add del mod">
          <ac:chgData name="#CUI SHUAIWEN#" userId="35a196ea-bcb8-475e-86cf-0b9eaca8a48f" providerId="ADAL" clId="{57376332-2583-49B1-AFA0-D7E85C41B98C}" dt="2024-12-10T02:41:55.036" v="4473" actId="478"/>
          <ac:spMkLst>
            <pc:docMk/>
            <pc:sldMk cId="1749170911" sldId="346"/>
            <ac:spMk id="107" creationId="{7B53EF15-AA08-097A-C3DC-EEAAEAC979D0}"/>
          </ac:spMkLst>
        </pc:spChg>
        <pc:spChg chg="add del mod">
          <ac:chgData name="#CUI SHUAIWEN#" userId="35a196ea-bcb8-475e-86cf-0b9eaca8a48f" providerId="ADAL" clId="{57376332-2583-49B1-AFA0-D7E85C41B98C}" dt="2024-12-10T02:41:55.036" v="4473" actId="478"/>
          <ac:spMkLst>
            <pc:docMk/>
            <pc:sldMk cId="1749170911" sldId="346"/>
            <ac:spMk id="108" creationId="{DEA98B75-6E83-E576-A36C-3A4A0CD732F7}"/>
          </ac:spMkLst>
        </pc:spChg>
        <pc:spChg chg="add del mod">
          <ac:chgData name="#CUI SHUAIWEN#" userId="35a196ea-bcb8-475e-86cf-0b9eaca8a48f" providerId="ADAL" clId="{57376332-2583-49B1-AFA0-D7E85C41B98C}" dt="2024-12-10T02:41:55.036" v="4473" actId="478"/>
          <ac:spMkLst>
            <pc:docMk/>
            <pc:sldMk cId="1749170911" sldId="346"/>
            <ac:spMk id="109" creationId="{7AB8458B-C2DA-034A-9C52-94631380D9B0}"/>
          </ac:spMkLst>
        </pc:spChg>
        <pc:spChg chg="mod">
          <ac:chgData name="#CUI SHUAIWEN#" userId="35a196ea-bcb8-475e-86cf-0b9eaca8a48f" providerId="ADAL" clId="{57376332-2583-49B1-AFA0-D7E85C41B98C}" dt="2024-12-10T02:41:41.521" v="4471" actId="1076"/>
          <ac:spMkLst>
            <pc:docMk/>
            <pc:sldMk cId="1749170911" sldId="346"/>
            <ac:spMk id="112" creationId="{9D775F86-DC48-B6E1-5C14-9E872E3B65EF}"/>
          </ac:spMkLst>
        </pc:spChg>
        <pc:spChg chg="add del mod">
          <ac:chgData name="#CUI SHUAIWEN#" userId="35a196ea-bcb8-475e-86cf-0b9eaca8a48f" providerId="ADAL" clId="{57376332-2583-49B1-AFA0-D7E85C41B98C}" dt="2024-12-10T02:41:55.036" v="4473" actId="478"/>
          <ac:spMkLst>
            <pc:docMk/>
            <pc:sldMk cId="1749170911" sldId="346"/>
            <ac:spMk id="114" creationId="{35A96121-0B07-65C3-C682-77339134A97F}"/>
          </ac:spMkLst>
        </pc:spChg>
        <pc:spChg chg="add del mod">
          <ac:chgData name="#CUI SHUAIWEN#" userId="35a196ea-bcb8-475e-86cf-0b9eaca8a48f" providerId="ADAL" clId="{57376332-2583-49B1-AFA0-D7E85C41B98C}" dt="2024-12-10T02:41:55.036" v="4473" actId="478"/>
          <ac:spMkLst>
            <pc:docMk/>
            <pc:sldMk cId="1749170911" sldId="346"/>
            <ac:spMk id="115" creationId="{5122FB02-8CAB-68E0-AB10-8277632EECF8}"/>
          </ac:spMkLst>
        </pc:spChg>
        <pc:spChg chg="add mod">
          <ac:chgData name="#CUI SHUAIWEN#" userId="35a196ea-bcb8-475e-86cf-0b9eaca8a48f" providerId="ADAL" clId="{57376332-2583-49B1-AFA0-D7E85C41B98C}" dt="2024-12-10T04:25:14.256" v="4943" actId="164"/>
          <ac:spMkLst>
            <pc:docMk/>
            <pc:sldMk cId="1749170911" sldId="346"/>
            <ac:spMk id="116" creationId="{6001C478-B4A5-A189-AD13-6138A6FD219B}"/>
          </ac:spMkLst>
        </pc:spChg>
        <pc:spChg chg="add mod">
          <ac:chgData name="#CUI SHUAIWEN#" userId="35a196ea-bcb8-475e-86cf-0b9eaca8a48f" providerId="ADAL" clId="{57376332-2583-49B1-AFA0-D7E85C41B98C}" dt="2024-12-10T04:25:14.256" v="4943" actId="164"/>
          <ac:spMkLst>
            <pc:docMk/>
            <pc:sldMk cId="1749170911" sldId="346"/>
            <ac:spMk id="117" creationId="{8A405248-6089-15CD-471E-1ACE84804719}"/>
          </ac:spMkLst>
        </pc:spChg>
        <pc:spChg chg="add mod topLvl">
          <ac:chgData name="#CUI SHUAIWEN#" userId="35a196ea-bcb8-475e-86cf-0b9eaca8a48f" providerId="ADAL" clId="{57376332-2583-49B1-AFA0-D7E85C41B98C}" dt="2024-12-10T04:24:57.251" v="4940" actId="164"/>
          <ac:spMkLst>
            <pc:docMk/>
            <pc:sldMk cId="1749170911" sldId="346"/>
            <ac:spMk id="138" creationId="{A06E5F6E-B794-49B7-0B40-82814DC7F8B3}"/>
          </ac:spMkLst>
        </pc:spChg>
        <pc:spChg chg="add mod">
          <ac:chgData name="#CUI SHUAIWEN#" userId="35a196ea-bcb8-475e-86cf-0b9eaca8a48f" providerId="ADAL" clId="{57376332-2583-49B1-AFA0-D7E85C41B98C}" dt="2024-12-10T04:24:57.251" v="4940" actId="164"/>
          <ac:spMkLst>
            <pc:docMk/>
            <pc:sldMk cId="1749170911" sldId="346"/>
            <ac:spMk id="139" creationId="{2AD0B823-D0AA-8931-964E-A99E6FEB08C3}"/>
          </ac:spMkLst>
        </pc:spChg>
        <pc:spChg chg="add mod">
          <ac:chgData name="#CUI SHUAIWEN#" userId="35a196ea-bcb8-475e-86cf-0b9eaca8a48f" providerId="ADAL" clId="{57376332-2583-49B1-AFA0-D7E85C41B98C}" dt="2024-12-10T04:24:57.251" v="4940" actId="164"/>
          <ac:spMkLst>
            <pc:docMk/>
            <pc:sldMk cId="1749170911" sldId="346"/>
            <ac:spMk id="142" creationId="{E29B47F0-A5A8-E286-8B37-D20670AE00AD}"/>
          </ac:spMkLst>
        </pc:spChg>
        <pc:spChg chg="add mod">
          <ac:chgData name="#CUI SHUAIWEN#" userId="35a196ea-bcb8-475e-86cf-0b9eaca8a48f" providerId="ADAL" clId="{57376332-2583-49B1-AFA0-D7E85C41B98C}" dt="2024-12-10T04:24:57.251" v="4940" actId="164"/>
          <ac:spMkLst>
            <pc:docMk/>
            <pc:sldMk cId="1749170911" sldId="346"/>
            <ac:spMk id="143" creationId="{2F28A899-F1AA-B5A5-C83A-44ED7DBEE172}"/>
          </ac:spMkLst>
        </pc:spChg>
        <pc:spChg chg="add mod">
          <ac:chgData name="#CUI SHUAIWEN#" userId="35a196ea-bcb8-475e-86cf-0b9eaca8a48f" providerId="ADAL" clId="{57376332-2583-49B1-AFA0-D7E85C41B98C}" dt="2024-12-10T04:24:57.251" v="4940" actId="164"/>
          <ac:spMkLst>
            <pc:docMk/>
            <pc:sldMk cId="1749170911" sldId="346"/>
            <ac:spMk id="146" creationId="{B48FBB8C-FD79-A731-6FDD-299FBBF7FCFC}"/>
          </ac:spMkLst>
        </pc:spChg>
        <pc:spChg chg="add mod">
          <ac:chgData name="#CUI SHUAIWEN#" userId="35a196ea-bcb8-475e-86cf-0b9eaca8a48f" providerId="ADAL" clId="{57376332-2583-49B1-AFA0-D7E85C41B98C}" dt="2024-12-10T04:24:57.251" v="4940" actId="164"/>
          <ac:spMkLst>
            <pc:docMk/>
            <pc:sldMk cId="1749170911" sldId="346"/>
            <ac:spMk id="147" creationId="{97D92B54-86F1-96BB-6991-47838D466DD9}"/>
          </ac:spMkLst>
        </pc:spChg>
        <pc:spChg chg="add mod">
          <ac:chgData name="#CUI SHUAIWEN#" userId="35a196ea-bcb8-475e-86cf-0b9eaca8a48f" providerId="ADAL" clId="{57376332-2583-49B1-AFA0-D7E85C41B98C}" dt="2024-12-10T04:24:57.251" v="4940" actId="164"/>
          <ac:spMkLst>
            <pc:docMk/>
            <pc:sldMk cId="1749170911" sldId="346"/>
            <ac:spMk id="150" creationId="{324B8C8F-A3DE-B117-2832-FC119F593A6D}"/>
          </ac:spMkLst>
        </pc:spChg>
        <pc:spChg chg="add mod">
          <ac:chgData name="#CUI SHUAIWEN#" userId="35a196ea-bcb8-475e-86cf-0b9eaca8a48f" providerId="ADAL" clId="{57376332-2583-49B1-AFA0-D7E85C41B98C}" dt="2024-12-10T04:24:57.251" v="4940" actId="164"/>
          <ac:spMkLst>
            <pc:docMk/>
            <pc:sldMk cId="1749170911" sldId="346"/>
            <ac:spMk id="151" creationId="{D8F55BEE-8D7B-F492-3F49-AD0D9B0F6743}"/>
          </ac:spMkLst>
        </pc:spChg>
        <pc:spChg chg="add mod">
          <ac:chgData name="#CUI SHUAIWEN#" userId="35a196ea-bcb8-475e-86cf-0b9eaca8a48f" providerId="ADAL" clId="{57376332-2583-49B1-AFA0-D7E85C41B98C}" dt="2024-12-10T04:24:57.251" v="4940" actId="164"/>
          <ac:spMkLst>
            <pc:docMk/>
            <pc:sldMk cId="1749170911" sldId="346"/>
            <ac:spMk id="152" creationId="{1780C818-0D84-F710-6E00-265E86CB4917}"/>
          </ac:spMkLst>
        </pc:spChg>
        <pc:spChg chg="add mod">
          <ac:chgData name="#CUI SHUAIWEN#" userId="35a196ea-bcb8-475e-86cf-0b9eaca8a48f" providerId="ADAL" clId="{57376332-2583-49B1-AFA0-D7E85C41B98C}" dt="2024-12-10T04:24:57.251" v="4940" actId="164"/>
          <ac:spMkLst>
            <pc:docMk/>
            <pc:sldMk cId="1749170911" sldId="346"/>
            <ac:spMk id="153" creationId="{5CE13C3B-4085-3A0A-757A-B3224A0D2C0E}"/>
          </ac:spMkLst>
        </pc:spChg>
        <pc:spChg chg="add mod">
          <ac:chgData name="#CUI SHUAIWEN#" userId="35a196ea-bcb8-475e-86cf-0b9eaca8a48f" providerId="ADAL" clId="{57376332-2583-49B1-AFA0-D7E85C41B98C}" dt="2024-12-10T04:24:57.251" v="4940" actId="164"/>
          <ac:spMkLst>
            <pc:docMk/>
            <pc:sldMk cId="1749170911" sldId="346"/>
            <ac:spMk id="154" creationId="{0E6C72B7-A2D4-51C6-24FA-D6CAFDDC9E2F}"/>
          </ac:spMkLst>
        </pc:spChg>
        <pc:spChg chg="add mod">
          <ac:chgData name="#CUI SHUAIWEN#" userId="35a196ea-bcb8-475e-86cf-0b9eaca8a48f" providerId="ADAL" clId="{57376332-2583-49B1-AFA0-D7E85C41B98C}" dt="2024-12-10T04:24:57.251" v="4940" actId="164"/>
          <ac:spMkLst>
            <pc:docMk/>
            <pc:sldMk cId="1749170911" sldId="346"/>
            <ac:spMk id="155" creationId="{366D14A2-8FB9-C3FA-8273-C65E38A1ECC5}"/>
          </ac:spMkLst>
        </pc:spChg>
        <pc:spChg chg="add mod">
          <ac:chgData name="#CUI SHUAIWEN#" userId="35a196ea-bcb8-475e-86cf-0b9eaca8a48f" providerId="ADAL" clId="{57376332-2583-49B1-AFA0-D7E85C41B98C}" dt="2024-12-10T04:24:57.251" v="4940" actId="164"/>
          <ac:spMkLst>
            <pc:docMk/>
            <pc:sldMk cId="1749170911" sldId="346"/>
            <ac:spMk id="156" creationId="{A4041C70-1B0E-59AF-2FC4-EF2F782C6413}"/>
          </ac:spMkLst>
        </pc:spChg>
        <pc:spChg chg="add mod">
          <ac:chgData name="#CUI SHUAIWEN#" userId="35a196ea-bcb8-475e-86cf-0b9eaca8a48f" providerId="ADAL" clId="{57376332-2583-49B1-AFA0-D7E85C41B98C}" dt="2024-12-10T04:24:57.251" v="4940" actId="164"/>
          <ac:spMkLst>
            <pc:docMk/>
            <pc:sldMk cId="1749170911" sldId="346"/>
            <ac:spMk id="157" creationId="{F5F6ECD9-DD40-C4A9-09B2-30EA6EF39DFE}"/>
          </ac:spMkLst>
        </pc:spChg>
        <pc:spChg chg="add mod">
          <ac:chgData name="#CUI SHUAIWEN#" userId="35a196ea-bcb8-475e-86cf-0b9eaca8a48f" providerId="ADAL" clId="{57376332-2583-49B1-AFA0-D7E85C41B98C}" dt="2024-12-10T04:24:57.251" v="4940" actId="164"/>
          <ac:spMkLst>
            <pc:docMk/>
            <pc:sldMk cId="1749170911" sldId="346"/>
            <ac:spMk id="158" creationId="{18E259A6-31A4-D57D-543D-ADDA42557027}"/>
          </ac:spMkLst>
        </pc:spChg>
        <pc:spChg chg="add mod">
          <ac:chgData name="#CUI SHUAIWEN#" userId="35a196ea-bcb8-475e-86cf-0b9eaca8a48f" providerId="ADAL" clId="{57376332-2583-49B1-AFA0-D7E85C41B98C}" dt="2024-12-10T04:24:57.251" v="4940" actId="164"/>
          <ac:spMkLst>
            <pc:docMk/>
            <pc:sldMk cId="1749170911" sldId="346"/>
            <ac:spMk id="159" creationId="{1F0AA0E6-F433-AF87-4FDD-2AC350C2276F}"/>
          </ac:spMkLst>
        </pc:spChg>
        <pc:spChg chg="add mod">
          <ac:chgData name="#CUI SHUAIWEN#" userId="35a196ea-bcb8-475e-86cf-0b9eaca8a48f" providerId="ADAL" clId="{57376332-2583-49B1-AFA0-D7E85C41B98C}" dt="2024-12-10T04:03:49.348" v="4693" actId="1076"/>
          <ac:spMkLst>
            <pc:docMk/>
            <pc:sldMk cId="1749170911" sldId="346"/>
            <ac:spMk id="169" creationId="{A8BA9F15-14D7-5E95-F094-10D1A0A43AE0}"/>
          </ac:spMkLst>
        </pc:spChg>
        <pc:spChg chg="add mod">
          <ac:chgData name="#CUI SHUAIWEN#" userId="35a196ea-bcb8-475e-86cf-0b9eaca8a48f" providerId="ADAL" clId="{57376332-2583-49B1-AFA0-D7E85C41B98C}" dt="2024-12-10T04:03:49.348" v="4693" actId="1076"/>
          <ac:spMkLst>
            <pc:docMk/>
            <pc:sldMk cId="1749170911" sldId="346"/>
            <ac:spMk id="170" creationId="{AB16EDDB-22CC-B089-B116-868D3A8560BA}"/>
          </ac:spMkLst>
        </pc:spChg>
        <pc:spChg chg="add mod">
          <ac:chgData name="#CUI SHUAIWEN#" userId="35a196ea-bcb8-475e-86cf-0b9eaca8a48f" providerId="ADAL" clId="{57376332-2583-49B1-AFA0-D7E85C41B98C}" dt="2024-12-10T04:03:49.348" v="4693" actId="1076"/>
          <ac:spMkLst>
            <pc:docMk/>
            <pc:sldMk cId="1749170911" sldId="346"/>
            <ac:spMk id="171" creationId="{A463B106-A34A-BFEE-3A8A-406B1F4152C7}"/>
          </ac:spMkLst>
        </pc:spChg>
        <pc:spChg chg="add mod">
          <ac:chgData name="#CUI SHUAIWEN#" userId="35a196ea-bcb8-475e-86cf-0b9eaca8a48f" providerId="ADAL" clId="{57376332-2583-49B1-AFA0-D7E85C41B98C}" dt="2024-12-10T04:03:49.348" v="4693" actId="1076"/>
          <ac:spMkLst>
            <pc:docMk/>
            <pc:sldMk cId="1749170911" sldId="346"/>
            <ac:spMk id="172" creationId="{74EBC838-C4FE-9BB0-04FC-4454F31A1DAC}"/>
          </ac:spMkLst>
        </pc:spChg>
        <pc:spChg chg="add mod">
          <ac:chgData name="#CUI SHUAIWEN#" userId="35a196ea-bcb8-475e-86cf-0b9eaca8a48f" providerId="ADAL" clId="{57376332-2583-49B1-AFA0-D7E85C41B98C}" dt="2024-12-10T04:03:49.348" v="4693" actId="1076"/>
          <ac:spMkLst>
            <pc:docMk/>
            <pc:sldMk cId="1749170911" sldId="346"/>
            <ac:spMk id="173" creationId="{2633580C-517C-EA1C-6479-7F7BDBFEBF20}"/>
          </ac:spMkLst>
        </pc:spChg>
        <pc:spChg chg="add mod">
          <ac:chgData name="#CUI SHUAIWEN#" userId="35a196ea-bcb8-475e-86cf-0b9eaca8a48f" providerId="ADAL" clId="{57376332-2583-49B1-AFA0-D7E85C41B98C}" dt="2024-12-10T04:03:49.348" v="4693" actId="1076"/>
          <ac:spMkLst>
            <pc:docMk/>
            <pc:sldMk cId="1749170911" sldId="346"/>
            <ac:spMk id="174" creationId="{06CD018A-A1A6-2F04-EA47-12B2253E4B22}"/>
          </ac:spMkLst>
        </pc:spChg>
        <pc:spChg chg="add mod">
          <ac:chgData name="#CUI SHUAIWEN#" userId="35a196ea-bcb8-475e-86cf-0b9eaca8a48f" providerId="ADAL" clId="{57376332-2583-49B1-AFA0-D7E85C41B98C}" dt="2024-12-10T04:03:49.348" v="4693" actId="1076"/>
          <ac:spMkLst>
            <pc:docMk/>
            <pc:sldMk cId="1749170911" sldId="346"/>
            <ac:spMk id="175" creationId="{254A37DA-D162-F87C-9DBF-B254AD8E915E}"/>
          </ac:spMkLst>
        </pc:spChg>
        <pc:spChg chg="add mod">
          <ac:chgData name="#CUI SHUAIWEN#" userId="35a196ea-bcb8-475e-86cf-0b9eaca8a48f" providerId="ADAL" clId="{57376332-2583-49B1-AFA0-D7E85C41B98C}" dt="2024-12-10T04:03:49.348" v="4693" actId="1076"/>
          <ac:spMkLst>
            <pc:docMk/>
            <pc:sldMk cId="1749170911" sldId="346"/>
            <ac:spMk id="176" creationId="{1E5D17CC-7BEC-E516-5FCB-0B1BA2EECAC0}"/>
          </ac:spMkLst>
        </pc:spChg>
        <pc:spChg chg="add mod">
          <ac:chgData name="#CUI SHUAIWEN#" userId="35a196ea-bcb8-475e-86cf-0b9eaca8a48f" providerId="ADAL" clId="{57376332-2583-49B1-AFA0-D7E85C41B98C}" dt="2024-12-10T04:25:14.256" v="4943" actId="164"/>
          <ac:spMkLst>
            <pc:docMk/>
            <pc:sldMk cId="1749170911" sldId="346"/>
            <ac:spMk id="185" creationId="{EC07FE32-5056-9739-44EA-92E559990125}"/>
          </ac:spMkLst>
        </pc:spChg>
        <pc:spChg chg="add mod">
          <ac:chgData name="#CUI SHUAIWEN#" userId="35a196ea-bcb8-475e-86cf-0b9eaca8a48f" providerId="ADAL" clId="{57376332-2583-49B1-AFA0-D7E85C41B98C}" dt="2024-12-10T04:25:14.256" v="4943" actId="164"/>
          <ac:spMkLst>
            <pc:docMk/>
            <pc:sldMk cId="1749170911" sldId="346"/>
            <ac:spMk id="186" creationId="{FBD658A3-DF6C-AD26-0433-7680CBD74F6D}"/>
          </ac:spMkLst>
        </pc:spChg>
        <pc:spChg chg="add mod">
          <ac:chgData name="#CUI SHUAIWEN#" userId="35a196ea-bcb8-475e-86cf-0b9eaca8a48f" providerId="ADAL" clId="{57376332-2583-49B1-AFA0-D7E85C41B98C}" dt="2024-12-10T04:25:14.256" v="4943" actId="164"/>
          <ac:spMkLst>
            <pc:docMk/>
            <pc:sldMk cId="1749170911" sldId="346"/>
            <ac:spMk id="187" creationId="{3B7CA2C1-2968-3D1E-4CFF-6661468DB814}"/>
          </ac:spMkLst>
        </pc:spChg>
        <pc:spChg chg="add mod">
          <ac:chgData name="#CUI SHUAIWEN#" userId="35a196ea-bcb8-475e-86cf-0b9eaca8a48f" providerId="ADAL" clId="{57376332-2583-49B1-AFA0-D7E85C41B98C}" dt="2024-12-10T04:25:14.256" v="4943" actId="164"/>
          <ac:spMkLst>
            <pc:docMk/>
            <pc:sldMk cId="1749170911" sldId="346"/>
            <ac:spMk id="188" creationId="{3E56B555-0DFD-70E1-E508-1CD3AEEC435D}"/>
          </ac:spMkLst>
        </pc:spChg>
        <pc:spChg chg="add mod">
          <ac:chgData name="#CUI SHUAIWEN#" userId="35a196ea-bcb8-475e-86cf-0b9eaca8a48f" providerId="ADAL" clId="{57376332-2583-49B1-AFA0-D7E85C41B98C}" dt="2024-12-10T04:25:14.256" v="4943" actId="164"/>
          <ac:spMkLst>
            <pc:docMk/>
            <pc:sldMk cId="1749170911" sldId="346"/>
            <ac:spMk id="189" creationId="{ED8710B6-1D82-F0B0-8F4C-BB29E1B1B948}"/>
          </ac:spMkLst>
        </pc:spChg>
        <pc:spChg chg="add mod">
          <ac:chgData name="#CUI SHUAIWEN#" userId="35a196ea-bcb8-475e-86cf-0b9eaca8a48f" providerId="ADAL" clId="{57376332-2583-49B1-AFA0-D7E85C41B98C}" dt="2024-12-10T04:25:14.256" v="4943" actId="164"/>
          <ac:spMkLst>
            <pc:docMk/>
            <pc:sldMk cId="1749170911" sldId="346"/>
            <ac:spMk id="190" creationId="{DB2CBC58-168B-1C5D-1AB8-3710B02AB685}"/>
          </ac:spMkLst>
        </pc:spChg>
        <pc:spChg chg="add mod">
          <ac:chgData name="#CUI SHUAIWEN#" userId="35a196ea-bcb8-475e-86cf-0b9eaca8a48f" providerId="ADAL" clId="{57376332-2583-49B1-AFA0-D7E85C41B98C}" dt="2024-12-10T04:25:14.256" v="4943" actId="164"/>
          <ac:spMkLst>
            <pc:docMk/>
            <pc:sldMk cId="1749170911" sldId="346"/>
            <ac:spMk id="191" creationId="{92234886-C44E-FBFD-AE1B-1BA96D408E34}"/>
          </ac:spMkLst>
        </pc:spChg>
        <pc:spChg chg="add del mod">
          <ac:chgData name="#CUI SHUAIWEN#" userId="35a196ea-bcb8-475e-86cf-0b9eaca8a48f" providerId="ADAL" clId="{57376332-2583-49B1-AFA0-D7E85C41B98C}" dt="2024-12-10T04:09:49.650" v="4758" actId="478"/>
          <ac:spMkLst>
            <pc:docMk/>
            <pc:sldMk cId="1749170911" sldId="346"/>
            <ac:spMk id="192" creationId="{211542DC-950A-D92A-2925-2605F632AEAF}"/>
          </ac:spMkLst>
        </pc:spChg>
        <pc:spChg chg="add mod">
          <ac:chgData name="#CUI SHUAIWEN#" userId="35a196ea-bcb8-475e-86cf-0b9eaca8a48f" providerId="ADAL" clId="{57376332-2583-49B1-AFA0-D7E85C41B98C}" dt="2024-12-10T04:25:14.256" v="4943" actId="164"/>
          <ac:spMkLst>
            <pc:docMk/>
            <pc:sldMk cId="1749170911" sldId="346"/>
            <ac:spMk id="193" creationId="{ADA777E7-E095-7453-CB63-D7FA42491A3B}"/>
          </ac:spMkLst>
        </pc:spChg>
        <pc:spChg chg="add mod">
          <ac:chgData name="#CUI SHUAIWEN#" userId="35a196ea-bcb8-475e-86cf-0b9eaca8a48f" providerId="ADAL" clId="{57376332-2583-49B1-AFA0-D7E85C41B98C}" dt="2024-12-10T04:25:14.256" v="4943" actId="164"/>
          <ac:spMkLst>
            <pc:docMk/>
            <pc:sldMk cId="1749170911" sldId="346"/>
            <ac:spMk id="194" creationId="{61161123-7CA2-3920-0C6C-FEB5E5AFACE6}"/>
          </ac:spMkLst>
        </pc:spChg>
        <pc:spChg chg="add mod">
          <ac:chgData name="#CUI SHUAIWEN#" userId="35a196ea-bcb8-475e-86cf-0b9eaca8a48f" providerId="ADAL" clId="{57376332-2583-49B1-AFA0-D7E85C41B98C}" dt="2024-12-10T04:25:14.256" v="4943" actId="164"/>
          <ac:spMkLst>
            <pc:docMk/>
            <pc:sldMk cId="1749170911" sldId="346"/>
            <ac:spMk id="195" creationId="{7BC3B870-C739-BDFC-B7D1-AE51ED90EBD4}"/>
          </ac:spMkLst>
        </pc:spChg>
        <pc:spChg chg="add mod">
          <ac:chgData name="#CUI SHUAIWEN#" userId="35a196ea-bcb8-475e-86cf-0b9eaca8a48f" providerId="ADAL" clId="{57376332-2583-49B1-AFA0-D7E85C41B98C}" dt="2024-12-10T04:25:14.256" v="4943" actId="164"/>
          <ac:spMkLst>
            <pc:docMk/>
            <pc:sldMk cId="1749170911" sldId="346"/>
            <ac:spMk id="196" creationId="{29C1DCB8-210D-6B52-3532-8DEF04A38D6A}"/>
          </ac:spMkLst>
        </pc:spChg>
        <pc:spChg chg="add mod">
          <ac:chgData name="#CUI SHUAIWEN#" userId="35a196ea-bcb8-475e-86cf-0b9eaca8a48f" providerId="ADAL" clId="{57376332-2583-49B1-AFA0-D7E85C41B98C}" dt="2024-12-10T04:25:14.256" v="4943" actId="164"/>
          <ac:spMkLst>
            <pc:docMk/>
            <pc:sldMk cId="1749170911" sldId="346"/>
            <ac:spMk id="197" creationId="{013B39D6-6FBC-483B-EA20-598E97D0F288}"/>
          </ac:spMkLst>
        </pc:spChg>
        <pc:spChg chg="add mod">
          <ac:chgData name="#CUI SHUAIWEN#" userId="35a196ea-bcb8-475e-86cf-0b9eaca8a48f" providerId="ADAL" clId="{57376332-2583-49B1-AFA0-D7E85C41B98C}" dt="2024-12-10T04:25:14.256" v="4943" actId="164"/>
          <ac:spMkLst>
            <pc:docMk/>
            <pc:sldMk cId="1749170911" sldId="346"/>
            <ac:spMk id="198" creationId="{9A0511FB-4574-159D-5984-8F115BB66C96}"/>
          </ac:spMkLst>
        </pc:spChg>
        <pc:spChg chg="add mod">
          <ac:chgData name="#CUI SHUAIWEN#" userId="35a196ea-bcb8-475e-86cf-0b9eaca8a48f" providerId="ADAL" clId="{57376332-2583-49B1-AFA0-D7E85C41B98C}" dt="2024-12-10T04:25:14.256" v="4943" actId="164"/>
          <ac:spMkLst>
            <pc:docMk/>
            <pc:sldMk cId="1749170911" sldId="346"/>
            <ac:spMk id="199" creationId="{9DA522F6-6A63-26E3-12C8-80616817DA67}"/>
          </ac:spMkLst>
        </pc:spChg>
        <pc:spChg chg="add del mod">
          <ac:chgData name="#CUI SHUAIWEN#" userId="35a196ea-bcb8-475e-86cf-0b9eaca8a48f" providerId="ADAL" clId="{57376332-2583-49B1-AFA0-D7E85C41B98C}" dt="2024-12-10T04:09:49.650" v="4758" actId="478"/>
          <ac:spMkLst>
            <pc:docMk/>
            <pc:sldMk cId="1749170911" sldId="346"/>
            <ac:spMk id="200" creationId="{766EC6D6-94D2-E9F3-8073-2ECBBF8EFBE8}"/>
          </ac:spMkLst>
        </pc:spChg>
        <pc:spChg chg="add del">
          <ac:chgData name="#CUI SHUAIWEN#" userId="35a196ea-bcb8-475e-86cf-0b9eaca8a48f" providerId="ADAL" clId="{57376332-2583-49B1-AFA0-D7E85C41B98C}" dt="2024-12-10T04:12:02.563" v="4798" actId="22"/>
          <ac:spMkLst>
            <pc:docMk/>
            <pc:sldMk cId="1749170911" sldId="346"/>
            <ac:spMk id="202" creationId="{9E35A5D9-91AB-AE53-CF56-04C06841DE42}"/>
          </ac:spMkLst>
        </pc:spChg>
        <pc:grpChg chg="add del mod">
          <ac:chgData name="#CUI SHUAIWEN#" userId="35a196ea-bcb8-475e-86cf-0b9eaca8a48f" providerId="ADAL" clId="{57376332-2583-49B1-AFA0-D7E85C41B98C}" dt="2024-12-10T02:17:25.649" v="3980" actId="478"/>
          <ac:grpSpMkLst>
            <pc:docMk/>
            <pc:sldMk cId="1749170911" sldId="346"/>
            <ac:grpSpMk id="18" creationId="{471DE273-908A-D546-CCD2-3505CF11C6E8}"/>
          </ac:grpSpMkLst>
        </pc:grpChg>
        <pc:grpChg chg="add mod">
          <ac:chgData name="#CUI SHUAIWEN#" userId="35a196ea-bcb8-475e-86cf-0b9eaca8a48f" providerId="ADAL" clId="{57376332-2583-49B1-AFA0-D7E85C41B98C}" dt="2024-12-10T02:17:13.671" v="3976"/>
          <ac:grpSpMkLst>
            <pc:docMk/>
            <pc:sldMk cId="1749170911" sldId="346"/>
            <ac:grpSpMk id="22" creationId="{2E9FF24D-301A-27E9-4D43-45661213192F}"/>
          </ac:grpSpMkLst>
        </pc:grpChg>
        <pc:grpChg chg="add del mod">
          <ac:chgData name="#CUI SHUAIWEN#" userId="35a196ea-bcb8-475e-86cf-0b9eaca8a48f" providerId="ADAL" clId="{57376332-2583-49B1-AFA0-D7E85C41B98C}" dt="2024-12-10T02:17:25.649" v="3980" actId="478"/>
          <ac:grpSpMkLst>
            <pc:docMk/>
            <pc:sldMk cId="1749170911" sldId="346"/>
            <ac:grpSpMk id="26" creationId="{945C3EC0-DFE3-7B1B-B6A6-05BAD5FA2449}"/>
          </ac:grpSpMkLst>
        </pc:grpChg>
        <pc:grpChg chg="add del mod">
          <ac:chgData name="#CUI SHUAIWEN#" userId="35a196ea-bcb8-475e-86cf-0b9eaca8a48f" providerId="ADAL" clId="{57376332-2583-49B1-AFA0-D7E85C41B98C}" dt="2024-12-10T02:17:34.045" v="3982" actId="165"/>
          <ac:grpSpMkLst>
            <pc:docMk/>
            <pc:sldMk cId="1749170911" sldId="346"/>
            <ac:grpSpMk id="31" creationId="{AFE6D6A5-DFEF-8D15-06FB-544D42B9EFC7}"/>
          </ac:grpSpMkLst>
        </pc:grpChg>
        <pc:grpChg chg="add del mod">
          <ac:chgData name="#CUI SHUAIWEN#" userId="35a196ea-bcb8-475e-86cf-0b9eaca8a48f" providerId="ADAL" clId="{57376332-2583-49B1-AFA0-D7E85C41B98C}" dt="2024-12-10T02:17:36.649" v="3983" actId="165"/>
          <ac:grpSpMkLst>
            <pc:docMk/>
            <pc:sldMk cId="1749170911" sldId="346"/>
            <ac:grpSpMk id="38" creationId="{0F6B878B-5018-FE85-A878-AA44BCBEB504}"/>
          </ac:grpSpMkLst>
        </pc:grpChg>
        <pc:grpChg chg="add del mod">
          <ac:chgData name="#CUI SHUAIWEN#" userId="35a196ea-bcb8-475e-86cf-0b9eaca8a48f" providerId="ADAL" clId="{57376332-2583-49B1-AFA0-D7E85C41B98C}" dt="2024-12-10T02:22:44.857" v="4066" actId="165"/>
          <ac:grpSpMkLst>
            <pc:docMk/>
            <pc:sldMk cId="1749170911" sldId="346"/>
            <ac:grpSpMk id="46" creationId="{D4504434-3439-E211-E17E-D74A8A03A58E}"/>
          </ac:grpSpMkLst>
        </pc:grpChg>
        <pc:grpChg chg="add del mod topLvl">
          <ac:chgData name="#CUI SHUAIWEN#" userId="35a196ea-bcb8-475e-86cf-0b9eaca8a48f" providerId="ADAL" clId="{57376332-2583-49B1-AFA0-D7E85C41B98C}" dt="2024-12-10T02:22:57.880" v="4072" actId="478"/>
          <ac:grpSpMkLst>
            <pc:docMk/>
            <pc:sldMk cId="1749170911" sldId="346"/>
            <ac:grpSpMk id="49" creationId="{2D3FEE10-14C0-DDDE-8B93-B8D35D88DB9F}"/>
          </ac:grpSpMkLst>
        </pc:grpChg>
        <pc:grpChg chg="add del mod topLvl">
          <ac:chgData name="#CUI SHUAIWEN#" userId="35a196ea-bcb8-475e-86cf-0b9eaca8a48f" providerId="ADAL" clId="{57376332-2583-49B1-AFA0-D7E85C41B98C}" dt="2024-12-10T02:22:56.242" v="4071" actId="478"/>
          <ac:grpSpMkLst>
            <pc:docMk/>
            <pc:sldMk cId="1749170911" sldId="346"/>
            <ac:grpSpMk id="52" creationId="{F4B3E770-9BE7-56C4-61A7-B7160A257048}"/>
          </ac:grpSpMkLst>
        </pc:grpChg>
        <pc:grpChg chg="add mod">
          <ac:chgData name="#CUI SHUAIWEN#" userId="35a196ea-bcb8-475e-86cf-0b9eaca8a48f" providerId="ADAL" clId="{57376332-2583-49B1-AFA0-D7E85C41B98C}" dt="2024-12-10T04:23:56.173" v="4937" actId="164"/>
          <ac:grpSpMkLst>
            <pc:docMk/>
            <pc:sldMk cId="1749170911" sldId="346"/>
            <ac:grpSpMk id="75" creationId="{0A2DF1A7-CD40-6F8A-2262-85A5CE71A6BB}"/>
          </ac:grpSpMkLst>
        </pc:grpChg>
        <pc:grpChg chg="add mod">
          <ac:chgData name="#CUI SHUAIWEN#" userId="35a196ea-bcb8-475e-86cf-0b9eaca8a48f" providerId="ADAL" clId="{57376332-2583-49B1-AFA0-D7E85C41B98C}" dt="2024-12-10T04:24:01.100" v="4938" actId="164"/>
          <ac:grpSpMkLst>
            <pc:docMk/>
            <pc:sldMk cId="1749170911" sldId="346"/>
            <ac:grpSpMk id="80" creationId="{C5E4E3C5-7C1A-D2E5-F592-B0FA163B27DD}"/>
          </ac:grpSpMkLst>
        </pc:grpChg>
        <pc:grpChg chg="add del mod">
          <ac:chgData name="#CUI SHUAIWEN#" userId="35a196ea-bcb8-475e-86cf-0b9eaca8a48f" providerId="ADAL" clId="{57376332-2583-49B1-AFA0-D7E85C41B98C}" dt="2024-12-10T02:40:25.972" v="4437" actId="478"/>
          <ac:grpSpMkLst>
            <pc:docMk/>
            <pc:sldMk cId="1749170911" sldId="346"/>
            <ac:grpSpMk id="96" creationId="{2993FD73-DA7E-05C7-EE0B-B8D4416F0210}"/>
          </ac:grpSpMkLst>
        </pc:grpChg>
        <pc:grpChg chg="add del mod">
          <ac:chgData name="#CUI SHUAIWEN#" userId="35a196ea-bcb8-475e-86cf-0b9eaca8a48f" providerId="ADAL" clId="{57376332-2583-49B1-AFA0-D7E85C41B98C}" dt="2024-12-10T02:41:55.036" v="4473" actId="478"/>
          <ac:grpSpMkLst>
            <pc:docMk/>
            <pc:sldMk cId="1749170911" sldId="346"/>
            <ac:grpSpMk id="111" creationId="{65A35CAC-BFDD-8EC5-5A4D-53A10A675693}"/>
          </ac:grpSpMkLst>
        </pc:grpChg>
        <pc:grpChg chg="add del mod">
          <ac:chgData name="#CUI SHUAIWEN#" userId="35a196ea-bcb8-475e-86cf-0b9eaca8a48f" providerId="ADAL" clId="{57376332-2583-49B1-AFA0-D7E85C41B98C}" dt="2024-12-10T04:00:41.665" v="4662" actId="165"/>
          <ac:grpSpMkLst>
            <pc:docMk/>
            <pc:sldMk cId="1749170911" sldId="346"/>
            <ac:grpSpMk id="160" creationId="{650734EA-BCE9-F561-9990-0ACB971B78AF}"/>
          </ac:grpSpMkLst>
        </pc:grpChg>
        <pc:grpChg chg="add mod">
          <ac:chgData name="#CUI SHUAIWEN#" userId="35a196ea-bcb8-475e-86cf-0b9eaca8a48f" providerId="ADAL" clId="{57376332-2583-49B1-AFA0-D7E85C41B98C}" dt="2024-12-10T04:23:22.730" v="4935" actId="164"/>
          <ac:grpSpMkLst>
            <pc:docMk/>
            <pc:sldMk cId="1749170911" sldId="346"/>
            <ac:grpSpMk id="203" creationId="{501B80A1-D2AF-ABF8-8F58-7F33ED438083}"/>
          </ac:grpSpMkLst>
        </pc:grpChg>
        <pc:grpChg chg="add mod">
          <ac:chgData name="#CUI SHUAIWEN#" userId="35a196ea-bcb8-475e-86cf-0b9eaca8a48f" providerId="ADAL" clId="{57376332-2583-49B1-AFA0-D7E85C41B98C}" dt="2024-12-10T04:25:06.785" v="4942" actId="1076"/>
          <ac:grpSpMkLst>
            <pc:docMk/>
            <pc:sldMk cId="1749170911" sldId="346"/>
            <ac:grpSpMk id="204" creationId="{2A8BF114-7FEB-A4CC-82BF-877EF5071BF9}"/>
          </ac:grpSpMkLst>
        </pc:grpChg>
        <pc:grpChg chg="add mod">
          <ac:chgData name="#CUI SHUAIWEN#" userId="35a196ea-bcb8-475e-86cf-0b9eaca8a48f" providerId="ADAL" clId="{57376332-2583-49B1-AFA0-D7E85C41B98C}" dt="2024-12-10T04:23:56.173" v="4937" actId="164"/>
          <ac:grpSpMkLst>
            <pc:docMk/>
            <pc:sldMk cId="1749170911" sldId="346"/>
            <ac:grpSpMk id="205" creationId="{65A135DB-2157-C684-926D-88411F11B76F}"/>
          </ac:grpSpMkLst>
        </pc:grpChg>
        <pc:grpChg chg="add mod">
          <ac:chgData name="#CUI SHUAIWEN#" userId="35a196ea-bcb8-475e-86cf-0b9eaca8a48f" providerId="ADAL" clId="{57376332-2583-49B1-AFA0-D7E85C41B98C}" dt="2024-12-10T04:24:01.100" v="4938" actId="164"/>
          <ac:grpSpMkLst>
            <pc:docMk/>
            <pc:sldMk cId="1749170911" sldId="346"/>
            <ac:grpSpMk id="206" creationId="{3B55F543-9063-3607-C2A1-2E8D191DBD1D}"/>
          </ac:grpSpMkLst>
        </pc:grpChg>
        <pc:grpChg chg="add mod">
          <ac:chgData name="#CUI SHUAIWEN#" userId="35a196ea-bcb8-475e-86cf-0b9eaca8a48f" providerId="ADAL" clId="{57376332-2583-49B1-AFA0-D7E85C41B98C}" dt="2024-12-10T04:24:57.251" v="4940" actId="164"/>
          <ac:grpSpMkLst>
            <pc:docMk/>
            <pc:sldMk cId="1749170911" sldId="346"/>
            <ac:grpSpMk id="207" creationId="{7758E1B6-8317-3800-8D2C-AB0876A42281}"/>
          </ac:grpSpMkLst>
        </pc:grpChg>
        <pc:grpChg chg="add mod">
          <ac:chgData name="#CUI SHUAIWEN#" userId="35a196ea-bcb8-475e-86cf-0b9eaca8a48f" providerId="ADAL" clId="{57376332-2583-49B1-AFA0-D7E85C41B98C}" dt="2024-12-10T04:25:14.256" v="4943" actId="164"/>
          <ac:grpSpMkLst>
            <pc:docMk/>
            <pc:sldMk cId="1749170911" sldId="346"/>
            <ac:grpSpMk id="208" creationId="{3B44A9DE-9F20-3599-E548-6FCFEA8430B4}"/>
          </ac:grpSpMkLst>
        </pc:grpChg>
        <pc:picChg chg="mod">
          <ac:chgData name="#CUI SHUAIWEN#" userId="35a196ea-bcb8-475e-86cf-0b9eaca8a48f" providerId="ADAL" clId="{57376332-2583-49B1-AFA0-D7E85C41B98C}" dt="2024-12-10T02:17:05.139" v="3974"/>
          <ac:picMkLst>
            <pc:docMk/>
            <pc:sldMk cId="1749170911" sldId="346"/>
            <ac:picMk id="20" creationId="{6402581A-7952-D46C-EFD0-1B43BA7AB17F}"/>
          </ac:picMkLst>
        </pc:picChg>
        <pc:picChg chg="mod">
          <ac:chgData name="#CUI SHUAIWEN#" userId="35a196ea-bcb8-475e-86cf-0b9eaca8a48f" providerId="ADAL" clId="{57376332-2583-49B1-AFA0-D7E85C41B98C}" dt="2024-12-10T02:17:13.671" v="3976"/>
          <ac:picMkLst>
            <pc:docMk/>
            <pc:sldMk cId="1749170911" sldId="346"/>
            <ac:picMk id="24" creationId="{23DF2B28-F5AF-A5CF-0CA6-4F180F01480B}"/>
          </ac:picMkLst>
        </pc:picChg>
        <pc:picChg chg="mod">
          <ac:chgData name="#CUI SHUAIWEN#" userId="35a196ea-bcb8-475e-86cf-0b9eaca8a48f" providerId="ADAL" clId="{57376332-2583-49B1-AFA0-D7E85C41B98C}" dt="2024-12-10T02:17:15.796" v="3978"/>
          <ac:picMkLst>
            <pc:docMk/>
            <pc:sldMk cId="1749170911" sldId="346"/>
            <ac:picMk id="28" creationId="{26021295-80B5-8E6D-BBAE-A5CBBA4FAF21}"/>
          </ac:picMkLst>
        </pc:picChg>
        <pc:picChg chg="del mod topLvl">
          <ac:chgData name="#CUI SHUAIWEN#" userId="35a196ea-bcb8-475e-86cf-0b9eaca8a48f" providerId="ADAL" clId="{57376332-2583-49B1-AFA0-D7E85C41B98C}" dt="2024-12-10T02:17:38.292" v="3984" actId="478"/>
          <ac:picMkLst>
            <pc:docMk/>
            <pc:sldMk cId="1749170911" sldId="346"/>
            <ac:picMk id="34" creationId="{F7E68D62-4DE1-4DA0-8BC6-3667F3057006}"/>
          </ac:picMkLst>
        </pc:picChg>
        <pc:picChg chg="del mod topLvl">
          <ac:chgData name="#CUI SHUAIWEN#" userId="35a196ea-bcb8-475e-86cf-0b9eaca8a48f" providerId="ADAL" clId="{57376332-2583-49B1-AFA0-D7E85C41B98C}" dt="2024-12-10T02:21:22.716" v="4005" actId="478"/>
          <ac:picMkLst>
            <pc:docMk/>
            <pc:sldMk cId="1749170911" sldId="346"/>
            <ac:picMk id="40" creationId="{7DF19A6F-7FC3-5101-B0B1-969B4A82C95F}"/>
          </ac:picMkLst>
        </pc:picChg>
        <pc:picChg chg="add mod">
          <ac:chgData name="#CUI SHUAIWEN#" userId="35a196ea-bcb8-475e-86cf-0b9eaca8a48f" providerId="ADAL" clId="{57376332-2583-49B1-AFA0-D7E85C41B98C}" dt="2024-12-10T04:23:22.730" v="4935" actId="164"/>
          <ac:picMkLst>
            <pc:docMk/>
            <pc:sldMk cId="1749170911" sldId="346"/>
            <ac:picMk id="43" creationId="{A6330E49-40FA-54FE-7107-9B3263CA6428}"/>
          </ac:picMkLst>
        </pc:picChg>
        <pc:picChg chg="add mod">
          <ac:chgData name="#CUI SHUAIWEN#" userId="35a196ea-bcb8-475e-86cf-0b9eaca8a48f" providerId="ADAL" clId="{57376332-2583-49B1-AFA0-D7E85C41B98C}" dt="2024-12-10T04:23:26.851" v="4936" actId="164"/>
          <ac:picMkLst>
            <pc:docMk/>
            <pc:sldMk cId="1749170911" sldId="346"/>
            <ac:picMk id="45" creationId="{66D99213-6926-3C52-1609-CC74B3467BB1}"/>
          </ac:picMkLst>
        </pc:picChg>
        <pc:picChg chg="add del mod topLvl">
          <ac:chgData name="#CUI SHUAIWEN#" userId="35a196ea-bcb8-475e-86cf-0b9eaca8a48f" providerId="ADAL" clId="{57376332-2583-49B1-AFA0-D7E85C41B98C}" dt="2024-12-10T02:22:56.242" v="4071" actId="478"/>
          <ac:picMkLst>
            <pc:docMk/>
            <pc:sldMk cId="1749170911" sldId="346"/>
            <ac:picMk id="50" creationId="{D02D39F5-E5F7-D9C0-DD3F-69DF573E757B}"/>
          </ac:picMkLst>
        </pc:picChg>
        <pc:picChg chg="add del mod topLvl">
          <ac:chgData name="#CUI SHUAIWEN#" userId="35a196ea-bcb8-475e-86cf-0b9eaca8a48f" providerId="ADAL" clId="{57376332-2583-49B1-AFA0-D7E85C41B98C}" dt="2024-12-10T02:22:56.242" v="4071" actId="478"/>
          <ac:picMkLst>
            <pc:docMk/>
            <pc:sldMk cId="1749170911" sldId="346"/>
            <ac:picMk id="55" creationId="{D97F9CB0-9547-04FD-1D08-8F5F2640E0A6}"/>
          </ac:picMkLst>
        </pc:picChg>
        <pc:picChg chg="add del mod topLvl">
          <ac:chgData name="#CUI SHUAIWEN#" userId="35a196ea-bcb8-475e-86cf-0b9eaca8a48f" providerId="ADAL" clId="{57376332-2583-49B1-AFA0-D7E85C41B98C}" dt="2024-12-10T02:22:56.242" v="4071" actId="478"/>
          <ac:picMkLst>
            <pc:docMk/>
            <pc:sldMk cId="1749170911" sldId="346"/>
            <ac:picMk id="56" creationId="{44037763-D17C-654B-CFF5-A5ECD9615247}"/>
          </ac:picMkLst>
        </pc:picChg>
        <pc:picChg chg="mod">
          <ac:chgData name="#CUI SHUAIWEN#" userId="35a196ea-bcb8-475e-86cf-0b9eaca8a48f" providerId="ADAL" clId="{57376332-2583-49B1-AFA0-D7E85C41B98C}" dt="2024-12-10T02:22:44.857" v="4066" actId="165"/>
          <ac:picMkLst>
            <pc:docMk/>
            <pc:sldMk cId="1749170911" sldId="346"/>
            <ac:picMk id="57" creationId="{1BFA7B4D-C4EA-B285-6C15-ECBE8EC4FCA0}"/>
          </ac:picMkLst>
        </pc:picChg>
        <pc:picChg chg="mod">
          <ac:chgData name="#CUI SHUAIWEN#" userId="35a196ea-bcb8-475e-86cf-0b9eaca8a48f" providerId="ADAL" clId="{57376332-2583-49B1-AFA0-D7E85C41B98C}" dt="2024-12-10T02:22:44.857" v="4066" actId="165"/>
          <ac:picMkLst>
            <pc:docMk/>
            <pc:sldMk cId="1749170911" sldId="346"/>
            <ac:picMk id="58" creationId="{D745DA1B-DFC3-F4B4-7665-BEB6D73D8BD7}"/>
          </ac:picMkLst>
        </pc:picChg>
        <pc:picChg chg="mod">
          <ac:chgData name="#CUI SHUAIWEN#" userId="35a196ea-bcb8-475e-86cf-0b9eaca8a48f" providerId="ADAL" clId="{57376332-2583-49B1-AFA0-D7E85C41B98C}" dt="2024-12-10T02:22:44.857" v="4066" actId="165"/>
          <ac:picMkLst>
            <pc:docMk/>
            <pc:sldMk cId="1749170911" sldId="346"/>
            <ac:picMk id="59" creationId="{20E09AAF-FECC-4DB3-61BD-0A3EB76E8563}"/>
          </ac:picMkLst>
        </pc:picChg>
        <pc:picChg chg="mod">
          <ac:chgData name="#CUI SHUAIWEN#" userId="35a196ea-bcb8-475e-86cf-0b9eaca8a48f" providerId="ADAL" clId="{57376332-2583-49B1-AFA0-D7E85C41B98C}" dt="2024-12-10T02:22:44.857" v="4066" actId="165"/>
          <ac:picMkLst>
            <pc:docMk/>
            <pc:sldMk cId="1749170911" sldId="346"/>
            <ac:picMk id="63" creationId="{0AC7C291-2E4F-ABAB-F826-3EE56642C643}"/>
          </ac:picMkLst>
        </pc:picChg>
        <pc:picChg chg="add mod">
          <ac:chgData name="#CUI SHUAIWEN#" userId="35a196ea-bcb8-475e-86cf-0b9eaca8a48f" providerId="ADAL" clId="{57376332-2583-49B1-AFA0-D7E85C41B98C}" dt="2024-12-10T04:23:56.173" v="4937" actId="164"/>
          <ac:picMkLst>
            <pc:docMk/>
            <pc:sldMk cId="1749170911" sldId="346"/>
            <ac:picMk id="71" creationId="{A69E0DD1-2FBF-C33D-B85E-5984624FD166}"/>
          </ac:picMkLst>
        </pc:picChg>
        <pc:picChg chg="add mod">
          <ac:chgData name="#CUI SHUAIWEN#" userId="35a196ea-bcb8-475e-86cf-0b9eaca8a48f" providerId="ADAL" clId="{57376332-2583-49B1-AFA0-D7E85C41B98C}" dt="2024-12-10T04:23:56.173" v="4937" actId="164"/>
          <ac:picMkLst>
            <pc:docMk/>
            <pc:sldMk cId="1749170911" sldId="346"/>
            <ac:picMk id="72" creationId="{3706A191-A7A2-818E-988E-F80168F178D9}"/>
          </ac:picMkLst>
        </pc:picChg>
        <pc:picChg chg="add mod">
          <ac:chgData name="#CUI SHUAIWEN#" userId="35a196ea-bcb8-475e-86cf-0b9eaca8a48f" providerId="ADAL" clId="{57376332-2583-49B1-AFA0-D7E85C41B98C}" dt="2024-12-10T04:24:01.100" v="4938" actId="164"/>
          <ac:picMkLst>
            <pc:docMk/>
            <pc:sldMk cId="1749170911" sldId="346"/>
            <ac:picMk id="73" creationId="{98F56C8C-B602-1804-2BD1-ACE09583C306}"/>
          </ac:picMkLst>
        </pc:picChg>
        <pc:picChg chg="add mod">
          <ac:chgData name="#CUI SHUAIWEN#" userId="35a196ea-bcb8-475e-86cf-0b9eaca8a48f" providerId="ADAL" clId="{57376332-2583-49B1-AFA0-D7E85C41B98C}" dt="2024-12-10T04:23:56.173" v="4937" actId="164"/>
          <ac:picMkLst>
            <pc:docMk/>
            <pc:sldMk cId="1749170911" sldId="346"/>
            <ac:picMk id="74" creationId="{CDAF17FF-098B-DE2E-5D36-86C9A2A64D62}"/>
          </ac:picMkLst>
        </pc:picChg>
        <pc:picChg chg="mod">
          <ac:chgData name="#CUI SHUAIWEN#" userId="35a196ea-bcb8-475e-86cf-0b9eaca8a48f" providerId="ADAL" clId="{57376332-2583-49B1-AFA0-D7E85C41B98C}" dt="2024-12-10T03:48:44.605" v="4590" actId="1076"/>
          <ac:picMkLst>
            <pc:docMk/>
            <pc:sldMk cId="1749170911" sldId="346"/>
            <ac:picMk id="77" creationId="{CB857203-B9B4-9108-6174-AE89B0A9BCCB}"/>
          </ac:picMkLst>
        </pc:picChg>
        <pc:picChg chg="add mod">
          <ac:chgData name="#CUI SHUAIWEN#" userId="35a196ea-bcb8-475e-86cf-0b9eaca8a48f" providerId="ADAL" clId="{57376332-2583-49B1-AFA0-D7E85C41B98C}" dt="2024-12-10T04:24:01.100" v="4938" actId="164"/>
          <ac:picMkLst>
            <pc:docMk/>
            <pc:sldMk cId="1749170911" sldId="346"/>
            <ac:picMk id="78" creationId="{2A37960E-6B76-680E-CB27-5202426769A0}"/>
          </ac:picMkLst>
        </pc:picChg>
        <pc:picChg chg="add mod">
          <ac:chgData name="#CUI SHUAIWEN#" userId="35a196ea-bcb8-475e-86cf-0b9eaca8a48f" providerId="ADAL" clId="{57376332-2583-49B1-AFA0-D7E85C41B98C}" dt="2024-12-10T04:24:01.100" v="4938" actId="164"/>
          <ac:picMkLst>
            <pc:docMk/>
            <pc:sldMk cId="1749170911" sldId="346"/>
            <ac:picMk id="79" creationId="{8D83A567-2ACE-E860-390B-9B01BA8EB234}"/>
          </ac:picMkLst>
        </pc:picChg>
        <pc:picChg chg="mod">
          <ac:chgData name="#CUI SHUAIWEN#" userId="35a196ea-bcb8-475e-86cf-0b9eaca8a48f" providerId="ADAL" clId="{57376332-2583-49B1-AFA0-D7E85C41B98C}" dt="2024-12-10T02:40:55.136" v="4447" actId="1076"/>
          <ac:picMkLst>
            <pc:docMk/>
            <pc:sldMk cId="1749170911" sldId="346"/>
            <ac:picMk id="82" creationId="{6EA69DA6-A684-591C-172A-7F96618973F8}"/>
          </ac:picMkLst>
        </pc:picChg>
        <pc:picChg chg="add del mod">
          <ac:chgData name="#CUI SHUAIWEN#" userId="35a196ea-bcb8-475e-86cf-0b9eaca8a48f" providerId="ADAL" clId="{57376332-2583-49B1-AFA0-D7E85C41B98C}" dt="2024-12-10T02:40:25.337" v="4436" actId="478"/>
          <ac:picMkLst>
            <pc:docMk/>
            <pc:sldMk cId="1749170911" sldId="346"/>
            <ac:picMk id="95" creationId="{1A6E7A6C-2669-0B4F-3FFA-E3B5DD2A1ABD}"/>
          </ac:picMkLst>
        </pc:picChg>
        <pc:picChg chg="mod">
          <ac:chgData name="#CUI SHUAIWEN#" userId="35a196ea-bcb8-475e-86cf-0b9eaca8a48f" providerId="ADAL" clId="{57376332-2583-49B1-AFA0-D7E85C41B98C}" dt="2024-12-10T02:40:23.654" v="4435" actId="1076"/>
          <ac:picMkLst>
            <pc:docMk/>
            <pc:sldMk cId="1749170911" sldId="346"/>
            <ac:picMk id="98" creationId="{8FB7A930-771C-669F-2F20-7A76D1B30F03}"/>
          </ac:picMkLst>
        </pc:picChg>
        <pc:picChg chg="add del mod">
          <ac:chgData name="#CUI SHUAIWEN#" userId="35a196ea-bcb8-475e-86cf-0b9eaca8a48f" providerId="ADAL" clId="{57376332-2583-49B1-AFA0-D7E85C41B98C}" dt="2024-12-10T02:41:55.036" v="4473" actId="478"/>
          <ac:picMkLst>
            <pc:docMk/>
            <pc:sldMk cId="1749170911" sldId="346"/>
            <ac:picMk id="103" creationId="{124AD58E-A78D-6E35-F92C-586BAC893112}"/>
          </ac:picMkLst>
        </pc:picChg>
        <pc:picChg chg="add del mod">
          <ac:chgData name="#CUI SHUAIWEN#" userId="35a196ea-bcb8-475e-86cf-0b9eaca8a48f" providerId="ADAL" clId="{57376332-2583-49B1-AFA0-D7E85C41B98C}" dt="2024-12-10T02:41:58.936" v="4474" actId="478"/>
          <ac:picMkLst>
            <pc:docMk/>
            <pc:sldMk cId="1749170911" sldId="346"/>
            <ac:picMk id="104" creationId="{E3F31E03-3F5D-31A0-6A95-F0D02DFCBC90}"/>
          </ac:picMkLst>
        </pc:picChg>
        <pc:picChg chg="add del mod">
          <ac:chgData name="#CUI SHUAIWEN#" userId="35a196ea-bcb8-475e-86cf-0b9eaca8a48f" providerId="ADAL" clId="{57376332-2583-49B1-AFA0-D7E85C41B98C}" dt="2024-12-10T02:41:55.036" v="4473" actId="478"/>
          <ac:picMkLst>
            <pc:docMk/>
            <pc:sldMk cId="1749170911" sldId="346"/>
            <ac:picMk id="110" creationId="{8DFA85A6-70EF-5690-3951-E43EEBBF900D}"/>
          </ac:picMkLst>
        </pc:picChg>
        <pc:picChg chg="mod">
          <ac:chgData name="#CUI SHUAIWEN#" userId="35a196ea-bcb8-475e-86cf-0b9eaca8a48f" providerId="ADAL" clId="{57376332-2583-49B1-AFA0-D7E85C41B98C}" dt="2024-12-10T02:41:41.521" v="4471" actId="1076"/>
          <ac:picMkLst>
            <pc:docMk/>
            <pc:sldMk cId="1749170911" sldId="346"/>
            <ac:picMk id="113" creationId="{99A90F52-5384-C391-4BA3-59614C4552AE}"/>
          </ac:picMkLst>
        </pc:picChg>
        <pc:picChg chg="add mod">
          <ac:chgData name="#CUI SHUAIWEN#" userId="35a196ea-bcb8-475e-86cf-0b9eaca8a48f" providerId="ADAL" clId="{57376332-2583-49B1-AFA0-D7E85C41B98C}" dt="2024-12-10T04:24:57.251" v="4940" actId="164"/>
          <ac:picMkLst>
            <pc:docMk/>
            <pc:sldMk cId="1749170911" sldId="346"/>
            <ac:picMk id="118" creationId="{4CD1CE62-8AD3-F00F-1B42-8894E7F0D977}"/>
          </ac:picMkLst>
        </pc:picChg>
        <pc:picChg chg="add mod">
          <ac:chgData name="#CUI SHUAIWEN#" userId="35a196ea-bcb8-475e-86cf-0b9eaca8a48f" providerId="ADAL" clId="{57376332-2583-49B1-AFA0-D7E85C41B98C}" dt="2024-12-10T04:25:14.256" v="4943" actId="164"/>
          <ac:picMkLst>
            <pc:docMk/>
            <pc:sldMk cId="1749170911" sldId="346"/>
            <ac:picMk id="119" creationId="{6A5AD98B-7B85-C986-8B13-7B6E9C7A99F2}"/>
          </ac:picMkLst>
        </pc:picChg>
        <pc:picChg chg="add mod topLvl">
          <ac:chgData name="#CUI SHUAIWEN#" userId="35a196ea-bcb8-475e-86cf-0b9eaca8a48f" providerId="ADAL" clId="{57376332-2583-49B1-AFA0-D7E85C41B98C}" dt="2024-12-10T04:24:57.251" v="4940" actId="164"/>
          <ac:picMkLst>
            <pc:docMk/>
            <pc:sldMk cId="1749170911" sldId="346"/>
            <ac:picMk id="121" creationId="{B5451BCB-99D5-C0F8-1550-6C965EB0B4B7}"/>
          </ac:picMkLst>
        </pc:picChg>
        <pc:picChg chg="add mod">
          <ac:chgData name="#CUI SHUAIWEN#" userId="35a196ea-bcb8-475e-86cf-0b9eaca8a48f" providerId="ADAL" clId="{57376332-2583-49B1-AFA0-D7E85C41B98C}" dt="2024-12-10T04:24:57.251" v="4940" actId="164"/>
          <ac:picMkLst>
            <pc:docMk/>
            <pc:sldMk cId="1749170911" sldId="346"/>
            <ac:picMk id="123" creationId="{E8298A4A-A98C-C052-42D2-EE88777A1934}"/>
          </ac:picMkLst>
        </pc:picChg>
        <pc:picChg chg="add mod">
          <ac:chgData name="#CUI SHUAIWEN#" userId="35a196ea-bcb8-475e-86cf-0b9eaca8a48f" providerId="ADAL" clId="{57376332-2583-49B1-AFA0-D7E85C41B98C}" dt="2024-12-10T04:24:57.251" v="4940" actId="164"/>
          <ac:picMkLst>
            <pc:docMk/>
            <pc:sldMk cId="1749170911" sldId="346"/>
            <ac:picMk id="125" creationId="{1F079D97-D9A6-BA4C-E4C2-4C8C7CC8FB8E}"/>
          </ac:picMkLst>
        </pc:picChg>
        <pc:picChg chg="add mod">
          <ac:chgData name="#CUI SHUAIWEN#" userId="35a196ea-bcb8-475e-86cf-0b9eaca8a48f" providerId="ADAL" clId="{57376332-2583-49B1-AFA0-D7E85C41B98C}" dt="2024-12-10T04:24:57.251" v="4940" actId="164"/>
          <ac:picMkLst>
            <pc:docMk/>
            <pc:sldMk cId="1749170911" sldId="346"/>
            <ac:picMk id="127" creationId="{5F1C9EE9-03C1-B17E-CEEA-1D9815B0922B}"/>
          </ac:picMkLst>
        </pc:picChg>
        <pc:picChg chg="add mod">
          <ac:chgData name="#CUI SHUAIWEN#" userId="35a196ea-bcb8-475e-86cf-0b9eaca8a48f" providerId="ADAL" clId="{57376332-2583-49B1-AFA0-D7E85C41B98C}" dt="2024-12-10T04:24:57.251" v="4940" actId="164"/>
          <ac:picMkLst>
            <pc:docMk/>
            <pc:sldMk cId="1749170911" sldId="346"/>
            <ac:picMk id="129" creationId="{F6505029-33BD-0237-9A16-5C115DCC9763}"/>
          </ac:picMkLst>
        </pc:picChg>
        <pc:picChg chg="add mod">
          <ac:chgData name="#CUI SHUAIWEN#" userId="35a196ea-bcb8-475e-86cf-0b9eaca8a48f" providerId="ADAL" clId="{57376332-2583-49B1-AFA0-D7E85C41B98C}" dt="2024-12-10T04:24:57.251" v="4940" actId="164"/>
          <ac:picMkLst>
            <pc:docMk/>
            <pc:sldMk cId="1749170911" sldId="346"/>
            <ac:picMk id="131" creationId="{64E4F653-A149-5A1E-0870-2EE8CCE05583}"/>
          </ac:picMkLst>
        </pc:picChg>
        <pc:picChg chg="add mod">
          <ac:chgData name="#CUI SHUAIWEN#" userId="35a196ea-bcb8-475e-86cf-0b9eaca8a48f" providerId="ADAL" clId="{57376332-2583-49B1-AFA0-D7E85C41B98C}" dt="2024-12-10T04:24:57.251" v="4940" actId="164"/>
          <ac:picMkLst>
            <pc:docMk/>
            <pc:sldMk cId="1749170911" sldId="346"/>
            <ac:picMk id="133" creationId="{CFA4A12B-0DC7-2EAB-2D03-317222A1D690}"/>
          </ac:picMkLst>
        </pc:picChg>
        <pc:picChg chg="add mod">
          <ac:chgData name="#CUI SHUAIWEN#" userId="35a196ea-bcb8-475e-86cf-0b9eaca8a48f" providerId="ADAL" clId="{57376332-2583-49B1-AFA0-D7E85C41B98C}" dt="2024-12-10T04:24:57.251" v="4940" actId="164"/>
          <ac:picMkLst>
            <pc:docMk/>
            <pc:sldMk cId="1749170911" sldId="346"/>
            <ac:picMk id="135" creationId="{F7790290-D3EE-374A-28A4-00261446DF46}"/>
          </ac:picMkLst>
        </pc:picChg>
        <pc:picChg chg="add del mod">
          <ac:chgData name="#CUI SHUAIWEN#" userId="35a196ea-bcb8-475e-86cf-0b9eaca8a48f" providerId="ADAL" clId="{57376332-2583-49B1-AFA0-D7E85C41B98C}" dt="2024-12-10T04:09:34.915" v="4755" actId="478"/>
          <ac:picMkLst>
            <pc:docMk/>
            <pc:sldMk cId="1749170911" sldId="346"/>
            <ac:picMk id="136" creationId="{A22EB32D-7266-E6CE-D1E7-DE308CB3897B}"/>
          </ac:picMkLst>
        </pc:picChg>
        <pc:picChg chg="add del mod">
          <ac:chgData name="#CUI SHUAIWEN#" userId="35a196ea-bcb8-475e-86cf-0b9eaca8a48f" providerId="ADAL" clId="{57376332-2583-49B1-AFA0-D7E85C41B98C}" dt="2024-12-10T04:09:34.915" v="4755" actId="478"/>
          <ac:picMkLst>
            <pc:docMk/>
            <pc:sldMk cId="1749170911" sldId="346"/>
            <ac:picMk id="137" creationId="{75D17EEB-09A2-A97B-3C03-1D1F3AC9073B}"/>
          </ac:picMkLst>
        </pc:picChg>
        <pc:picChg chg="add del mod">
          <ac:chgData name="#CUI SHUAIWEN#" userId="35a196ea-bcb8-475e-86cf-0b9eaca8a48f" providerId="ADAL" clId="{57376332-2583-49B1-AFA0-D7E85C41B98C}" dt="2024-12-10T04:09:34.915" v="4755" actId="478"/>
          <ac:picMkLst>
            <pc:docMk/>
            <pc:sldMk cId="1749170911" sldId="346"/>
            <ac:picMk id="140" creationId="{61F94FA1-B86B-94BA-30BA-041B0729745C}"/>
          </ac:picMkLst>
        </pc:picChg>
        <pc:picChg chg="add del mod">
          <ac:chgData name="#CUI SHUAIWEN#" userId="35a196ea-bcb8-475e-86cf-0b9eaca8a48f" providerId="ADAL" clId="{57376332-2583-49B1-AFA0-D7E85C41B98C}" dt="2024-12-10T04:09:34.915" v="4755" actId="478"/>
          <ac:picMkLst>
            <pc:docMk/>
            <pc:sldMk cId="1749170911" sldId="346"/>
            <ac:picMk id="141" creationId="{D5650747-5F4B-1DCD-E53B-2DB3524C11E8}"/>
          </ac:picMkLst>
        </pc:picChg>
        <pc:picChg chg="add del mod">
          <ac:chgData name="#CUI SHUAIWEN#" userId="35a196ea-bcb8-475e-86cf-0b9eaca8a48f" providerId="ADAL" clId="{57376332-2583-49B1-AFA0-D7E85C41B98C}" dt="2024-12-10T04:09:34.915" v="4755" actId="478"/>
          <ac:picMkLst>
            <pc:docMk/>
            <pc:sldMk cId="1749170911" sldId="346"/>
            <ac:picMk id="144" creationId="{39C093B7-7690-6FF1-21CC-413485D5BA71}"/>
          </ac:picMkLst>
        </pc:picChg>
        <pc:picChg chg="add del mod">
          <ac:chgData name="#CUI SHUAIWEN#" userId="35a196ea-bcb8-475e-86cf-0b9eaca8a48f" providerId="ADAL" clId="{57376332-2583-49B1-AFA0-D7E85C41B98C}" dt="2024-12-10T04:09:34.915" v="4755" actId="478"/>
          <ac:picMkLst>
            <pc:docMk/>
            <pc:sldMk cId="1749170911" sldId="346"/>
            <ac:picMk id="145" creationId="{F7E735EE-A965-68A0-3A4F-D7819AC395B3}"/>
          </ac:picMkLst>
        </pc:picChg>
        <pc:picChg chg="add del mod">
          <ac:chgData name="#CUI SHUAIWEN#" userId="35a196ea-bcb8-475e-86cf-0b9eaca8a48f" providerId="ADAL" clId="{57376332-2583-49B1-AFA0-D7E85C41B98C}" dt="2024-12-10T04:09:34.915" v="4755" actId="478"/>
          <ac:picMkLst>
            <pc:docMk/>
            <pc:sldMk cId="1749170911" sldId="346"/>
            <ac:picMk id="148" creationId="{6DB4FEF6-CB19-7882-9C3B-CC3D78ECE5D3}"/>
          </ac:picMkLst>
        </pc:picChg>
        <pc:picChg chg="add del mod">
          <ac:chgData name="#CUI SHUAIWEN#" userId="35a196ea-bcb8-475e-86cf-0b9eaca8a48f" providerId="ADAL" clId="{57376332-2583-49B1-AFA0-D7E85C41B98C}" dt="2024-12-10T04:09:34.915" v="4755" actId="478"/>
          <ac:picMkLst>
            <pc:docMk/>
            <pc:sldMk cId="1749170911" sldId="346"/>
            <ac:picMk id="149" creationId="{0A03A06D-2937-DC90-A6EB-7F2484E8292C}"/>
          </ac:picMkLst>
        </pc:picChg>
        <pc:picChg chg="add mod">
          <ac:chgData name="#CUI SHUAIWEN#" userId="35a196ea-bcb8-475e-86cf-0b9eaca8a48f" providerId="ADAL" clId="{57376332-2583-49B1-AFA0-D7E85C41B98C}" dt="2024-12-10T04:03:49.348" v="4693" actId="1076"/>
          <ac:picMkLst>
            <pc:docMk/>
            <pc:sldMk cId="1749170911" sldId="346"/>
            <ac:picMk id="161" creationId="{92C0AAAC-65A4-9030-FF46-729ED59F2781}"/>
          </ac:picMkLst>
        </pc:picChg>
        <pc:picChg chg="add mod">
          <ac:chgData name="#CUI SHUAIWEN#" userId="35a196ea-bcb8-475e-86cf-0b9eaca8a48f" providerId="ADAL" clId="{57376332-2583-49B1-AFA0-D7E85C41B98C}" dt="2024-12-10T04:03:49.348" v="4693" actId="1076"/>
          <ac:picMkLst>
            <pc:docMk/>
            <pc:sldMk cId="1749170911" sldId="346"/>
            <ac:picMk id="162" creationId="{C8C656BD-CD5B-1FED-EAF8-ABB4AED607AC}"/>
          </ac:picMkLst>
        </pc:picChg>
        <pc:picChg chg="add mod">
          <ac:chgData name="#CUI SHUAIWEN#" userId="35a196ea-bcb8-475e-86cf-0b9eaca8a48f" providerId="ADAL" clId="{57376332-2583-49B1-AFA0-D7E85C41B98C}" dt="2024-12-10T04:03:49.348" v="4693" actId="1076"/>
          <ac:picMkLst>
            <pc:docMk/>
            <pc:sldMk cId="1749170911" sldId="346"/>
            <ac:picMk id="163" creationId="{D3DF0431-8360-65E7-AAC1-510A73CF4E94}"/>
          </ac:picMkLst>
        </pc:picChg>
        <pc:picChg chg="add mod">
          <ac:chgData name="#CUI SHUAIWEN#" userId="35a196ea-bcb8-475e-86cf-0b9eaca8a48f" providerId="ADAL" clId="{57376332-2583-49B1-AFA0-D7E85C41B98C}" dt="2024-12-10T04:03:49.348" v="4693" actId="1076"/>
          <ac:picMkLst>
            <pc:docMk/>
            <pc:sldMk cId="1749170911" sldId="346"/>
            <ac:picMk id="164" creationId="{C049A7DA-B595-7D21-A526-0D42DED2F3D7}"/>
          </ac:picMkLst>
        </pc:picChg>
        <pc:picChg chg="add mod">
          <ac:chgData name="#CUI SHUAIWEN#" userId="35a196ea-bcb8-475e-86cf-0b9eaca8a48f" providerId="ADAL" clId="{57376332-2583-49B1-AFA0-D7E85C41B98C}" dt="2024-12-10T04:03:49.348" v="4693" actId="1076"/>
          <ac:picMkLst>
            <pc:docMk/>
            <pc:sldMk cId="1749170911" sldId="346"/>
            <ac:picMk id="165" creationId="{2D1CF61D-556F-0B76-999D-676836BD1A15}"/>
          </ac:picMkLst>
        </pc:picChg>
        <pc:picChg chg="add mod">
          <ac:chgData name="#CUI SHUAIWEN#" userId="35a196ea-bcb8-475e-86cf-0b9eaca8a48f" providerId="ADAL" clId="{57376332-2583-49B1-AFA0-D7E85C41B98C}" dt="2024-12-10T04:03:49.348" v="4693" actId="1076"/>
          <ac:picMkLst>
            <pc:docMk/>
            <pc:sldMk cId="1749170911" sldId="346"/>
            <ac:picMk id="166" creationId="{76447000-0286-E226-FD0F-E8F0F2178EAC}"/>
          </ac:picMkLst>
        </pc:picChg>
        <pc:picChg chg="add mod">
          <ac:chgData name="#CUI SHUAIWEN#" userId="35a196ea-bcb8-475e-86cf-0b9eaca8a48f" providerId="ADAL" clId="{57376332-2583-49B1-AFA0-D7E85C41B98C}" dt="2024-12-10T04:03:49.348" v="4693" actId="1076"/>
          <ac:picMkLst>
            <pc:docMk/>
            <pc:sldMk cId="1749170911" sldId="346"/>
            <ac:picMk id="167" creationId="{C2919B00-313C-8E3B-B02B-766A215F1C75}"/>
          </ac:picMkLst>
        </pc:picChg>
        <pc:picChg chg="add mod">
          <ac:chgData name="#CUI SHUAIWEN#" userId="35a196ea-bcb8-475e-86cf-0b9eaca8a48f" providerId="ADAL" clId="{57376332-2583-49B1-AFA0-D7E85C41B98C}" dt="2024-12-10T04:03:49.348" v="4693" actId="1076"/>
          <ac:picMkLst>
            <pc:docMk/>
            <pc:sldMk cId="1749170911" sldId="346"/>
            <ac:picMk id="168" creationId="{0CF7F7E7-8773-EAB6-4452-4168510156A1}"/>
          </ac:picMkLst>
        </pc:picChg>
        <pc:picChg chg="add mod">
          <ac:chgData name="#CUI SHUAIWEN#" userId="35a196ea-bcb8-475e-86cf-0b9eaca8a48f" providerId="ADAL" clId="{57376332-2583-49B1-AFA0-D7E85C41B98C}" dt="2024-12-10T04:25:14.256" v="4943" actId="164"/>
          <ac:picMkLst>
            <pc:docMk/>
            <pc:sldMk cId="1749170911" sldId="346"/>
            <ac:picMk id="177" creationId="{C1F52CF4-1620-0D08-CA81-DCBA3FF41025}"/>
          </ac:picMkLst>
        </pc:picChg>
        <pc:picChg chg="add mod">
          <ac:chgData name="#CUI SHUAIWEN#" userId="35a196ea-bcb8-475e-86cf-0b9eaca8a48f" providerId="ADAL" clId="{57376332-2583-49B1-AFA0-D7E85C41B98C}" dt="2024-12-10T04:25:14.256" v="4943" actId="164"/>
          <ac:picMkLst>
            <pc:docMk/>
            <pc:sldMk cId="1749170911" sldId="346"/>
            <ac:picMk id="178" creationId="{FB8EC3D3-42FE-ECB1-49DD-A8A44B22F366}"/>
          </ac:picMkLst>
        </pc:picChg>
        <pc:picChg chg="add mod">
          <ac:chgData name="#CUI SHUAIWEN#" userId="35a196ea-bcb8-475e-86cf-0b9eaca8a48f" providerId="ADAL" clId="{57376332-2583-49B1-AFA0-D7E85C41B98C}" dt="2024-12-10T04:25:14.256" v="4943" actId="164"/>
          <ac:picMkLst>
            <pc:docMk/>
            <pc:sldMk cId="1749170911" sldId="346"/>
            <ac:picMk id="179" creationId="{5236B108-DCF5-E339-2F02-8D4976F577FE}"/>
          </ac:picMkLst>
        </pc:picChg>
        <pc:picChg chg="add mod">
          <ac:chgData name="#CUI SHUAIWEN#" userId="35a196ea-bcb8-475e-86cf-0b9eaca8a48f" providerId="ADAL" clId="{57376332-2583-49B1-AFA0-D7E85C41B98C}" dt="2024-12-10T04:25:14.256" v="4943" actId="164"/>
          <ac:picMkLst>
            <pc:docMk/>
            <pc:sldMk cId="1749170911" sldId="346"/>
            <ac:picMk id="180" creationId="{6D9F387F-EC30-315B-F917-C88E06BFD5BA}"/>
          </ac:picMkLst>
        </pc:picChg>
        <pc:picChg chg="add mod">
          <ac:chgData name="#CUI SHUAIWEN#" userId="35a196ea-bcb8-475e-86cf-0b9eaca8a48f" providerId="ADAL" clId="{57376332-2583-49B1-AFA0-D7E85C41B98C}" dt="2024-12-10T04:25:14.256" v="4943" actId="164"/>
          <ac:picMkLst>
            <pc:docMk/>
            <pc:sldMk cId="1749170911" sldId="346"/>
            <ac:picMk id="181" creationId="{B88BCE27-36E6-53BE-43D5-ADFADD869312}"/>
          </ac:picMkLst>
        </pc:picChg>
        <pc:picChg chg="add mod">
          <ac:chgData name="#CUI SHUAIWEN#" userId="35a196ea-bcb8-475e-86cf-0b9eaca8a48f" providerId="ADAL" clId="{57376332-2583-49B1-AFA0-D7E85C41B98C}" dt="2024-12-10T04:25:14.256" v="4943" actId="164"/>
          <ac:picMkLst>
            <pc:docMk/>
            <pc:sldMk cId="1749170911" sldId="346"/>
            <ac:picMk id="182" creationId="{02767C11-3ABE-F98A-F30C-8B74632DA2C4}"/>
          </ac:picMkLst>
        </pc:picChg>
        <pc:picChg chg="add del mod">
          <ac:chgData name="#CUI SHUAIWEN#" userId="35a196ea-bcb8-475e-86cf-0b9eaca8a48f" providerId="ADAL" clId="{57376332-2583-49B1-AFA0-D7E85C41B98C}" dt="2024-12-10T04:09:49.650" v="4758" actId="478"/>
          <ac:picMkLst>
            <pc:docMk/>
            <pc:sldMk cId="1749170911" sldId="346"/>
            <ac:picMk id="183" creationId="{7EA82B09-C168-62E5-87CD-66826E3F875F}"/>
          </ac:picMkLst>
        </pc:picChg>
        <pc:picChg chg="add mod">
          <ac:chgData name="#CUI SHUAIWEN#" userId="35a196ea-bcb8-475e-86cf-0b9eaca8a48f" providerId="ADAL" clId="{57376332-2583-49B1-AFA0-D7E85C41B98C}" dt="2024-12-10T04:25:14.256" v="4943" actId="164"/>
          <ac:picMkLst>
            <pc:docMk/>
            <pc:sldMk cId="1749170911" sldId="346"/>
            <ac:picMk id="184" creationId="{A6366282-1A90-7281-F814-4AADC23CC6CF}"/>
          </ac:picMkLst>
        </pc:picChg>
        <pc:picChg chg="add mod">
          <ac:chgData name="#CUI SHUAIWEN#" userId="35a196ea-bcb8-475e-86cf-0b9eaca8a48f" providerId="ADAL" clId="{57376332-2583-49B1-AFA0-D7E85C41B98C}" dt="2024-12-10T04:26:32.085" v="4950" actId="1076"/>
          <ac:picMkLst>
            <pc:docMk/>
            <pc:sldMk cId="1749170911" sldId="346"/>
            <ac:picMk id="209" creationId="{73694900-934E-7281-A965-FC03F7FB7B99}"/>
          </ac:picMkLst>
        </pc:picChg>
        <pc:picChg chg="add mod">
          <ac:chgData name="#CUI SHUAIWEN#" userId="35a196ea-bcb8-475e-86cf-0b9eaca8a48f" providerId="ADAL" clId="{57376332-2583-49B1-AFA0-D7E85C41B98C}" dt="2024-12-10T04:26:40.484" v="4952" actId="1076"/>
          <ac:picMkLst>
            <pc:docMk/>
            <pc:sldMk cId="1749170911" sldId="346"/>
            <ac:picMk id="210" creationId="{24A3E57A-E9EE-633E-9AB6-0FAA5ED7EC07}"/>
          </ac:picMkLst>
        </pc:picChg>
        <pc:cxnChg chg="mod">
          <ac:chgData name="#CUI SHUAIWEN#" userId="35a196ea-bcb8-475e-86cf-0b9eaca8a48f" providerId="ADAL" clId="{57376332-2583-49B1-AFA0-D7E85C41B98C}" dt="2024-12-10T02:22:44.857" v="4066" actId="165"/>
          <ac:cxnSpMkLst>
            <pc:docMk/>
            <pc:sldMk cId="1749170911" sldId="346"/>
            <ac:cxnSpMk id="64" creationId="{C13ABCF8-2F55-BEF2-BF65-826DCC2F3BCF}"/>
          </ac:cxnSpMkLst>
        </pc:cxnChg>
      </pc:sldChg>
      <pc:sldChg chg="add del">
        <pc:chgData name="#CUI SHUAIWEN#" userId="35a196ea-bcb8-475e-86cf-0b9eaca8a48f" providerId="ADAL" clId="{57376332-2583-49B1-AFA0-D7E85C41B98C}" dt="2024-12-10T04:57:31.762" v="5710" actId="47"/>
        <pc:sldMkLst>
          <pc:docMk/>
          <pc:sldMk cId="1952368861" sldId="347"/>
        </pc:sldMkLst>
      </pc:sldChg>
      <pc:sldChg chg="addSp delSp modSp add mod delAnim">
        <pc:chgData name="#CUI SHUAIWEN#" userId="35a196ea-bcb8-475e-86cf-0b9eaca8a48f" providerId="ADAL" clId="{57376332-2583-49B1-AFA0-D7E85C41B98C}" dt="2024-12-10T02:15:20.818" v="3898"/>
        <pc:sldMkLst>
          <pc:docMk/>
          <pc:sldMk cId="3464112731" sldId="348"/>
        </pc:sldMkLst>
        <pc:spChg chg="add del mod">
          <ac:chgData name="#CUI SHUAIWEN#" userId="35a196ea-bcb8-475e-86cf-0b9eaca8a48f" providerId="ADAL" clId="{57376332-2583-49B1-AFA0-D7E85C41B98C}" dt="2024-12-10T02:03:55.468" v="3809" actId="478"/>
          <ac:spMkLst>
            <pc:docMk/>
            <pc:sldMk cId="3464112731" sldId="348"/>
            <ac:spMk id="3" creationId="{CA4CA06A-BF59-35F1-8B6E-CA66697E5891}"/>
          </ac:spMkLst>
        </pc:spChg>
        <pc:spChg chg="add mod">
          <ac:chgData name="#CUI SHUAIWEN#" userId="35a196ea-bcb8-475e-86cf-0b9eaca8a48f" providerId="ADAL" clId="{57376332-2583-49B1-AFA0-D7E85C41B98C}" dt="2024-12-09T14:59:19.586" v="3632" actId="1076"/>
          <ac:spMkLst>
            <pc:docMk/>
            <pc:sldMk cId="3464112731" sldId="348"/>
            <ac:spMk id="11" creationId="{72A2AC82-53D7-0749-542D-9BDEDAA66653}"/>
          </ac:spMkLst>
        </pc:spChg>
        <pc:spChg chg="add del mod">
          <ac:chgData name="#CUI SHUAIWEN#" userId="35a196ea-bcb8-475e-86cf-0b9eaca8a48f" providerId="ADAL" clId="{57376332-2583-49B1-AFA0-D7E85C41B98C}" dt="2024-12-10T02:03:55.468" v="3809" actId="478"/>
          <ac:spMkLst>
            <pc:docMk/>
            <pc:sldMk cId="3464112731" sldId="348"/>
            <ac:spMk id="13" creationId="{9B4705AF-98B5-12F5-23B9-16705E96062C}"/>
          </ac:spMkLst>
        </pc:spChg>
        <pc:spChg chg="add del mod">
          <ac:chgData name="#CUI SHUAIWEN#" userId="35a196ea-bcb8-475e-86cf-0b9eaca8a48f" providerId="ADAL" clId="{57376332-2583-49B1-AFA0-D7E85C41B98C}" dt="2024-12-10T02:03:55.468" v="3809" actId="478"/>
          <ac:spMkLst>
            <pc:docMk/>
            <pc:sldMk cId="3464112731" sldId="348"/>
            <ac:spMk id="14" creationId="{99193E27-8F02-6059-38FB-A30749A58136}"/>
          </ac:spMkLst>
        </pc:spChg>
        <pc:spChg chg="add del mod">
          <ac:chgData name="#CUI SHUAIWEN#" userId="35a196ea-bcb8-475e-86cf-0b9eaca8a48f" providerId="ADAL" clId="{57376332-2583-49B1-AFA0-D7E85C41B98C}" dt="2024-12-10T02:08:05.513" v="3829" actId="478"/>
          <ac:spMkLst>
            <pc:docMk/>
            <pc:sldMk cId="3464112731" sldId="348"/>
            <ac:spMk id="18" creationId="{D7067A7C-5A3C-1346-0FCD-3ED3FFF9F501}"/>
          </ac:spMkLst>
        </pc:spChg>
        <pc:spChg chg="add del mod">
          <ac:chgData name="#CUI SHUAIWEN#" userId="35a196ea-bcb8-475e-86cf-0b9eaca8a48f" providerId="ADAL" clId="{57376332-2583-49B1-AFA0-D7E85C41B98C}" dt="2024-12-10T02:08:05.513" v="3829" actId="478"/>
          <ac:spMkLst>
            <pc:docMk/>
            <pc:sldMk cId="3464112731" sldId="348"/>
            <ac:spMk id="19" creationId="{4CE1135F-6B81-3C3C-3691-1FD8E63D63F1}"/>
          </ac:spMkLst>
        </pc:spChg>
        <pc:spChg chg="add del mod">
          <ac:chgData name="#CUI SHUAIWEN#" userId="35a196ea-bcb8-475e-86cf-0b9eaca8a48f" providerId="ADAL" clId="{57376332-2583-49B1-AFA0-D7E85C41B98C}" dt="2024-12-10T02:08:05.513" v="3829" actId="478"/>
          <ac:spMkLst>
            <pc:docMk/>
            <pc:sldMk cId="3464112731" sldId="348"/>
            <ac:spMk id="20" creationId="{B071F848-37D2-D639-38B3-FA1DF0E4EB30}"/>
          </ac:spMkLst>
        </pc:spChg>
        <pc:spChg chg="add del mod">
          <ac:chgData name="#CUI SHUAIWEN#" userId="35a196ea-bcb8-475e-86cf-0b9eaca8a48f" providerId="ADAL" clId="{57376332-2583-49B1-AFA0-D7E85C41B98C}" dt="2024-12-10T02:14:54.098" v="3891" actId="478"/>
          <ac:spMkLst>
            <pc:docMk/>
            <pc:sldMk cId="3464112731" sldId="348"/>
            <ac:spMk id="21" creationId="{6B4E8AC2-6BA8-D6DC-53DF-FCF89777C117}"/>
          </ac:spMkLst>
        </pc:spChg>
        <pc:spChg chg="add mod">
          <ac:chgData name="#CUI SHUAIWEN#" userId="35a196ea-bcb8-475e-86cf-0b9eaca8a48f" providerId="ADAL" clId="{57376332-2583-49B1-AFA0-D7E85C41B98C}" dt="2024-12-09T14:59:19.586" v="3632" actId="1076"/>
          <ac:spMkLst>
            <pc:docMk/>
            <pc:sldMk cId="3464112731" sldId="348"/>
            <ac:spMk id="22" creationId="{50159507-5B0B-2518-A2EB-8F5869E4D4EE}"/>
          </ac:spMkLst>
        </pc:spChg>
        <pc:spChg chg="add del mod">
          <ac:chgData name="#CUI SHUAIWEN#" userId="35a196ea-bcb8-475e-86cf-0b9eaca8a48f" providerId="ADAL" clId="{57376332-2583-49B1-AFA0-D7E85C41B98C}" dt="2024-12-10T02:14:54.098" v="3891" actId="478"/>
          <ac:spMkLst>
            <pc:docMk/>
            <pc:sldMk cId="3464112731" sldId="348"/>
            <ac:spMk id="23" creationId="{0B5FBED7-1A27-EDC3-FBE5-5D1C8373EAAE}"/>
          </ac:spMkLst>
        </pc:spChg>
        <pc:spChg chg="add del mod">
          <ac:chgData name="#CUI SHUAIWEN#" userId="35a196ea-bcb8-475e-86cf-0b9eaca8a48f" providerId="ADAL" clId="{57376332-2583-49B1-AFA0-D7E85C41B98C}" dt="2024-12-10T02:14:54.098" v="3891" actId="478"/>
          <ac:spMkLst>
            <pc:docMk/>
            <pc:sldMk cId="3464112731" sldId="348"/>
            <ac:spMk id="24" creationId="{EEE3266D-858E-CCEB-902D-53D2BEF1B0F0}"/>
          </ac:spMkLst>
        </pc:spChg>
        <pc:spChg chg="add mod">
          <ac:chgData name="#CUI SHUAIWEN#" userId="35a196ea-bcb8-475e-86cf-0b9eaca8a48f" providerId="ADAL" clId="{57376332-2583-49B1-AFA0-D7E85C41B98C}" dt="2024-12-10T02:15:05.216" v="3894"/>
          <ac:spMkLst>
            <pc:docMk/>
            <pc:sldMk cId="3464112731" sldId="348"/>
            <ac:spMk id="25" creationId="{62A8C70F-CC34-D6C0-C002-D8210A890F96}"/>
          </ac:spMkLst>
        </pc:spChg>
        <pc:spChg chg="add mod">
          <ac:chgData name="#CUI SHUAIWEN#" userId="35a196ea-bcb8-475e-86cf-0b9eaca8a48f" providerId="ADAL" clId="{57376332-2583-49B1-AFA0-D7E85C41B98C}" dt="2024-12-09T14:59:19.586" v="3632" actId="1076"/>
          <ac:spMkLst>
            <pc:docMk/>
            <pc:sldMk cId="3464112731" sldId="348"/>
            <ac:spMk id="26" creationId="{C5DE2A16-EF48-0F91-5686-085D9A984585}"/>
          </ac:spMkLst>
        </pc:spChg>
        <pc:spChg chg="add mod">
          <ac:chgData name="#CUI SHUAIWEN#" userId="35a196ea-bcb8-475e-86cf-0b9eaca8a48f" providerId="ADAL" clId="{57376332-2583-49B1-AFA0-D7E85C41B98C}" dt="2024-12-09T14:59:19.586" v="3632" actId="1076"/>
          <ac:spMkLst>
            <pc:docMk/>
            <pc:sldMk cId="3464112731" sldId="348"/>
            <ac:spMk id="27" creationId="{60AF347E-A354-4BFE-A970-FD08AA4E5298}"/>
          </ac:spMkLst>
        </pc:spChg>
        <pc:spChg chg="add mod">
          <ac:chgData name="#CUI SHUAIWEN#" userId="35a196ea-bcb8-475e-86cf-0b9eaca8a48f" providerId="ADAL" clId="{57376332-2583-49B1-AFA0-D7E85C41B98C}" dt="2024-12-09T14:59:19.586" v="3632" actId="1076"/>
          <ac:spMkLst>
            <pc:docMk/>
            <pc:sldMk cId="3464112731" sldId="348"/>
            <ac:spMk id="28" creationId="{3AD73A9B-3AE0-446B-3B46-2C3D49AE61E4}"/>
          </ac:spMkLst>
        </pc:spChg>
        <pc:spChg chg="add del mod">
          <ac:chgData name="#CUI SHUAIWEN#" userId="35a196ea-bcb8-475e-86cf-0b9eaca8a48f" providerId="ADAL" clId="{57376332-2583-49B1-AFA0-D7E85C41B98C}" dt="2024-12-10T02:15:20.571" v="3897" actId="478"/>
          <ac:spMkLst>
            <pc:docMk/>
            <pc:sldMk cId="3464112731" sldId="348"/>
            <ac:spMk id="29" creationId="{C3B52E86-F216-CE88-689E-B63C0B647A47}"/>
          </ac:spMkLst>
        </pc:spChg>
        <pc:spChg chg="del mod">
          <ac:chgData name="#CUI SHUAIWEN#" userId="35a196ea-bcb8-475e-86cf-0b9eaca8a48f" providerId="ADAL" clId="{57376332-2583-49B1-AFA0-D7E85C41B98C}" dt="2024-12-10T02:02:37.109" v="3772" actId="478"/>
          <ac:spMkLst>
            <pc:docMk/>
            <pc:sldMk cId="3464112731" sldId="348"/>
            <ac:spMk id="30" creationId="{5F3A892E-4A07-C005-051F-60CA56950AB8}"/>
          </ac:spMkLst>
        </pc:spChg>
        <pc:spChg chg="add mod">
          <ac:chgData name="#CUI SHUAIWEN#" userId="35a196ea-bcb8-475e-86cf-0b9eaca8a48f" providerId="ADAL" clId="{57376332-2583-49B1-AFA0-D7E85C41B98C}" dt="2024-12-09T14:59:19.586" v="3632" actId="1076"/>
          <ac:spMkLst>
            <pc:docMk/>
            <pc:sldMk cId="3464112731" sldId="348"/>
            <ac:spMk id="31" creationId="{9FA5D7FC-F906-528D-D8B4-9ECF2BB9A6B6}"/>
          </ac:spMkLst>
        </pc:spChg>
        <pc:spChg chg="del mod">
          <ac:chgData name="#CUI SHUAIWEN#" userId="35a196ea-bcb8-475e-86cf-0b9eaca8a48f" providerId="ADAL" clId="{57376332-2583-49B1-AFA0-D7E85C41B98C}" dt="2024-12-10T02:14:56.743" v="3892" actId="478"/>
          <ac:spMkLst>
            <pc:docMk/>
            <pc:sldMk cId="3464112731" sldId="348"/>
            <ac:spMk id="32" creationId="{C642F5DC-42A1-1908-9095-276C04558294}"/>
          </ac:spMkLst>
        </pc:spChg>
        <pc:spChg chg="add mod">
          <ac:chgData name="#CUI SHUAIWEN#" userId="35a196ea-bcb8-475e-86cf-0b9eaca8a48f" providerId="ADAL" clId="{57376332-2583-49B1-AFA0-D7E85C41B98C}" dt="2024-12-09T14:59:19.586" v="3632" actId="1076"/>
          <ac:spMkLst>
            <pc:docMk/>
            <pc:sldMk cId="3464112731" sldId="348"/>
            <ac:spMk id="33" creationId="{27E04B6F-06A3-A392-9F19-D72D760DF5F8}"/>
          </ac:spMkLst>
        </pc:spChg>
        <pc:spChg chg="add del mod">
          <ac:chgData name="#CUI SHUAIWEN#" userId="35a196ea-bcb8-475e-86cf-0b9eaca8a48f" providerId="ADAL" clId="{57376332-2583-49B1-AFA0-D7E85C41B98C}" dt="2024-12-10T02:15:20.571" v="3897" actId="478"/>
          <ac:spMkLst>
            <pc:docMk/>
            <pc:sldMk cId="3464112731" sldId="348"/>
            <ac:spMk id="34" creationId="{06269C57-7281-66D9-6276-9406F93DF827}"/>
          </ac:spMkLst>
        </pc:spChg>
        <pc:spChg chg="add del mod">
          <ac:chgData name="#CUI SHUAIWEN#" userId="35a196ea-bcb8-475e-86cf-0b9eaca8a48f" providerId="ADAL" clId="{57376332-2583-49B1-AFA0-D7E85C41B98C}" dt="2024-12-10T02:15:20.571" v="3897" actId="478"/>
          <ac:spMkLst>
            <pc:docMk/>
            <pc:sldMk cId="3464112731" sldId="348"/>
            <ac:spMk id="35" creationId="{E99D81D7-BE6E-BCB6-80CE-208A05535306}"/>
          </ac:spMkLst>
        </pc:spChg>
        <pc:spChg chg="del mod">
          <ac:chgData name="#CUI SHUAIWEN#" userId="35a196ea-bcb8-475e-86cf-0b9eaca8a48f" providerId="ADAL" clId="{57376332-2583-49B1-AFA0-D7E85C41B98C}" dt="2024-12-10T02:02:37.109" v="3772" actId="478"/>
          <ac:spMkLst>
            <pc:docMk/>
            <pc:sldMk cId="3464112731" sldId="348"/>
            <ac:spMk id="36" creationId="{8C9A2820-EC02-1037-C5E4-D2B8FA921DDE}"/>
          </ac:spMkLst>
        </pc:spChg>
        <pc:spChg chg="del">
          <ac:chgData name="#CUI SHUAIWEN#" userId="35a196ea-bcb8-475e-86cf-0b9eaca8a48f" providerId="ADAL" clId="{57376332-2583-49B1-AFA0-D7E85C41B98C}" dt="2024-12-10T02:02:37.109" v="3772" actId="478"/>
          <ac:spMkLst>
            <pc:docMk/>
            <pc:sldMk cId="3464112731" sldId="348"/>
            <ac:spMk id="37" creationId="{11BF5187-5ECF-E26A-C0C5-83DDFD389D5A}"/>
          </ac:spMkLst>
        </pc:spChg>
        <pc:spChg chg="add mod">
          <ac:chgData name="#CUI SHUAIWEN#" userId="35a196ea-bcb8-475e-86cf-0b9eaca8a48f" providerId="ADAL" clId="{57376332-2583-49B1-AFA0-D7E85C41B98C}" dt="2024-12-10T02:15:20.818" v="3898"/>
          <ac:spMkLst>
            <pc:docMk/>
            <pc:sldMk cId="3464112731" sldId="348"/>
            <ac:spMk id="38" creationId="{7B8C807A-34E1-6121-A1A7-0642D8F90DE0}"/>
          </ac:spMkLst>
        </pc:spChg>
        <pc:spChg chg="add mod">
          <ac:chgData name="#CUI SHUAIWEN#" userId="35a196ea-bcb8-475e-86cf-0b9eaca8a48f" providerId="ADAL" clId="{57376332-2583-49B1-AFA0-D7E85C41B98C}" dt="2024-12-10T02:15:20.818" v="3898"/>
          <ac:spMkLst>
            <pc:docMk/>
            <pc:sldMk cId="3464112731" sldId="348"/>
            <ac:spMk id="39" creationId="{67394581-1E6B-B5D3-3D06-04CA68664EC8}"/>
          </ac:spMkLst>
        </pc:spChg>
        <pc:spChg chg="add mod">
          <ac:chgData name="#CUI SHUAIWEN#" userId="35a196ea-bcb8-475e-86cf-0b9eaca8a48f" providerId="ADAL" clId="{57376332-2583-49B1-AFA0-D7E85C41B98C}" dt="2024-12-10T02:15:20.818" v="3898"/>
          <ac:spMkLst>
            <pc:docMk/>
            <pc:sldMk cId="3464112731" sldId="348"/>
            <ac:spMk id="40" creationId="{F14C9B6A-A25B-484C-AD31-99672A82E744}"/>
          </ac:spMkLst>
        </pc:spChg>
        <pc:spChg chg="add mod">
          <ac:chgData name="#CUI SHUAIWEN#" userId="35a196ea-bcb8-475e-86cf-0b9eaca8a48f" providerId="ADAL" clId="{57376332-2583-49B1-AFA0-D7E85C41B98C}" dt="2024-12-09T14:59:19.586" v="3632" actId="1076"/>
          <ac:spMkLst>
            <pc:docMk/>
            <pc:sldMk cId="3464112731" sldId="348"/>
            <ac:spMk id="42" creationId="{9EE78DBF-0424-2285-8A71-861D12DFB07C}"/>
          </ac:spMkLst>
        </pc:spChg>
        <pc:spChg chg="add mod">
          <ac:chgData name="#CUI SHUAIWEN#" userId="35a196ea-bcb8-475e-86cf-0b9eaca8a48f" providerId="ADAL" clId="{57376332-2583-49B1-AFA0-D7E85C41B98C}" dt="2024-12-09T14:59:19.586" v="3632" actId="1076"/>
          <ac:spMkLst>
            <pc:docMk/>
            <pc:sldMk cId="3464112731" sldId="348"/>
            <ac:spMk id="43" creationId="{69DC7E88-A589-4F19-E34C-4D053B97D428}"/>
          </ac:spMkLst>
        </pc:spChg>
        <pc:spChg chg="add mod">
          <ac:chgData name="#CUI SHUAIWEN#" userId="35a196ea-bcb8-475e-86cf-0b9eaca8a48f" providerId="ADAL" clId="{57376332-2583-49B1-AFA0-D7E85C41B98C}" dt="2024-12-09T14:59:19.586" v="3632" actId="1076"/>
          <ac:spMkLst>
            <pc:docMk/>
            <pc:sldMk cId="3464112731" sldId="348"/>
            <ac:spMk id="46" creationId="{5DDF6D15-26C8-88D8-3938-BB57D8A70212}"/>
          </ac:spMkLst>
        </pc:spChg>
        <pc:spChg chg="add mod">
          <ac:chgData name="#CUI SHUAIWEN#" userId="35a196ea-bcb8-475e-86cf-0b9eaca8a48f" providerId="ADAL" clId="{57376332-2583-49B1-AFA0-D7E85C41B98C}" dt="2024-12-09T14:59:19.586" v="3632" actId="1076"/>
          <ac:spMkLst>
            <pc:docMk/>
            <pc:sldMk cId="3464112731" sldId="348"/>
            <ac:spMk id="50" creationId="{324E2322-A1F1-823F-D8D2-52DA0AD53719}"/>
          </ac:spMkLst>
        </pc:spChg>
        <pc:spChg chg="add mod">
          <ac:chgData name="#CUI SHUAIWEN#" userId="35a196ea-bcb8-475e-86cf-0b9eaca8a48f" providerId="ADAL" clId="{57376332-2583-49B1-AFA0-D7E85C41B98C}" dt="2024-12-09T14:59:19.586" v="3632" actId="1076"/>
          <ac:spMkLst>
            <pc:docMk/>
            <pc:sldMk cId="3464112731" sldId="348"/>
            <ac:spMk id="51" creationId="{DFD9A675-9002-2B94-3BB0-AC5EAC803D0A}"/>
          </ac:spMkLst>
        </pc:spChg>
        <pc:spChg chg="add mod">
          <ac:chgData name="#CUI SHUAIWEN#" userId="35a196ea-bcb8-475e-86cf-0b9eaca8a48f" providerId="ADAL" clId="{57376332-2583-49B1-AFA0-D7E85C41B98C}" dt="2024-12-09T14:59:19.586" v="3632" actId="1076"/>
          <ac:spMkLst>
            <pc:docMk/>
            <pc:sldMk cId="3464112731" sldId="348"/>
            <ac:spMk id="52" creationId="{B5FCE84B-1928-E24C-8AB8-4A2A4080A0EE}"/>
          </ac:spMkLst>
        </pc:spChg>
        <pc:spChg chg="add mod">
          <ac:chgData name="#CUI SHUAIWEN#" userId="35a196ea-bcb8-475e-86cf-0b9eaca8a48f" providerId="ADAL" clId="{57376332-2583-49B1-AFA0-D7E85C41B98C}" dt="2024-12-10T02:05:09.332" v="3825" actId="693"/>
          <ac:spMkLst>
            <pc:docMk/>
            <pc:sldMk cId="3464112731" sldId="348"/>
            <ac:spMk id="53" creationId="{16D28B1B-8DB0-EF64-DE29-69298AF02EE8}"/>
          </ac:spMkLst>
        </pc:spChg>
        <pc:spChg chg="add mod">
          <ac:chgData name="#CUI SHUAIWEN#" userId="35a196ea-bcb8-475e-86cf-0b9eaca8a48f" providerId="ADAL" clId="{57376332-2583-49B1-AFA0-D7E85C41B98C}" dt="2024-12-09T14:59:19.586" v="3632" actId="1076"/>
          <ac:spMkLst>
            <pc:docMk/>
            <pc:sldMk cId="3464112731" sldId="348"/>
            <ac:spMk id="54" creationId="{2D1B2331-C365-C49F-1B04-1ABCBCD96AA0}"/>
          </ac:spMkLst>
        </pc:spChg>
        <pc:spChg chg="add mod">
          <ac:chgData name="#CUI SHUAIWEN#" userId="35a196ea-bcb8-475e-86cf-0b9eaca8a48f" providerId="ADAL" clId="{57376332-2583-49B1-AFA0-D7E85C41B98C}" dt="2024-12-09T14:59:19.586" v="3632" actId="1076"/>
          <ac:spMkLst>
            <pc:docMk/>
            <pc:sldMk cId="3464112731" sldId="348"/>
            <ac:spMk id="55" creationId="{684707EC-8073-DFF6-253B-8F8AB0CB6927}"/>
          </ac:spMkLst>
        </pc:spChg>
        <pc:spChg chg="add mod">
          <ac:chgData name="#CUI SHUAIWEN#" userId="35a196ea-bcb8-475e-86cf-0b9eaca8a48f" providerId="ADAL" clId="{57376332-2583-49B1-AFA0-D7E85C41B98C}" dt="2024-12-09T14:59:19.586" v="3632" actId="1076"/>
          <ac:spMkLst>
            <pc:docMk/>
            <pc:sldMk cId="3464112731" sldId="348"/>
            <ac:spMk id="56" creationId="{AA3A3471-FC5C-BEB2-65E0-204F17C63582}"/>
          </ac:spMkLst>
        </pc:spChg>
        <pc:spChg chg="add mod">
          <ac:chgData name="#CUI SHUAIWEN#" userId="35a196ea-bcb8-475e-86cf-0b9eaca8a48f" providerId="ADAL" clId="{57376332-2583-49B1-AFA0-D7E85C41B98C}" dt="2024-12-09T14:59:19.586" v="3632" actId="1076"/>
          <ac:spMkLst>
            <pc:docMk/>
            <pc:sldMk cId="3464112731" sldId="348"/>
            <ac:spMk id="58" creationId="{A0526620-144D-7610-8216-5CA1ECE2FE0E}"/>
          </ac:spMkLst>
        </pc:spChg>
        <pc:spChg chg="add mod">
          <ac:chgData name="#CUI SHUAIWEN#" userId="35a196ea-bcb8-475e-86cf-0b9eaca8a48f" providerId="ADAL" clId="{57376332-2583-49B1-AFA0-D7E85C41B98C}" dt="2024-12-09T14:59:19.586" v="3632" actId="1076"/>
          <ac:spMkLst>
            <pc:docMk/>
            <pc:sldMk cId="3464112731" sldId="348"/>
            <ac:spMk id="59" creationId="{624400F0-921B-B4D7-2758-AD8D17F82486}"/>
          </ac:spMkLst>
        </pc:spChg>
        <pc:spChg chg="add mod">
          <ac:chgData name="#CUI SHUAIWEN#" userId="35a196ea-bcb8-475e-86cf-0b9eaca8a48f" providerId="ADAL" clId="{57376332-2583-49B1-AFA0-D7E85C41B98C}" dt="2024-12-09T14:59:19.586" v="3632" actId="1076"/>
          <ac:spMkLst>
            <pc:docMk/>
            <pc:sldMk cId="3464112731" sldId="348"/>
            <ac:spMk id="60" creationId="{83EDC86F-27FE-75E8-A78C-CDC5C85F6D1A}"/>
          </ac:spMkLst>
        </pc:spChg>
        <pc:spChg chg="add mod">
          <ac:chgData name="#CUI SHUAIWEN#" userId="35a196ea-bcb8-475e-86cf-0b9eaca8a48f" providerId="ADAL" clId="{57376332-2583-49B1-AFA0-D7E85C41B98C}" dt="2024-12-09T14:59:19.586" v="3632" actId="1076"/>
          <ac:spMkLst>
            <pc:docMk/>
            <pc:sldMk cId="3464112731" sldId="348"/>
            <ac:spMk id="62" creationId="{2639C279-47E0-C086-87D1-09061EB92B68}"/>
          </ac:spMkLst>
        </pc:spChg>
        <pc:spChg chg="add mod">
          <ac:chgData name="#CUI SHUAIWEN#" userId="35a196ea-bcb8-475e-86cf-0b9eaca8a48f" providerId="ADAL" clId="{57376332-2583-49B1-AFA0-D7E85C41B98C}" dt="2024-12-09T14:59:19.586" v="3632" actId="1076"/>
          <ac:spMkLst>
            <pc:docMk/>
            <pc:sldMk cId="3464112731" sldId="348"/>
            <ac:spMk id="64" creationId="{C6F45EF8-8581-EA0A-F06A-D21F0A153378}"/>
          </ac:spMkLst>
        </pc:spChg>
        <pc:spChg chg="add mod">
          <ac:chgData name="#CUI SHUAIWEN#" userId="35a196ea-bcb8-475e-86cf-0b9eaca8a48f" providerId="ADAL" clId="{57376332-2583-49B1-AFA0-D7E85C41B98C}" dt="2024-12-09T14:59:19.586" v="3632" actId="1076"/>
          <ac:spMkLst>
            <pc:docMk/>
            <pc:sldMk cId="3464112731" sldId="348"/>
            <ac:spMk id="66" creationId="{538DA26E-21F3-F4EF-D87F-759C8C915D2F}"/>
          </ac:spMkLst>
        </pc:spChg>
        <pc:spChg chg="add mod">
          <ac:chgData name="#CUI SHUAIWEN#" userId="35a196ea-bcb8-475e-86cf-0b9eaca8a48f" providerId="ADAL" clId="{57376332-2583-49B1-AFA0-D7E85C41B98C}" dt="2024-12-09T15:00:59.240" v="3677" actId="12789"/>
          <ac:spMkLst>
            <pc:docMk/>
            <pc:sldMk cId="3464112731" sldId="348"/>
            <ac:spMk id="76" creationId="{EB33FF85-78CE-2FF8-3592-BC289FCB3FE8}"/>
          </ac:spMkLst>
        </pc:spChg>
        <pc:spChg chg="add mod">
          <ac:chgData name="#CUI SHUAIWEN#" userId="35a196ea-bcb8-475e-86cf-0b9eaca8a48f" providerId="ADAL" clId="{57376332-2583-49B1-AFA0-D7E85C41B98C}" dt="2024-12-10T02:09:26.401" v="3837" actId="14100"/>
          <ac:spMkLst>
            <pc:docMk/>
            <pc:sldMk cId="3464112731" sldId="348"/>
            <ac:spMk id="78" creationId="{8346FD7D-47FB-E544-D5D2-345E659F8257}"/>
          </ac:spMkLst>
        </pc:spChg>
        <pc:spChg chg="add mod">
          <ac:chgData name="#CUI SHUAIWEN#" userId="35a196ea-bcb8-475e-86cf-0b9eaca8a48f" providerId="ADAL" clId="{57376332-2583-49B1-AFA0-D7E85C41B98C}" dt="2024-12-10T02:09:26.401" v="3837" actId="14100"/>
          <ac:spMkLst>
            <pc:docMk/>
            <pc:sldMk cId="3464112731" sldId="348"/>
            <ac:spMk id="80" creationId="{D6B883A4-D070-DB47-D5C6-48A02566768F}"/>
          </ac:spMkLst>
        </pc:spChg>
        <pc:spChg chg="add mod">
          <ac:chgData name="#CUI SHUAIWEN#" userId="35a196ea-bcb8-475e-86cf-0b9eaca8a48f" providerId="ADAL" clId="{57376332-2583-49B1-AFA0-D7E85C41B98C}" dt="2024-12-10T02:09:26.401" v="3837" actId="14100"/>
          <ac:spMkLst>
            <pc:docMk/>
            <pc:sldMk cId="3464112731" sldId="348"/>
            <ac:spMk id="81" creationId="{720DECC2-8C8C-752A-617B-CF22E4F8EC79}"/>
          </ac:spMkLst>
        </pc:spChg>
        <pc:spChg chg="add mod">
          <ac:chgData name="#CUI SHUAIWEN#" userId="35a196ea-bcb8-475e-86cf-0b9eaca8a48f" providerId="ADAL" clId="{57376332-2583-49B1-AFA0-D7E85C41B98C}" dt="2024-12-10T02:09:26.401" v="3837" actId="14100"/>
          <ac:spMkLst>
            <pc:docMk/>
            <pc:sldMk cId="3464112731" sldId="348"/>
            <ac:spMk id="84" creationId="{1705A43B-C288-9413-B691-D1AEBB1B860A}"/>
          </ac:spMkLst>
        </pc:spChg>
        <pc:spChg chg="add mod">
          <ac:chgData name="#CUI SHUAIWEN#" userId="35a196ea-bcb8-475e-86cf-0b9eaca8a48f" providerId="ADAL" clId="{57376332-2583-49B1-AFA0-D7E85C41B98C}" dt="2024-12-10T02:09:26.401" v="3837" actId="14100"/>
          <ac:spMkLst>
            <pc:docMk/>
            <pc:sldMk cId="3464112731" sldId="348"/>
            <ac:spMk id="86" creationId="{A43E8A10-58FE-2254-E7D7-D8ABC9B951F1}"/>
          </ac:spMkLst>
        </pc:spChg>
        <pc:spChg chg="add mod">
          <ac:chgData name="#CUI SHUAIWEN#" userId="35a196ea-bcb8-475e-86cf-0b9eaca8a48f" providerId="ADAL" clId="{57376332-2583-49B1-AFA0-D7E85C41B98C}" dt="2024-12-09T15:00:59.240" v="3677" actId="12789"/>
          <ac:spMkLst>
            <pc:docMk/>
            <pc:sldMk cId="3464112731" sldId="348"/>
            <ac:spMk id="88" creationId="{7D45D9AF-D347-63D6-AE71-C5303EB9D735}"/>
          </ac:spMkLst>
        </pc:spChg>
        <pc:spChg chg="add mod">
          <ac:chgData name="#CUI SHUAIWEN#" userId="35a196ea-bcb8-475e-86cf-0b9eaca8a48f" providerId="ADAL" clId="{57376332-2583-49B1-AFA0-D7E85C41B98C}" dt="2024-12-09T15:00:59.240" v="3677" actId="12789"/>
          <ac:spMkLst>
            <pc:docMk/>
            <pc:sldMk cId="3464112731" sldId="348"/>
            <ac:spMk id="90" creationId="{92565E85-1C72-FFFA-88BD-7D217F07E3AA}"/>
          </ac:spMkLst>
        </pc:spChg>
        <pc:spChg chg="add mod">
          <ac:chgData name="#CUI SHUAIWEN#" userId="35a196ea-bcb8-475e-86cf-0b9eaca8a48f" providerId="ADAL" clId="{57376332-2583-49B1-AFA0-D7E85C41B98C}" dt="2024-12-09T15:00:59.240" v="3677" actId="12789"/>
          <ac:spMkLst>
            <pc:docMk/>
            <pc:sldMk cId="3464112731" sldId="348"/>
            <ac:spMk id="92" creationId="{D014B306-E5B1-A701-A883-EAC780C7EFD3}"/>
          </ac:spMkLst>
        </pc:spChg>
        <pc:spChg chg="add mod">
          <ac:chgData name="#CUI SHUAIWEN#" userId="35a196ea-bcb8-475e-86cf-0b9eaca8a48f" providerId="ADAL" clId="{57376332-2583-49B1-AFA0-D7E85C41B98C}" dt="2024-12-09T14:59:19.586" v="3632" actId="1076"/>
          <ac:spMkLst>
            <pc:docMk/>
            <pc:sldMk cId="3464112731" sldId="348"/>
            <ac:spMk id="97" creationId="{DE7CBD07-68CE-06B9-10F3-A21300C5BAE0}"/>
          </ac:spMkLst>
        </pc:spChg>
        <pc:spChg chg="add mod">
          <ac:chgData name="#CUI SHUAIWEN#" userId="35a196ea-bcb8-475e-86cf-0b9eaca8a48f" providerId="ADAL" clId="{57376332-2583-49B1-AFA0-D7E85C41B98C}" dt="2024-12-09T14:59:19.586" v="3632" actId="1076"/>
          <ac:spMkLst>
            <pc:docMk/>
            <pc:sldMk cId="3464112731" sldId="348"/>
            <ac:spMk id="98" creationId="{E5518DD1-8BA7-3704-F431-4EC083F0B277}"/>
          </ac:spMkLst>
        </pc:spChg>
        <pc:spChg chg="add mod">
          <ac:chgData name="#CUI SHUAIWEN#" userId="35a196ea-bcb8-475e-86cf-0b9eaca8a48f" providerId="ADAL" clId="{57376332-2583-49B1-AFA0-D7E85C41B98C}" dt="2024-12-09T14:59:19.586" v="3632" actId="1076"/>
          <ac:spMkLst>
            <pc:docMk/>
            <pc:sldMk cId="3464112731" sldId="348"/>
            <ac:spMk id="99" creationId="{04467E53-ED2C-B892-B99A-8E62AB7919DE}"/>
          </ac:spMkLst>
        </pc:spChg>
        <pc:spChg chg="add mod">
          <ac:chgData name="#CUI SHUAIWEN#" userId="35a196ea-bcb8-475e-86cf-0b9eaca8a48f" providerId="ADAL" clId="{57376332-2583-49B1-AFA0-D7E85C41B98C}" dt="2024-12-09T14:59:19.586" v="3632" actId="1076"/>
          <ac:spMkLst>
            <pc:docMk/>
            <pc:sldMk cId="3464112731" sldId="348"/>
            <ac:spMk id="100" creationId="{8C1A14FD-1766-0AB9-486E-0611BE9EDB23}"/>
          </ac:spMkLst>
        </pc:spChg>
        <pc:spChg chg="add mod">
          <ac:chgData name="#CUI SHUAIWEN#" userId="35a196ea-bcb8-475e-86cf-0b9eaca8a48f" providerId="ADAL" clId="{57376332-2583-49B1-AFA0-D7E85C41B98C}" dt="2024-12-09T14:59:19.586" v="3632" actId="1076"/>
          <ac:spMkLst>
            <pc:docMk/>
            <pc:sldMk cId="3464112731" sldId="348"/>
            <ac:spMk id="103" creationId="{5623D917-2091-BF50-36D2-3BEA2ED7F2DA}"/>
          </ac:spMkLst>
        </pc:spChg>
        <pc:spChg chg="add mod">
          <ac:chgData name="#CUI SHUAIWEN#" userId="35a196ea-bcb8-475e-86cf-0b9eaca8a48f" providerId="ADAL" clId="{57376332-2583-49B1-AFA0-D7E85C41B98C}" dt="2024-12-09T14:59:19.586" v="3632" actId="1076"/>
          <ac:spMkLst>
            <pc:docMk/>
            <pc:sldMk cId="3464112731" sldId="348"/>
            <ac:spMk id="104" creationId="{3B3F9BE6-1E89-2C71-A5D4-4BAB8B03E899}"/>
          </ac:spMkLst>
        </pc:spChg>
        <pc:spChg chg="add mod">
          <ac:chgData name="#CUI SHUAIWEN#" userId="35a196ea-bcb8-475e-86cf-0b9eaca8a48f" providerId="ADAL" clId="{57376332-2583-49B1-AFA0-D7E85C41B98C}" dt="2024-12-10T02:10:13.283" v="3849" actId="1076"/>
          <ac:spMkLst>
            <pc:docMk/>
            <pc:sldMk cId="3464112731" sldId="348"/>
            <ac:spMk id="106" creationId="{220F1EFF-4374-1A4F-BC8A-4CCD92710C5B}"/>
          </ac:spMkLst>
        </pc:spChg>
        <pc:spChg chg="add mod">
          <ac:chgData name="#CUI SHUAIWEN#" userId="35a196ea-bcb8-475e-86cf-0b9eaca8a48f" providerId="ADAL" clId="{57376332-2583-49B1-AFA0-D7E85C41B98C}" dt="2024-12-10T02:10:13.283" v="3849" actId="1076"/>
          <ac:spMkLst>
            <pc:docMk/>
            <pc:sldMk cId="3464112731" sldId="348"/>
            <ac:spMk id="108" creationId="{05FF9C15-CE4C-FFA8-9415-7C788CC48ACE}"/>
          </ac:spMkLst>
        </pc:spChg>
        <pc:spChg chg="add mod">
          <ac:chgData name="#CUI SHUAIWEN#" userId="35a196ea-bcb8-475e-86cf-0b9eaca8a48f" providerId="ADAL" clId="{57376332-2583-49B1-AFA0-D7E85C41B98C}" dt="2024-12-10T02:10:13.283" v="3849" actId="1076"/>
          <ac:spMkLst>
            <pc:docMk/>
            <pc:sldMk cId="3464112731" sldId="348"/>
            <ac:spMk id="110" creationId="{5EF2ECD8-2EA2-9CDD-4448-09CA9430748B}"/>
          </ac:spMkLst>
        </pc:spChg>
        <pc:spChg chg="add mod">
          <ac:chgData name="#CUI SHUAIWEN#" userId="35a196ea-bcb8-475e-86cf-0b9eaca8a48f" providerId="ADAL" clId="{57376332-2583-49B1-AFA0-D7E85C41B98C}" dt="2024-12-10T02:10:13.283" v="3849" actId="1076"/>
          <ac:spMkLst>
            <pc:docMk/>
            <pc:sldMk cId="3464112731" sldId="348"/>
            <ac:spMk id="112" creationId="{1A2767C6-E7E3-E7C6-6365-FBDBC6AA9976}"/>
          </ac:spMkLst>
        </pc:spChg>
        <pc:spChg chg="add mod">
          <ac:chgData name="#CUI SHUAIWEN#" userId="35a196ea-bcb8-475e-86cf-0b9eaca8a48f" providerId="ADAL" clId="{57376332-2583-49B1-AFA0-D7E85C41B98C}" dt="2024-12-09T14:59:19.586" v="3632" actId="1076"/>
          <ac:spMkLst>
            <pc:docMk/>
            <pc:sldMk cId="3464112731" sldId="348"/>
            <ac:spMk id="113" creationId="{C88D6CE4-96E7-1823-6BBA-1C4E028A5E19}"/>
          </ac:spMkLst>
        </pc:spChg>
        <pc:spChg chg="add mod">
          <ac:chgData name="#CUI SHUAIWEN#" userId="35a196ea-bcb8-475e-86cf-0b9eaca8a48f" providerId="ADAL" clId="{57376332-2583-49B1-AFA0-D7E85C41B98C}" dt="2024-12-09T15:01:09.346" v="3679" actId="1076"/>
          <ac:spMkLst>
            <pc:docMk/>
            <pc:sldMk cId="3464112731" sldId="348"/>
            <ac:spMk id="115" creationId="{3D0EF682-7A52-9C77-E7F8-27EAB62C6735}"/>
          </ac:spMkLst>
        </pc:spChg>
        <pc:spChg chg="add mod">
          <ac:chgData name="#CUI SHUAIWEN#" userId="35a196ea-bcb8-475e-86cf-0b9eaca8a48f" providerId="ADAL" clId="{57376332-2583-49B1-AFA0-D7E85C41B98C}" dt="2024-12-09T14:59:19.586" v="3632" actId="1076"/>
          <ac:spMkLst>
            <pc:docMk/>
            <pc:sldMk cId="3464112731" sldId="348"/>
            <ac:spMk id="116" creationId="{B18CD9BB-82F7-65A9-A854-2C5483FBC67D}"/>
          </ac:spMkLst>
        </pc:spChg>
        <pc:spChg chg="add mod">
          <ac:chgData name="#CUI SHUAIWEN#" userId="35a196ea-bcb8-475e-86cf-0b9eaca8a48f" providerId="ADAL" clId="{57376332-2583-49B1-AFA0-D7E85C41B98C}" dt="2024-12-09T14:59:19.586" v="3632" actId="1076"/>
          <ac:spMkLst>
            <pc:docMk/>
            <pc:sldMk cId="3464112731" sldId="348"/>
            <ac:spMk id="117" creationId="{1B0D2B6E-06C4-C189-BC5A-5F1F84AF6BDF}"/>
          </ac:spMkLst>
        </pc:spChg>
        <pc:spChg chg="add mod">
          <ac:chgData name="#CUI SHUAIWEN#" userId="35a196ea-bcb8-475e-86cf-0b9eaca8a48f" providerId="ADAL" clId="{57376332-2583-49B1-AFA0-D7E85C41B98C}" dt="2024-12-10T02:11:38.417" v="3855" actId="20577"/>
          <ac:spMkLst>
            <pc:docMk/>
            <pc:sldMk cId="3464112731" sldId="348"/>
            <ac:spMk id="120" creationId="{CF4AB49E-07DB-BB9E-7DD2-617B361EAEE0}"/>
          </ac:spMkLst>
        </pc:spChg>
        <pc:spChg chg="add mod">
          <ac:chgData name="#CUI SHUAIWEN#" userId="35a196ea-bcb8-475e-86cf-0b9eaca8a48f" providerId="ADAL" clId="{57376332-2583-49B1-AFA0-D7E85C41B98C}" dt="2024-12-09T14:59:19.586" v="3632" actId="1076"/>
          <ac:spMkLst>
            <pc:docMk/>
            <pc:sldMk cId="3464112731" sldId="348"/>
            <ac:spMk id="121" creationId="{8A66D923-487C-FF85-ADB4-4616A469B387}"/>
          </ac:spMkLst>
        </pc:spChg>
        <pc:grpChg chg="del">
          <ac:chgData name="#CUI SHUAIWEN#" userId="35a196ea-bcb8-475e-86cf-0b9eaca8a48f" providerId="ADAL" clId="{57376332-2583-49B1-AFA0-D7E85C41B98C}" dt="2024-12-09T14:58:41.985" v="3601" actId="478"/>
          <ac:grpSpMkLst>
            <pc:docMk/>
            <pc:sldMk cId="3464112731" sldId="348"/>
            <ac:grpSpMk id="68" creationId="{DB58A5F4-B695-D5C1-7E76-9709632222AF}"/>
          </ac:grpSpMkLst>
        </pc:grpChg>
        <pc:grpChg chg="del">
          <ac:chgData name="#CUI SHUAIWEN#" userId="35a196ea-bcb8-475e-86cf-0b9eaca8a48f" providerId="ADAL" clId="{57376332-2583-49B1-AFA0-D7E85C41B98C}" dt="2024-12-09T14:58:41.985" v="3601" actId="478"/>
          <ac:grpSpMkLst>
            <pc:docMk/>
            <pc:sldMk cId="3464112731" sldId="348"/>
            <ac:grpSpMk id="69" creationId="{489E6F39-E2AD-539D-0553-2DD3BC46658E}"/>
          </ac:grpSpMkLst>
        </pc:grpChg>
        <pc:grpChg chg="del">
          <ac:chgData name="#CUI SHUAIWEN#" userId="35a196ea-bcb8-475e-86cf-0b9eaca8a48f" providerId="ADAL" clId="{57376332-2583-49B1-AFA0-D7E85C41B98C}" dt="2024-12-09T14:58:41.985" v="3601" actId="478"/>
          <ac:grpSpMkLst>
            <pc:docMk/>
            <pc:sldMk cId="3464112731" sldId="348"/>
            <ac:grpSpMk id="70" creationId="{D15CEA80-73BF-E4B7-25B0-34DF8B91B255}"/>
          </ac:grpSpMkLst>
        </pc:grpChg>
        <pc:grpChg chg="del">
          <ac:chgData name="#CUI SHUAIWEN#" userId="35a196ea-bcb8-475e-86cf-0b9eaca8a48f" providerId="ADAL" clId="{57376332-2583-49B1-AFA0-D7E85C41B98C}" dt="2024-12-09T14:58:41.985" v="3601" actId="478"/>
          <ac:grpSpMkLst>
            <pc:docMk/>
            <pc:sldMk cId="3464112731" sldId="348"/>
            <ac:grpSpMk id="71" creationId="{F0D3B12A-3C52-16BC-172F-D2C3115EF0CB}"/>
          </ac:grpSpMkLst>
        </pc:grpChg>
        <pc:grpChg chg="del">
          <ac:chgData name="#CUI SHUAIWEN#" userId="35a196ea-bcb8-475e-86cf-0b9eaca8a48f" providerId="ADAL" clId="{57376332-2583-49B1-AFA0-D7E85C41B98C}" dt="2024-12-09T14:58:41.985" v="3601" actId="478"/>
          <ac:grpSpMkLst>
            <pc:docMk/>
            <pc:sldMk cId="3464112731" sldId="348"/>
            <ac:grpSpMk id="72" creationId="{5D0E789A-36BB-3B04-9498-D26D2BFBBA14}"/>
          </ac:grpSpMkLst>
        </pc:grpChg>
        <pc:grpChg chg="del">
          <ac:chgData name="#CUI SHUAIWEN#" userId="35a196ea-bcb8-475e-86cf-0b9eaca8a48f" providerId="ADAL" clId="{57376332-2583-49B1-AFA0-D7E85C41B98C}" dt="2024-12-09T14:58:41.985" v="3601" actId="478"/>
          <ac:grpSpMkLst>
            <pc:docMk/>
            <pc:sldMk cId="3464112731" sldId="348"/>
            <ac:grpSpMk id="73" creationId="{A05B576F-BFBA-4C9E-5D8C-300A82FF2E57}"/>
          </ac:grpSpMkLst>
        </pc:grpChg>
        <pc:grpChg chg="del">
          <ac:chgData name="#CUI SHUAIWEN#" userId="35a196ea-bcb8-475e-86cf-0b9eaca8a48f" providerId="ADAL" clId="{57376332-2583-49B1-AFA0-D7E85C41B98C}" dt="2024-12-09T14:58:41.985" v="3601" actId="478"/>
          <ac:grpSpMkLst>
            <pc:docMk/>
            <pc:sldMk cId="3464112731" sldId="348"/>
            <ac:grpSpMk id="74" creationId="{A7F60581-4DDC-2E60-7A89-4EE8BFD2FCD2}"/>
          </ac:grpSpMkLst>
        </pc:grpChg>
        <pc:picChg chg="add del mod">
          <ac:chgData name="#CUI SHUAIWEN#" userId="35a196ea-bcb8-475e-86cf-0b9eaca8a48f" providerId="ADAL" clId="{57376332-2583-49B1-AFA0-D7E85C41B98C}" dt="2024-12-09T14:59:44.800" v="3656" actId="478"/>
          <ac:picMkLst>
            <pc:docMk/>
            <pc:sldMk cId="3464112731" sldId="348"/>
            <ac:picMk id="75" creationId="{0B18DE13-9AC1-5CA1-C79F-342567302C46}"/>
          </ac:picMkLst>
        </pc:picChg>
        <pc:picChg chg="add del mod">
          <ac:chgData name="#CUI SHUAIWEN#" userId="35a196ea-bcb8-475e-86cf-0b9eaca8a48f" providerId="ADAL" clId="{57376332-2583-49B1-AFA0-D7E85C41B98C}" dt="2024-12-10T02:09:26.872" v="3838" actId="478"/>
          <ac:picMkLst>
            <pc:docMk/>
            <pc:sldMk cId="3464112731" sldId="348"/>
            <ac:picMk id="77" creationId="{D5B67B9B-AF7B-D238-3679-C4B437C8E096}"/>
          </ac:picMkLst>
        </pc:picChg>
        <pc:picChg chg="add del mod">
          <ac:chgData name="#CUI SHUAIWEN#" userId="35a196ea-bcb8-475e-86cf-0b9eaca8a48f" providerId="ADAL" clId="{57376332-2583-49B1-AFA0-D7E85C41B98C}" dt="2024-12-10T02:09:26.872" v="3838" actId="478"/>
          <ac:picMkLst>
            <pc:docMk/>
            <pc:sldMk cId="3464112731" sldId="348"/>
            <ac:picMk id="79" creationId="{E9F66822-FAD4-9F94-6E40-FEA06EBCA474}"/>
          </ac:picMkLst>
        </pc:picChg>
        <pc:picChg chg="add del mod">
          <ac:chgData name="#CUI SHUAIWEN#" userId="35a196ea-bcb8-475e-86cf-0b9eaca8a48f" providerId="ADAL" clId="{57376332-2583-49B1-AFA0-D7E85C41B98C}" dt="2024-12-10T02:09:26.872" v="3838" actId="478"/>
          <ac:picMkLst>
            <pc:docMk/>
            <pc:sldMk cId="3464112731" sldId="348"/>
            <ac:picMk id="82" creationId="{32B2766E-2999-4DF1-3ADB-DD0685C51B4A}"/>
          </ac:picMkLst>
        </pc:picChg>
        <pc:picChg chg="add del mod">
          <ac:chgData name="#CUI SHUAIWEN#" userId="35a196ea-bcb8-475e-86cf-0b9eaca8a48f" providerId="ADAL" clId="{57376332-2583-49B1-AFA0-D7E85C41B98C}" dt="2024-12-10T02:09:26.872" v="3838" actId="478"/>
          <ac:picMkLst>
            <pc:docMk/>
            <pc:sldMk cId="3464112731" sldId="348"/>
            <ac:picMk id="83" creationId="{747B8CB5-80FF-351A-6E30-789F9EE9FF09}"/>
          </ac:picMkLst>
        </pc:picChg>
        <pc:picChg chg="add del mod">
          <ac:chgData name="#CUI SHUAIWEN#" userId="35a196ea-bcb8-475e-86cf-0b9eaca8a48f" providerId="ADAL" clId="{57376332-2583-49B1-AFA0-D7E85C41B98C}" dt="2024-12-10T02:09:26.872" v="3838" actId="478"/>
          <ac:picMkLst>
            <pc:docMk/>
            <pc:sldMk cId="3464112731" sldId="348"/>
            <ac:picMk id="85" creationId="{25F42ED8-730B-FF7C-8057-D626E554F7F1}"/>
          </ac:picMkLst>
        </pc:picChg>
        <pc:picChg chg="add del mod">
          <ac:chgData name="#CUI SHUAIWEN#" userId="35a196ea-bcb8-475e-86cf-0b9eaca8a48f" providerId="ADAL" clId="{57376332-2583-49B1-AFA0-D7E85C41B98C}" dt="2024-12-09T14:59:45.456" v="3657" actId="478"/>
          <ac:picMkLst>
            <pc:docMk/>
            <pc:sldMk cId="3464112731" sldId="348"/>
            <ac:picMk id="87" creationId="{C75FEF35-D873-7795-4C9D-ECB2178860B8}"/>
          </ac:picMkLst>
        </pc:picChg>
        <pc:picChg chg="add del mod">
          <ac:chgData name="#CUI SHUAIWEN#" userId="35a196ea-bcb8-475e-86cf-0b9eaca8a48f" providerId="ADAL" clId="{57376332-2583-49B1-AFA0-D7E85C41B98C}" dt="2024-12-09T14:59:46.259" v="3658" actId="478"/>
          <ac:picMkLst>
            <pc:docMk/>
            <pc:sldMk cId="3464112731" sldId="348"/>
            <ac:picMk id="89" creationId="{50AA9D5E-C686-7154-1AF9-DDD0460D04CA}"/>
          </ac:picMkLst>
        </pc:picChg>
        <pc:picChg chg="add del mod">
          <ac:chgData name="#CUI SHUAIWEN#" userId="35a196ea-bcb8-475e-86cf-0b9eaca8a48f" providerId="ADAL" clId="{57376332-2583-49B1-AFA0-D7E85C41B98C}" dt="2024-12-09T14:59:46.988" v="3659" actId="478"/>
          <ac:picMkLst>
            <pc:docMk/>
            <pc:sldMk cId="3464112731" sldId="348"/>
            <ac:picMk id="91" creationId="{D786D5AD-E597-5B5D-FDD3-54C390B6943C}"/>
          </ac:picMkLst>
        </pc:picChg>
        <pc:picChg chg="add mod">
          <ac:chgData name="#CUI SHUAIWEN#" userId="35a196ea-bcb8-475e-86cf-0b9eaca8a48f" providerId="ADAL" clId="{57376332-2583-49B1-AFA0-D7E85C41B98C}" dt="2024-12-09T14:59:19.586" v="3632" actId="1076"/>
          <ac:picMkLst>
            <pc:docMk/>
            <pc:sldMk cId="3464112731" sldId="348"/>
            <ac:picMk id="93" creationId="{E71C22AE-1A10-2A61-6FE3-248626CEDDB4}"/>
          </ac:picMkLst>
        </pc:picChg>
        <pc:picChg chg="add mod">
          <ac:chgData name="#CUI SHUAIWEN#" userId="35a196ea-bcb8-475e-86cf-0b9eaca8a48f" providerId="ADAL" clId="{57376332-2583-49B1-AFA0-D7E85C41B98C}" dt="2024-12-09T14:59:19.586" v="3632" actId="1076"/>
          <ac:picMkLst>
            <pc:docMk/>
            <pc:sldMk cId="3464112731" sldId="348"/>
            <ac:picMk id="94" creationId="{70261BD9-1C16-55A5-627F-9F11EF8E2509}"/>
          </ac:picMkLst>
        </pc:picChg>
        <pc:picChg chg="add mod">
          <ac:chgData name="#CUI SHUAIWEN#" userId="35a196ea-bcb8-475e-86cf-0b9eaca8a48f" providerId="ADAL" clId="{57376332-2583-49B1-AFA0-D7E85C41B98C}" dt="2024-12-09T14:59:19.586" v="3632" actId="1076"/>
          <ac:picMkLst>
            <pc:docMk/>
            <pc:sldMk cId="3464112731" sldId="348"/>
            <ac:picMk id="95" creationId="{21082171-F271-BDD0-82A7-23B574D7F34C}"/>
          </ac:picMkLst>
        </pc:picChg>
        <pc:picChg chg="add mod">
          <ac:chgData name="#CUI SHUAIWEN#" userId="35a196ea-bcb8-475e-86cf-0b9eaca8a48f" providerId="ADAL" clId="{57376332-2583-49B1-AFA0-D7E85C41B98C}" dt="2024-12-09T14:59:19.586" v="3632" actId="1076"/>
          <ac:picMkLst>
            <pc:docMk/>
            <pc:sldMk cId="3464112731" sldId="348"/>
            <ac:picMk id="96" creationId="{0004AF60-70F4-E3C0-65B3-63D2DF3BF6F0}"/>
          </ac:picMkLst>
        </pc:picChg>
        <pc:picChg chg="add mod">
          <ac:chgData name="#CUI SHUAIWEN#" userId="35a196ea-bcb8-475e-86cf-0b9eaca8a48f" providerId="ADAL" clId="{57376332-2583-49B1-AFA0-D7E85C41B98C}" dt="2024-12-09T14:59:19.586" v="3632" actId="1076"/>
          <ac:picMkLst>
            <pc:docMk/>
            <pc:sldMk cId="3464112731" sldId="348"/>
            <ac:picMk id="101" creationId="{78FE5166-8793-67F7-6D0C-D44106241DEA}"/>
          </ac:picMkLst>
        </pc:picChg>
        <pc:picChg chg="add mod">
          <ac:chgData name="#CUI SHUAIWEN#" userId="35a196ea-bcb8-475e-86cf-0b9eaca8a48f" providerId="ADAL" clId="{57376332-2583-49B1-AFA0-D7E85C41B98C}" dt="2024-12-09T14:59:19.586" v="3632" actId="1076"/>
          <ac:picMkLst>
            <pc:docMk/>
            <pc:sldMk cId="3464112731" sldId="348"/>
            <ac:picMk id="102" creationId="{3FD6D725-6CCE-FFD9-D2E9-E99FDC6EC411}"/>
          </ac:picMkLst>
        </pc:picChg>
        <pc:picChg chg="add mod">
          <ac:chgData name="#CUI SHUAIWEN#" userId="35a196ea-bcb8-475e-86cf-0b9eaca8a48f" providerId="ADAL" clId="{57376332-2583-49B1-AFA0-D7E85C41B98C}" dt="2024-12-10T02:10:02.696" v="3846" actId="1076"/>
          <ac:picMkLst>
            <pc:docMk/>
            <pc:sldMk cId="3464112731" sldId="348"/>
            <ac:picMk id="105" creationId="{E984812D-9364-A41A-16B1-47F55383B05D}"/>
          </ac:picMkLst>
        </pc:picChg>
        <pc:picChg chg="add mod">
          <ac:chgData name="#CUI SHUAIWEN#" userId="35a196ea-bcb8-475e-86cf-0b9eaca8a48f" providerId="ADAL" clId="{57376332-2583-49B1-AFA0-D7E85C41B98C}" dt="2024-12-10T02:10:02.696" v="3846" actId="1076"/>
          <ac:picMkLst>
            <pc:docMk/>
            <pc:sldMk cId="3464112731" sldId="348"/>
            <ac:picMk id="107" creationId="{07DB58A3-781A-B97F-B6A1-C8B9E2D05F89}"/>
          </ac:picMkLst>
        </pc:picChg>
        <pc:picChg chg="add mod">
          <ac:chgData name="#CUI SHUAIWEN#" userId="35a196ea-bcb8-475e-86cf-0b9eaca8a48f" providerId="ADAL" clId="{57376332-2583-49B1-AFA0-D7E85C41B98C}" dt="2024-12-10T02:10:02.696" v="3846" actId="1076"/>
          <ac:picMkLst>
            <pc:docMk/>
            <pc:sldMk cId="3464112731" sldId="348"/>
            <ac:picMk id="109" creationId="{E96E6992-0CDE-FDE4-9765-5408BFC80167}"/>
          </ac:picMkLst>
        </pc:picChg>
        <pc:picChg chg="add mod">
          <ac:chgData name="#CUI SHUAIWEN#" userId="35a196ea-bcb8-475e-86cf-0b9eaca8a48f" providerId="ADAL" clId="{57376332-2583-49B1-AFA0-D7E85C41B98C}" dt="2024-12-10T02:10:02.696" v="3846" actId="1076"/>
          <ac:picMkLst>
            <pc:docMk/>
            <pc:sldMk cId="3464112731" sldId="348"/>
            <ac:picMk id="111" creationId="{B5C8FC94-EDC1-766A-684E-A98F0DC7687B}"/>
          </ac:picMkLst>
        </pc:picChg>
        <pc:picChg chg="add del mod">
          <ac:chgData name="#CUI SHUAIWEN#" userId="35a196ea-bcb8-475e-86cf-0b9eaca8a48f" providerId="ADAL" clId="{57376332-2583-49B1-AFA0-D7E85C41B98C}" dt="2024-12-09T14:59:47.643" v="3660" actId="478"/>
          <ac:picMkLst>
            <pc:docMk/>
            <pc:sldMk cId="3464112731" sldId="348"/>
            <ac:picMk id="114" creationId="{A433FCCB-AB13-5E79-38EE-E80D9F8971F4}"/>
          </ac:picMkLst>
        </pc:picChg>
        <pc:picChg chg="add mod">
          <ac:chgData name="#CUI SHUAIWEN#" userId="35a196ea-bcb8-475e-86cf-0b9eaca8a48f" providerId="ADAL" clId="{57376332-2583-49B1-AFA0-D7E85C41B98C}" dt="2024-12-09T14:59:19.586" v="3632" actId="1076"/>
          <ac:picMkLst>
            <pc:docMk/>
            <pc:sldMk cId="3464112731" sldId="348"/>
            <ac:picMk id="118" creationId="{897AD460-820B-B91E-8464-3E441CBD7843}"/>
          </ac:picMkLst>
        </pc:picChg>
        <pc:picChg chg="add mod">
          <ac:chgData name="#CUI SHUAIWEN#" userId="35a196ea-bcb8-475e-86cf-0b9eaca8a48f" providerId="ADAL" clId="{57376332-2583-49B1-AFA0-D7E85C41B98C}" dt="2024-12-09T14:59:19.586" v="3632" actId="1076"/>
          <ac:picMkLst>
            <pc:docMk/>
            <pc:sldMk cId="3464112731" sldId="348"/>
            <ac:picMk id="119" creationId="{F8C67B93-4A9C-F2D5-24AC-F74CFE177D20}"/>
          </ac:picMkLst>
        </pc:picChg>
        <pc:picChg chg="add mod">
          <ac:chgData name="#CUI SHUAIWEN#" userId="35a196ea-bcb8-475e-86cf-0b9eaca8a48f" providerId="ADAL" clId="{57376332-2583-49B1-AFA0-D7E85C41B98C}" dt="2024-12-09T15:01:50.728" v="3712" actId="1038"/>
          <ac:picMkLst>
            <pc:docMk/>
            <pc:sldMk cId="3464112731" sldId="348"/>
            <ac:picMk id="122" creationId="{1067A8E5-7C32-96BE-1E7E-B1E40E4D327C}"/>
          </ac:picMkLst>
        </pc:picChg>
        <pc:picChg chg="add mod">
          <ac:chgData name="#CUI SHUAIWEN#" userId="35a196ea-bcb8-475e-86cf-0b9eaca8a48f" providerId="ADAL" clId="{57376332-2583-49B1-AFA0-D7E85C41B98C}" dt="2024-12-09T15:01:53.721" v="3713" actId="1076"/>
          <ac:picMkLst>
            <pc:docMk/>
            <pc:sldMk cId="3464112731" sldId="348"/>
            <ac:picMk id="123" creationId="{18EFEFAD-E2C9-CB62-D7BC-A485EA8CEE13}"/>
          </ac:picMkLst>
        </pc:picChg>
        <pc:picChg chg="add mod">
          <ac:chgData name="#CUI SHUAIWEN#" userId="35a196ea-bcb8-475e-86cf-0b9eaca8a48f" providerId="ADAL" clId="{57376332-2583-49B1-AFA0-D7E85C41B98C}" dt="2024-12-09T15:01:30.695" v="3684" actId="1076"/>
          <ac:picMkLst>
            <pc:docMk/>
            <pc:sldMk cId="3464112731" sldId="348"/>
            <ac:picMk id="124" creationId="{629E042F-992F-6E7A-EA7B-0539F1B38269}"/>
          </ac:picMkLst>
        </pc:picChg>
        <pc:picChg chg="add mod">
          <ac:chgData name="#CUI SHUAIWEN#" userId="35a196ea-bcb8-475e-86cf-0b9eaca8a48f" providerId="ADAL" clId="{57376332-2583-49B1-AFA0-D7E85C41B98C}" dt="2024-12-09T15:01:27.135" v="3683" actId="1076"/>
          <ac:picMkLst>
            <pc:docMk/>
            <pc:sldMk cId="3464112731" sldId="348"/>
            <ac:picMk id="125" creationId="{C64A2318-139D-FCD0-FD50-5B208CC5C698}"/>
          </ac:picMkLst>
        </pc:picChg>
        <pc:picChg chg="add mod">
          <ac:chgData name="#CUI SHUAIWEN#" userId="35a196ea-bcb8-475e-86cf-0b9eaca8a48f" providerId="ADAL" clId="{57376332-2583-49B1-AFA0-D7E85C41B98C}" dt="2024-12-09T15:01:09.346" v="3679" actId="1076"/>
          <ac:picMkLst>
            <pc:docMk/>
            <pc:sldMk cId="3464112731" sldId="348"/>
            <ac:picMk id="126" creationId="{B235A785-801C-40B7-8E70-C7632B6804E7}"/>
          </ac:picMkLst>
        </pc:picChg>
      </pc:sldChg>
      <pc:sldChg chg="add">
        <pc:chgData name="#CUI SHUAIWEN#" userId="35a196ea-bcb8-475e-86cf-0b9eaca8a48f" providerId="ADAL" clId="{57376332-2583-49B1-AFA0-D7E85C41B98C}" dt="2024-12-10T02:09:03.388" v="3832"/>
        <pc:sldMkLst>
          <pc:docMk/>
          <pc:sldMk cId="1501862380" sldId="349"/>
        </pc:sldMkLst>
      </pc:sldChg>
      <pc:sldChg chg="addSp delSp modSp add mod ord modAnim">
        <pc:chgData name="#CUI SHUAIWEN#" userId="35a196ea-bcb8-475e-86cf-0b9eaca8a48f" providerId="ADAL" clId="{57376332-2583-49B1-AFA0-D7E85C41B98C}" dt="2024-12-10T04:36:03.641" v="5068" actId="20577"/>
        <pc:sldMkLst>
          <pc:docMk/>
          <pc:sldMk cId="1256684902" sldId="350"/>
        </pc:sldMkLst>
        <pc:spChg chg="add del mod">
          <ac:chgData name="#CUI SHUAIWEN#" userId="35a196ea-bcb8-475e-86cf-0b9eaca8a48f" providerId="ADAL" clId="{57376332-2583-49B1-AFA0-D7E85C41B98C}" dt="2024-12-10T04:13:03.426" v="4845" actId="478"/>
          <ac:spMkLst>
            <pc:docMk/>
            <pc:sldMk cId="1256684902" sldId="350"/>
            <ac:spMk id="3" creationId="{604ED270-3557-08E6-CAB3-12CCD9EDD229}"/>
          </ac:spMkLst>
        </pc:spChg>
        <pc:spChg chg="add del mod">
          <ac:chgData name="#CUI SHUAIWEN#" userId="35a196ea-bcb8-475e-86cf-0b9eaca8a48f" providerId="ADAL" clId="{57376332-2583-49B1-AFA0-D7E85C41B98C}" dt="2024-12-10T04:13:03.426" v="4845" actId="478"/>
          <ac:spMkLst>
            <pc:docMk/>
            <pc:sldMk cId="1256684902" sldId="350"/>
            <ac:spMk id="11" creationId="{671C5822-493E-154B-2153-FCE44595C099}"/>
          </ac:spMkLst>
        </pc:spChg>
        <pc:spChg chg="add del mod">
          <ac:chgData name="#CUI SHUAIWEN#" userId="35a196ea-bcb8-475e-86cf-0b9eaca8a48f" providerId="ADAL" clId="{57376332-2583-49B1-AFA0-D7E85C41B98C}" dt="2024-12-10T04:13:16.684" v="4850" actId="478"/>
          <ac:spMkLst>
            <pc:docMk/>
            <pc:sldMk cId="1256684902" sldId="350"/>
            <ac:spMk id="14" creationId="{CECAF906-47EE-1E0B-D25E-13AE97446140}"/>
          </ac:spMkLst>
        </pc:spChg>
        <pc:spChg chg="add mod">
          <ac:chgData name="#CUI SHUAIWEN#" userId="35a196ea-bcb8-475e-86cf-0b9eaca8a48f" providerId="ADAL" clId="{57376332-2583-49B1-AFA0-D7E85C41B98C}" dt="2024-12-10T04:13:18.554" v="4851"/>
          <ac:spMkLst>
            <pc:docMk/>
            <pc:sldMk cId="1256684902" sldId="350"/>
            <ac:spMk id="18" creationId="{BF6EFF56-FC33-A8AE-38F3-4C66C6F2985D}"/>
          </ac:spMkLst>
        </pc:spChg>
        <pc:spChg chg="add del mod">
          <ac:chgData name="#CUI SHUAIWEN#" userId="35a196ea-bcb8-475e-86cf-0b9eaca8a48f" providerId="ADAL" clId="{57376332-2583-49B1-AFA0-D7E85C41B98C}" dt="2024-12-10T04:17:17.747" v="4914" actId="478"/>
          <ac:spMkLst>
            <pc:docMk/>
            <pc:sldMk cId="1256684902" sldId="350"/>
            <ac:spMk id="19" creationId="{F93891C0-168C-B5E6-57AC-46A1AAB53B68}"/>
          </ac:spMkLst>
        </pc:spChg>
        <pc:spChg chg="add del mod">
          <ac:chgData name="#CUI SHUAIWEN#" userId="35a196ea-bcb8-475e-86cf-0b9eaca8a48f" providerId="ADAL" clId="{57376332-2583-49B1-AFA0-D7E85C41B98C}" dt="2024-12-10T04:17:17.747" v="4914" actId="478"/>
          <ac:spMkLst>
            <pc:docMk/>
            <pc:sldMk cId="1256684902" sldId="350"/>
            <ac:spMk id="20" creationId="{868B232E-095F-517F-C7A8-00230B93CBCB}"/>
          </ac:spMkLst>
        </pc:spChg>
        <pc:spChg chg="add del mod">
          <ac:chgData name="#CUI SHUAIWEN#" userId="35a196ea-bcb8-475e-86cf-0b9eaca8a48f" providerId="ADAL" clId="{57376332-2583-49B1-AFA0-D7E85C41B98C}" dt="2024-12-10T04:17:17.747" v="4914" actId="478"/>
          <ac:spMkLst>
            <pc:docMk/>
            <pc:sldMk cId="1256684902" sldId="350"/>
            <ac:spMk id="24" creationId="{0523B200-15DC-742E-E4F3-D75AF53401EC}"/>
          </ac:spMkLst>
        </pc:spChg>
        <pc:spChg chg="add del mod">
          <ac:chgData name="#CUI SHUAIWEN#" userId="35a196ea-bcb8-475e-86cf-0b9eaca8a48f" providerId="ADAL" clId="{57376332-2583-49B1-AFA0-D7E85C41B98C}" dt="2024-12-10T04:17:17.747" v="4914" actId="478"/>
          <ac:spMkLst>
            <pc:docMk/>
            <pc:sldMk cId="1256684902" sldId="350"/>
            <ac:spMk id="25" creationId="{75A78A38-0751-20A4-DA43-9D920633D3D6}"/>
          </ac:spMkLst>
        </pc:spChg>
        <pc:spChg chg="add del mod">
          <ac:chgData name="#CUI SHUAIWEN#" userId="35a196ea-bcb8-475e-86cf-0b9eaca8a48f" providerId="ADAL" clId="{57376332-2583-49B1-AFA0-D7E85C41B98C}" dt="2024-12-10T04:17:17.747" v="4914" actId="478"/>
          <ac:spMkLst>
            <pc:docMk/>
            <pc:sldMk cId="1256684902" sldId="350"/>
            <ac:spMk id="26" creationId="{808D2834-CF89-9D2F-502A-68FD11E6D97A}"/>
          </ac:spMkLst>
        </pc:spChg>
        <pc:spChg chg="add del mod">
          <ac:chgData name="#CUI SHUAIWEN#" userId="35a196ea-bcb8-475e-86cf-0b9eaca8a48f" providerId="ADAL" clId="{57376332-2583-49B1-AFA0-D7E85C41B98C}" dt="2024-12-10T04:17:17.747" v="4914" actId="478"/>
          <ac:spMkLst>
            <pc:docMk/>
            <pc:sldMk cId="1256684902" sldId="350"/>
            <ac:spMk id="27" creationId="{49E63AA1-7E64-3ECB-1BC9-D2BA056476DD}"/>
          </ac:spMkLst>
        </pc:spChg>
        <pc:spChg chg="add del mod">
          <ac:chgData name="#CUI SHUAIWEN#" userId="35a196ea-bcb8-475e-86cf-0b9eaca8a48f" providerId="ADAL" clId="{57376332-2583-49B1-AFA0-D7E85C41B98C}" dt="2024-12-10T04:27:59.807" v="4963" actId="478"/>
          <ac:spMkLst>
            <pc:docMk/>
            <pc:sldMk cId="1256684902" sldId="350"/>
            <ac:spMk id="28" creationId="{A4049012-BCA0-B4E8-7606-67E123381239}"/>
          </ac:spMkLst>
        </pc:spChg>
        <pc:spChg chg="mod">
          <ac:chgData name="#CUI SHUAIWEN#" userId="35a196ea-bcb8-475e-86cf-0b9eaca8a48f" providerId="ADAL" clId="{57376332-2583-49B1-AFA0-D7E85C41B98C}" dt="2024-12-10T04:17:53.958" v="4933" actId="14100"/>
          <ac:spMkLst>
            <pc:docMk/>
            <pc:sldMk cId="1256684902" sldId="350"/>
            <ac:spMk id="30" creationId="{5F3A892E-4A07-C005-051F-60CA56950AB8}"/>
          </ac:spMkLst>
        </pc:spChg>
        <pc:spChg chg="mod topLvl">
          <ac:chgData name="#CUI SHUAIWEN#" userId="35a196ea-bcb8-475e-86cf-0b9eaca8a48f" providerId="ADAL" clId="{57376332-2583-49B1-AFA0-D7E85C41B98C}" dt="2024-12-10T04:29:05.627" v="4972" actId="207"/>
          <ac:spMkLst>
            <pc:docMk/>
            <pc:sldMk cId="1256684902" sldId="350"/>
            <ac:spMk id="31" creationId="{1FE8F35F-9278-0C3E-77EA-73EF31E6C2A9}"/>
          </ac:spMkLst>
        </pc:spChg>
        <pc:spChg chg="mod">
          <ac:chgData name="#CUI SHUAIWEN#" userId="35a196ea-bcb8-475e-86cf-0b9eaca8a48f" providerId="ADAL" clId="{57376332-2583-49B1-AFA0-D7E85C41B98C}" dt="2024-12-10T04:36:03.641" v="5068" actId="20577"/>
          <ac:spMkLst>
            <pc:docMk/>
            <pc:sldMk cId="1256684902" sldId="350"/>
            <ac:spMk id="32" creationId="{C642F5DC-42A1-1908-9095-276C04558294}"/>
          </ac:spMkLst>
        </pc:spChg>
        <pc:spChg chg="del">
          <ac:chgData name="#CUI SHUAIWEN#" userId="35a196ea-bcb8-475e-86cf-0b9eaca8a48f" providerId="ADAL" clId="{57376332-2583-49B1-AFA0-D7E85C41B98C}" dt="2024-12-10T04:12:18.545" v="4800" actId="478"/>
          <ac:spMkLst>
            <pc:docMk/>
            <pc:sldMk cId="1256684902" sldId="350"/>
            <ac:spMk id="33" creationId="{6E0C1D06-925E-7332-3ECF-E38FEF453B46}"/>
          </ac:spMkLst>
        </pc:spChg>
        <pc:spChg chg="del">
          <ac:chgData name="#CUI SHUAIWEN#" userId="35a196ea-bcb8-475e-86cf-0b9eaca8a48f" providerId="ADAL" clId="{57376332-2583-49B1-AFA0-D7E85C41B98C}" dt="2024-12-10T04:12:18.545" v="4800" actId="478"/>
          <ac:spMkLst>
            <pc:docMk/>
            <pc:sldMk cId="1256684902" sldId="350"/>
            <ac:spMk id="35" creationId="{418610BC-04D4-E0DF-EFF8-F6EE022CC16A}"/>
          </ac:spMkLst>
        </pc:spChg>
        <pc:spChg chg="mod">
          <ac:chgData name="#CUI SHUAIWEN#" userId="35a196ea-bcb8-475e-86cf-0b9eaca8a48f" providerId="ADAL" clId="{57376332-2583-49B1-AFA0-D7E85C41B98C}" dt="2024-12-10T04:17:57.450" v="4934" actId="14100"/>
          <ac:spMkLst>
            <pc:docMk/>
            <pc:sldMk cId="1256684902" sldId="350"/>
            <ac:spMk id="36" creationId="{8C9A2820-EC02-1037-C5E4-D2B8FA921DDE}"/>
          </ac:spMkLst>
        </pc:spChg>
        <pc:spChg chg="mod">
          <ac:chgData name="#CUI SHUAIWEN#" userId="35a196ea-bcb8-475e-86cf-0b9eaca8a48f" providerId="ADAL" clId="{57376332-2583-49B1-AFA0-D7E85C41B98C}" dt="2024-12-10T04:28:28.302" v="4967" actId="165"/>
          <ac:spMkLst>
            <pc:docMk/>
            <pc:sldMk cId="1256684902" sldId="350"/>
            <ac:spMk id="38" creationId="{BF0DA44A-3593-5F98-E53B-F638E08909DA}"/>
          </ac:spMkLst>
        </pc:spChg>
        <pc:spChg chg="del mod">
          <ac:chgData name="#CUI SHUAIWEN#" userId="35a196ea-bcb8-475e-86cf-0b9eaca8a48f" providerId="ADAL" clId="{57376332-2583-49B1-AFA0-D7E85C41B98C}" dt="2024-12-10T04:17:17.747" v="4914" actId="478"/>
          <ac:spMkLst>
            <pc:docMk/>
            <pc:sldMk cId="1256684902" sldId="350"/>
            <ac:spMk id="39" creationId="{AEBBFFB9-30A8-B613-8F7B-60ADB13B4CEA}"/>
          </ac:spMkLst>
        </pc:spChg>
        <pc:spChg chg="mod">
          <ac:chgData name="#CUI SHUAIWEN#" userId="35a196ea-bcb8-475e-86cf-0b9eaca8a48f" providerId="ADAL" clId="{57376332-2583-49B1-AFA0-D7E85C41B98C}" dt="2024-12-10T04:28:28.302" v="4967" actId="165"/>
          <ac:spMkLst>
            <pc:docMk/>
            <pc:sldMk cId="1256684902" sldId="350"/>
            <ac:spMk id="40" creationId="{D110A08D-3E18-6A3F-E21C-0CE54FD3A93F}"/>
          </ac:spMkLst>
        </pc:spChg>
        <pc:spChg chg="del mod">
          <ac:chgData name="#CUI SHUAIWEN#" userId="35a196ea-bcb8-475e-86cf-0b9eaca8a48f" providerId="ADAL" clId="{57376332-2583-49B1-AFA0-D7E85C41B98C}" dt="2024-12-10T04:17:17.747" v="4914" actId="478"/>
          <ac:spMkLst>
            <pc:docMk/>
            <pc:sldMk cId="1256684902" sldId="350"/>
            <ac:spMk id="41" creationId="{A3DA2F98-9A90-6BB7-1F56-E23C4BA16555}"/>
          </ac:spMkLst>
        </pc:spChg>
        <pc:spChg chg="mod topLvl">
          <ac:chgData name="#CUI SHUAIWEN#" userId="35a196ea-bcb8-475e-86cf-0b9eaca8a48f" providerId="ADAL" clId="{57376332-2583-49B1-AFA0-D7E85C41B98C}" dt="2024-12-10T04:29:05.627" v="4972" actId="207"/>
          <ac:spMkLst>
            <pc:docMk/>
            <pc:sldMk cId="1256684902" sldId="350"/>
            <ac:spMk id="44" creationId="{473945C6-F828-39AF-078C-5B5E567CEFBA}"/>
          </ac:spMkLst>
        </pc:spChg>
        <pc:spChg chg="del">
          <ac:chgData name="#CUI SHUAIWEN#" userId="35a196ea-bcb8-475e-86cf-0b9eaca8a48f" providerId="ADAL" clId="{57376332-2583-49B1-AFA0-D7E85C41B98C}" dt="2024-12-10T04:12:18.545" v="4800" actId="478"/>
          <ac:spMkLst>
            <pc:docMk/>
            <pc:sldMk cId="1256684902" sldId="350"/>
            <ac:spMk id="47" creationId="{3D8264B3-9699-E66F-2066-7EDEE2AE008C}"/>
          </ac:spMkLst>
        </pc:spChg>
        <pc:spChg chg="del">
          <ac:chgData name="#CUI SHUAIWEN#" userId="35a196ea-bcb8-475e-86cf-0b9eaca8a48f" providerId="ADAL" clId="{57376332-2583-49B1-AFA0-D7E85C41B98C}" dt="2024-12-10T04:12:18.545" v="4800" actId="478"/>
          <ac:spMkLst>
            <pc:docMk/>
            <pc:sldMk cId="1256684902" sldId="350"/>
            <ac:spMk id="48" creationId="{54A6D5E8-83B4-6645-7392-6A36419CFAFA}"/>
          </ac:spMkLst>
        </pc:spChg>
        <pc:spChg chg="mod">
          <ac:chgData name="#CUI SHUAIWEN#" userId="35a196ea-bcb8-475e-86cf-0b9eaca8a48f" providerId="ADAL" clId="{57376332-2583-49B1-AFA0-D7E85C41B98C}" dt="2024-12-10T04:28:25.065" v="4966" actId="165"/>
          <ac:spMkLst>
            <pc:docMk/>
            <pc:sldMk cId="1256684902" sldId="350"/>
            <ac:spMk id="49" creationId="{712B0D4A-4748-F827-34C5-3F11CE02C242}"/>
          </ac:spMkLst>
        </pc:spChg>
        <pc:spChg chg="mod">
          <ac:chgData name="#CUI SHUAIWEN#" userId="35a196ea-bcb8-475e-86cf-0b9eaca8a48f" providerId="ADAL" clId="{57376332-2583-49B1-AFA0-D7E85C41B98C}" dt="2024-12-10T04:28:25.065" v="4966" actId="165"/>
          <ac:spMkLst>
            <pc:docMk/>
            <pc:sldMk cId="1256684902" sldId="350"/>
            <ac:spMk id="50" creationId="{3AFFF463-B1A2-94CF-1894-2EE7BF798C30}"/>
          </ac:spMkLst>
        </pc:spChg>
        <pc:spChg chg="mod">
          <ac:chgData name="#CUI SHUAIWEN#" userId="35a196ea-bcb8-475e-86cf-0b9eaca8a48f" providerId="ADAL" clId="{57376332-2583-49B1-AFA0-D7E85C41B98C}" dt="2024-12-10T04:28:25.065" v="4966" actId="165"/>
          <ac:spMkLst>
            <pc:docMk/>
            <pc:sldMk cId="1256684902" sldId="350"/>
            <ac:spMk id="51" creationId="{A44DD602-FCB3-3EAC-177A-4E12973FAC6F}"/>
          </ac:spMkLst>
        </pc:spChg>
        <pc:spChg chg="mod topLvl">
          <ac:chgData name="#CUI SHUAIWEN#" userId="35a196ea-bcb8-475e-86cf-0b9eaca8a48f" providerId="ADAL" clId="{57376332-2583-49B1-AFA0-D7E85C41B98C}" dt="2024-12-10T04:29:05.627" v="4972" actId="207"/>
          <ac:spMkLst>
            <pc:docMk/>
            <pc:sldMk cId="1256684902" sldId="350"/>
            <ac:spMk id="53" creationId="{91FE48A7-5311-E3D1-A660-48E20DCA6566}"/>
          </ac:spMkLst>
        </pc:spChg>
        <pc:spChg chg="mod topLvl">
          <ac:chgData name="#CUI SHUAIWEN#" userId="35a196ea-bcb8-475e-86cf-0b9eaca8a48f" providerId="ADAL" clId="{57376332-2583-49B1-AFA0-D7E85C41B98C}" dt="2024-12-10T04:28:17.810" v="4965" actId="165"/>
          <ac:spMkLst>
            <pc:docMk/>
            <pc:sldMk cId="1256684902" sldId="350"/>
            <ac:spMk id="54" creationId="{02CAE2F4-1CF1-941E-3C44-C93CB1CF7C2B}"/>
          </ac:spMkLst>
        </pc:spChg>
        <pc:spChg chg="mod">
          <ac:chgData name="#CUI SHUAIWEN#" userId="35a196ea-bcb8-475e-86cf-0b9eaca8a48f" providerId="ADAL" clId="{57376332-2583-49B1-AFA0-D7E85C41B98C}" dt="2024-12-10T04:28:17.810" v="4965" actId="165"/>
          <ac:spMkLst>
            <pc:docMk/>
            <pc:sldMk cId="1256684902" sldId="350"/>
            <ac:spMk id="57" creationId="{169320CB-D156-D2C4-E557-F3D35E425549}"/>
          </ac:spMkLst>
        </pc:spChg>
        <pc:spChg chg="mod">
          <ac:chgData name="#CUI SHUAIWEN#" userId="35a196ea-bcb8-475e-86cf-0b9eaca8a48f" providerId="ADAL" clId="{57376332-2583-49B1-AFA0-D7E85C41B98C}" dt="2024-12-10T04:28:17.810" v="4965" actId="165"/>
          <ac:spMkLst>
            <pc:docMk/>
            <pc:sldMk cId="1256684902" sldId="350"/>
            <ac:spMk id="58" creationId="{1E9D1B4A-3356-8F3F-D0DE-CC4B56E1D3DF}"/>
          </ac:spMkLst>
        </pc:spChg>
        <pc:spChg chg="mod">
          <ac:chgData name="#CUI SHUAIWEN#" userId="35a196ea-bcb8-475e-86cf-0b9eaca8a48f" providerId="ADAL" clId="{57376332-2583-49B1-AFA0-D7E85C41B98C}" dt="2024-12-10T04:28:17.810" v="4965" actId="165"/>
          <ac:spMkLst>
            <pc:docMk/>
            <pc:sldMk cId="1256684902" sldId="350"/>
            <ac:spMk id="59" creationId="{7065D17A-A9AB-BCE4-764C-237A6593C3AB}"/>
          </ac:spMkLst>
        </pc:spChg>
        <pc:spChg chg="mod">
          <ac:chgData name="#CUI SHUAIWEN#" userId="35a196ea-bcb8-475e-86cf-0b9eaca8a48f" providerId="ADAL" clId="{57376332-2583-49B1-AFA0-D7E85C41B98C}" dt="2024-12-10T04:28:17.810" v="4965" actId="165"/>
          <ac:spMkLst>
            <pc:docMk/>
            <pc:sldMk cId="1256684902" sldId="350"/>
            <ac:spMk id="60" creationId="{C428298F-395F-3514-3C07-EFE71583C518}"/>
          </ac:spMkLst>
        </pc:spChg>
        <pc:spChg chg="mod">
          <ac:chgData name="#CUI SHUAIWEN#" userId="35a196ea-bcb8-475e-86cf-0b9eaca8a48f" providerId="ADAL" clId="{57376332-2583-49B1-AFA0-D7E85C41B98C}" dt="2024-12-10T04:28:17.810" v="4965" actId="165"/>
          <ac:spMkLst>
            <pc:docMk/>
            <pc:sldMk cId="1256684902" sldId="350"/>
            <ac:spMk id="61" creationId="{D55D44D5-6467-F30C-0D79-BA03181AA470}"/>
          </ac:spMkLst>
        </pc:spChg>
        <pc:spChg chg="mod">
          <ac:chgData name="#CUI SHUAIWEN#" userId="35a196ea-bcb8-475e-86cf-0b9eaca8a48f" providerId="ADAL" clId="{57376332-2583-49B1-AFA0-D7E85C41B98C}" dt="2024-12-10T04:28:17.810" v="4965" actId="165"/>
          <ac:spMkLst>
            <pc:docMk/>
            <pc:sldMk cId="1256684902" sldId="350"/>
            <ac:spMk id="62" creationId="{A5921DB8-0BAE-056A-1B44-C7DD3F36DC2B}"/>
          </ac:spMkLst>
        </pc:spChg>
        <pc:spChg chg="mod">
          <ac:chgData name="#CUI SHUAIWEN#" userId="35a196ea-bcb8-475e-86cf-0b9eaca8a48f" providerId="ADAL" clId="{57376332-2583-49B1-AFA0-D7E85C41B98C}" dt="2024-12-10T04:28:17.810" v="4965" actId="165"/>
          <ac:spMkLst>
            <pc:docMk/>
            <pc:sldMk cId="1256684902" sldId="350"/>
            <ac:spMk id="63" creationId="{DF6C2373-F12B-2C08-DA43-EB34736DFF2F}"/>
          </ac:spMkLst>
        </pc:spChg>
        <pc:spChg chg="mod">
          <ac:chgData name="#CUI SHUAIWEN#" userId="35a196ea-bcb8-475e-86cf-0b9eaca8a48f" providerId="ADAL" clId="{57376332-2583-49B1-AFA0-D7E85C41B98C}" dt="2024-12-10T04:28:17.810" v="4965" actId="165"/>
          <ac:spMkLst>
            <pc:docMk/>
            <pc:sldMk cId="1256684902" sldId="350"/>
            <ac:spMk id="64" creationId="{1D7EA4DC-AB2C-D733-B451-F3ECB5D29FC1}"/>
          </ac:spMkLst>
        </pc:spChg>
        <pc:spChg chg="mod">
          <ac:chgData name="#CUI SHUAIWEN#" userId="35a196ea-bcb8-475e-86cf-0b9eaca8a48f" providerId="ADAL" clId="{57376332-2583-49B1-AFA0-D7E85C41B98C}" dt="2024-12-10T04:28:17.810" v="4965" actId="165"/>
          <ac:spMkLst>
            <pc:docMk/>
            <pc:sldMk cId="1256684902" sldId="350"/>
            <ac:spMk id="65" creationId="{6DFFFE08-6408-7DD4-538B-115607D4795C}"/>
          </ac:spMkLst>
        </pc:spChg>
        <pc:spChg chg="mod">
          <ac:chgData name="#CUI SHUAIWEN#" userId="35a196ea-bcb8-475e-86cf-0b9eaca8a48f" providerId="ADAL" clId="{57376332-2583-49B1-AFA0-D7E85C41B98C}" dt="2024-12-10T04:28:17.810" v="4965" actId="165"/>
          <ac:spMkLst>
            <pc:docMk/>
            <pc:sldMk cId="1256684902" sldId="350"/>
            <ac:spMk id="66" creationId="{1DD900AE-A9BA-BCD2-9FCC-5DBB83A3A39C}"/>
          </ac:spMkLst>
        </pc:spChg>
        <pc:spChg chg="mod">
          <ac:chgData name="#CUI SHUAIWEN#" userId="35a196ea-bcb8-475e-86cf-0b9eaca8a48f" providerId="ADAL" clId="{57376332-2583-49B1-AFA0-D7E85C41B98C}" dt="2024-12-10T04:28:17.810" v="4965" actId="165"/>
          <ac:spMkLst>
            <pc:docMk/>
            <pc:sldMk cId="1256684902" sldId="350"/>
            <ac:spMk id="67" creationId="{92B7ADBD-DAB7-AA7F-30E4-18E09C3C3352}"/>
          </ac:spMkLst>
        </pc:spChg>
        <pc:spChg chg="mod">
          <ac:chgData name="#CUI SHUAIWEN#" userId="35a196ea-bcb8-475e-86cf-0b9eaca8a48f" providerId="ADAL" clId="{57376332-2583-49B1-AFA0-D7E85C41B98C}" dt="2024-12-10T04:28:17.810" v="4965" actId="165"/>
          <ac:spMkLst>
            <pc:docMk/>
            <pc:sldMk cId="1256684902" sldId="350"/>
            <ac:spMk id="68" creationId="{40293196-104C-3899-BB8A-3989EB48F97F}"/>
          </ac:spMkLst>
        </pc:spChg>
        <pc:spChg chg="del">
          <ac:chgData name="#CUI SHUAIWEN#" userId="35a196ea-bcb8-475e-86cf-0b9eaca8a48f" providerId="ADAL" clId="{57376332-2583-49B1-AFA0-D7E85C41B98C}" dt="2024-12-10T04:12:18.545" v="4800" actId="478"/>
          <ac:spMkLst>
            <pc:docMk/>
            <pc:sldMk cId="1256684902" sldId="350"/>
            <ac:spMk id="69" creationId="{625AC44B-FE1C-4FDC-A160-F2DA44A5AB5C}"/>
          </ac:spMkLst>
        </pc:spChg>
        <pc:spChg chg="del">
          <ac:chgData name="#CUI SHUAIWEN#" userId="35a196ea-bcb8-475e-86cf-0b9eaca8a48f" providerId="ADAL" clId="{57376332-2583-49B1-AFA0-D7E85C41B98C}" dt="2024-12-10T04:12:18.545" v="4800" actId="478"/>
          <ac:spMkLst>
            <pc:docMk/>
            <pc:sldMk cId="1256684902" sldId="350"/>
            <ac:spMk id="70" creationId="{C3212E24-A162-E7E4-7B88-40852635DFE5}"/>
          </ac:spMkLst>
        </pc:spChg>
        <pc:spChg chg="del">
          <ac:chgData name="#CUI SHUAIWEN#" userId="35a196ea-bcb8-475e-86cf-0b9eaca8a48f" providerId="ADAL" clId="{57376332-2583-49B1-AFA0-D7E85C41B98C}" dt="2024-12-10T04:12:18.545" v="4800" actId="478"/>
          <ac:spMkLst>
            <pc:docMk/>
            <pc:sldMk cId="1256684902" sldId="350"/>
            <ac:spMk id="83" creationId="{C996C450-A06B-8EE2-0F1D-B9E3E38B29E1}"/>
          </ac:spMkLst>
        </pc:spChg>
        <pc:spChg chg="del">
          <ac:chgData name="#CUI SHUAIWEN#" userId="35a196ea-bcb8-475e-86cf-0b9eaca8a48f" providerId="ADAL" clId="{57376332-2583-49B1-AFA0-D7E85C41B98C}" dt="2024-12-10T04:12:18.545" v="4800" actId="478"/>
          <ac:spMkLst>
            <pc:docMk/>
            <pc:sldMk cId="1256684902" sldId="350"/>
            <ac:spMk id="84" creationId="{8A591A6A-3DE0-68BF-96C3-7537F1415ACF}"/>
          </ac:spMkLst>
        </pc:spChg>
        <pc:spChg chg="del">
          <ac:chgData name="#CUI SHUAIWEN#" userId="35a196ea-bcb8-475e-86cf-0b9eaca8a48f" providerId="ADAL" clId="{57376332-2583-49B1-AFA0-D7E85C41B98C}" dt="2024-12-10T04:12:18.545" v="4800" actId="478"/>
          <ac:spMkLst>
            <pc:docMk/>
            <pc:sldMk cId="1256684902" sldId="350"/>
            <ac:spMk id="85" creationId="{9CABE8C9-5E60-223D-84D3-245738032C02}"/>
          </ac:spMkLst>
        </pc:spChg>
        <pc:spChg chg="del">
          <ac:chgData name="#CUI SHUAIWEN#" userId="35a196ea-bcb8-475e-86cf-0b9eaca8a48f" providerId="ADAL" clId="{57376332-2583-49B1-AFA0-D7E85C41B98C}" dt="2024-12-10T04:12:18.545" v="4800" actId="478"/>
          <ac:spMkLst>
            <pc:docMk/>
            <pc:sldMk cId="1256684902" sldId="350"/>
            <ac:spMk id="86" creationId="{E5250809-BF4C-DA5B-DBB4-C198E0B23578}"/>
          </ac:spMkLst>
        </pc:spChg>
        <pc:spChg chg="del">
          <ac:chgData name="#CUI SHUAIWEN#" userId="35a196ea-bcb8-475e-86cf-0b9eaca8a48f" providerId="ADAL" clId="{57376332-2583-49B1-AFA0-D7E85C41B98C}" dt="2024-12-10T04:12:18.545" v="4800" actId="478"/>
          <ac:spMkLst>
            <pc:docMk/>
            <pc:sldMk cId="1256684902" sldId="350"/>
            <ac:spMk id="87" creationId="{6C52B99D-4DD7-D415-DCF8-E2EA6F15EBEE}"/>
          </ac:spMkLst>
        </pc:spChg>
        <pc:spChg chg="del">
          <ac:chgData name="#CUI SHUAIWEN#" userId="35a196ea-bcb8-475e-86cf-0b9eaca8a48f" providerId="ADAL" clId="{57376332-2583-49B1-AFA0-D7E85C41B98C}" dt="2024-12-10T04:12:18.545" v="4800" actId="478"/>
          <ac:spMkLst>
            <pc:docMk/>
            <pc:sldMk cId="1256684902" sldId="350"/>
            <ac:spMk id="88" creationId="{30A1DF44-5D6A-AADE-B9E0-BA12199B0A00}"/>
          </ac:spMkLst>
        </pc:spChg>
        <pc:spChg chg="del">
          <ac:chgData name="#CUI SHUAIWEN#" userId="35a196ea-bcb8-475e-86cf-0b9eaca8a48f" providerId="ADAL" clId="{57376332-2583-49B1-AFA0-D7E85C41B98C}" dt="2024-12-10T04:12:18.545" v="4800" actId="478"/>
          <ac:spMkLst>
            <pc:docMk/>
            <pc:sldMk cId="1256684902" sldId="350"/>
            <ac:spMk id="89" creationId="{AEF1E236-2B72-F219-B02C-FBE2188D3513}"/>
          </ac:spMkLst>
        </pc:spChg>
        <pc:spChg chg="del">
          <ac:chgData name="#CUI SHUAIWEN#" userId="35a196ea-bcb8-475e-86cf-0b9eaca8a48f" providerId="ADAL" clId="{57376332-2583-49B1-AFA0-D7E85C41B98C}" dt="2024-12-10T04:12:18.545" v="4800" actId="478"/>
          <ac:spMkLst>
            <pc:docMk/>
            <pc:sldMk cId="1256684902" sldId="350"/>
            <ac:spMk id="90" creationId="{0C628FD9-FD78-F016-7479-FADD8514FE07}"/>
          </ac:spMkLst>
        </pc:spChg>
        <pc:spChg chg="del">
          <ac:chgData name="#CUI SHUAIWEN#" userId="35a196ea-bcb8-475e-86cf-0b9eaca8a48f" providerId="ADAL" clId="{57376332-2583-49B1-AFA0-D7E85C41B98C}" dt="2024-12-10T04:12:18.545" v="4800" actId="478"/>
          <ac:spMkLst>
            <pc:docMk/>
            <pc:sldMk cId="1256684902" sldId="350"/>
            <ac:spMk id="91" creationId="{1513787A-B579-DE95-646A-4EC923E95CB3}"/>
          </ac:spMkLst>
        </pc:spChg>
        <pc:spChg chg="del">
          <ac:chgData name="#CUI SHUAIWEN#" userId="35a196ea-bcb8-475e-86cf-0b9eaca8a48f" providerId="ADAL" clId="{57376332-2583-49B1-AFA0-D7E85C41B98C}" dt="2024-12-10T04:12:18.545" v="4800" actId="478"/>
          <ac:spMkLst>
            <pc:docMk/>
            <pc:sldMk cId="1256684902" sldId="350"/>
            <ac:spMk id="92" creationId="{6A64F40C-947D-2218-57EC-7C85517B9132}"/>
          </ac:spMkLst>
        </pc:spChg>
        <pc:spChg chg="del">
          <ac:chgData name="#CUI SHUAIWEN#" userId="35a196ea-bcb8-475e-86cf-0b9eaca8a48f" providerId="ADAL" clId="{57376332-2583-49B1-AFA0-D7E85C41B98C}" dt="2024-12-10T04:12:18.545" v="4800" actId="478"/>
          <ac:spMkLst>
            <pc:docMk/>
            <pc:sldMk cId="1256684902" sldId="350"/>
            <ac:spMk id="93" creationId="{AA1DDF39-274D-8860-C868-B820395AB5F1}"/>
          </ac:spMkLst>
        </pc:spChg>
        <pc:spChg chg="del">
          <ac:chgData name="#CUI SHUAIWEN#" userId="35a196ea-bcb8-475e-86cf-0b9eaca8a48f" providerId="ADAL" clId="{57376332-2583-49B1-AFA0-D7E85C41B98C}" dt="2024-12-10T04:12:18.545" v="4800" actId="478"/>
          <ac:spMkLst>
            <pc:docMk/>
            <pc:sldMk cId="1256684902" sldId="350"/>
            <ac:spMk id="94" creationId="{D04EEC7A-8F5E-2FE9-EF69-8FA7A1CD2965}"/>
          </ac:spMkLst>
        </pc:spChg>
        <pc:spChg chg="mod">
          <ac:chgData name="#CUI SHUAIWEN#" userId="35a196ea-bcb8-475e-86cf-0b9eaca8a48f" providerId="ADAL" clId="{57376332-2583-49B1-AFA0-D7E85C41B98C}" dt="2024-12-10T04:28:17.810" v="4965" actId="165"/>
          <ac:spMkLst>
            <pc:docMk/>
            <pc:sldMk cId="1256684902" sldId="350"/>
            <ac:spMk id="95" creationId="{A77F8CEC-37EA-1359-2BD3-551740318511}"/>
          </ac:spMkLst>
        </pc:spChg>
        <pc:spChg chg="mod">
          <ac:chgData name="#CUI SHUAIWEN#" userId="35a196ea-bcb8-475e-86cf-0b9eaca8a48f" providerId="ADAL" clId="{57376332-2583-49B1-AFA0-D7E85C41B98C}" dt="2024-12-10T04:28:17.810" v="4965" actId="165"/>
          <ac:spMkLst>
            <pc:docMk/>
            <pc:sldMk cId="1256684902" sldId="350"/>
            <ac:spMk id="96" creationId="{6289D5A5-C8BB-85F7-AB8B-54B03346DB0B}"/>
          </ac:spMkLst>
        </pc:spChg>
        <pc:spChg chg="mod">
          <ac:chgData name="#CUI SHUAIWEN#" userId="35a196ea-bcb8-475e-86cf-0b9eaca8a48f" providerId="ADAL" clId="{57376332-2583-49B1-AFA0-D7E85C41B98C}" dt="2024-12-10T04:28:17.810" v="4965" actId="165"/>
          <ac:spMkLst>
            <pc:docMk/>
            <pc:sldMk cId="1256684902" sldId="350"/>
            <ac:spMk id="97" creationId="{1FDFF483-03E2-689F-62C5-959A120E13E5}"/>
          </ac:spMkLst>
        </pc:spChg>
        <pc:spChg chg="mod">
          <ac:chgData name="#CUI SHUAIWEN#" userId="35a196ea-bcb8-475e-86cf-0b9eaca8a48f" providerId="ADAL" clId="{57376332-2583-49B1-AFA0-D7E85C41B98C}" dt="2024-12-10T04:28:17.810" v="4965" actId="165"/>
          <ac:spMkLst>
            <pc:docMk/>
            <pc:sldMk cId="1256684902" sldId="350"/>
            <ac:spMk id="98" creationId="{D3FF9168-0F1C-3827-2940-BC279BE24E5D}"/>
          </ac:spMkLst>
        </pc:spChg>
        <pc:spChg chg="del">
          <ac:chgData name="#CUI SHUAIWEN#" userId="35a196ea-bcb8-475e-86cf-0b9eaca8a48f" providerId="ADAL" clId="{57376332-2583-49B1-AFA0-D7E85C41B98C}" dt="2024-12-10T04:12:18.545" v="4800" actId="478"/>
          <ac:spMkLst>
            <pc:docMk/>
            <pc:sldMk cId="1256684902" sldId="350"/>
            <ac:spMk id="99" creationId="{A3432023-BDDE-164E-8D59-DAE1E8243919}"/>
          </ac:spMkLst>
        </pc:spChg>
        <pc:spChg chg="del">
          <ac:chgData name="#CUI SHUAIWEN#" userId="35a196ea-bcb8-475e-86cf-0b9eaca8a48f" providerId="ADAL" clId="{57376332-2583-49B1-AFA0-D7E85C41B98C}" dt="2024-12-10T04:12:18.545" v="4800" actId="478"/>
          <ac:spMkLst>
            <pc:docMk/>
            <pc:sldMk cId="1256684902" sldId="350"/>
            <ac:spMk id="100" creationId="{592AFB80-4508-3348-15A5-B774AEA6F008}"/>
          </ac:spMkLst>
        </pc:spChg>
        <pc:spChg chg="del">
          <ac:chgData name="#CUI SHUAIWEN#" userId="35a196ea-bcb8-475e-86cf-0b9eaca8a48f" providerId="ADAL" clId="{57376332-2583-49B1-AFA0-D7E85C41B98C}" dt="2024-12-10T04:12:21.845" v="4801" actId="478"/>
          <ac:spMkLst>
            <pc:docMk/>
            <pc:sldMk cId="1256684902" sldId="350"/>
            <ac:spMk id="101" creationId="{CA21C3C4-9167-022A-651C-7F2A51C2EC3C}"/>
          </ac:spMkLst>
        </pc:spChg>
        <pc:spChg chg="del">
          <ac:chgData name="#CUI SHUAIWEN#" userId="35a196ea-bcb8-475e-86cf-0b9eaca8a48f" providerId="ADAL" clId="{57376332-2583-49B1-AFA0-D7E85C41B98C}" dt="2024-12-10T04:12:21.845" v="4801" actId="478"/>
          <ac:spMkLst>
            <pc:docMk/>
            <pc:sldMk cId="1256684902" sldId="350"/>
            <ac:spMk id="102" creationId="{F4B5CCD0-7985-CD2F-5499-AEED65E3E2EC}"/>
          </ac:spMkLst>
        </pc:spChg>
        <pc:spChg chg="mod">
          <ac:chgData name="#CUI SHUAIWEN#" userId="35a196ea-bcb8-475e-86cf-0b9eaca8a48f" providerId="ADAL" clId="{57376332-2583-49B1-AFA0-D7E85C41B98C}" dt="2024-12-10T04:28:17.810" v="4965" actId="165"/>
          <ac:spMkLst>
            <pc:docMk/>
            <pc:sldMk cId="1256684902" sldId="350"/>
            <ac:spMk id="103" creationId="{746ED1D3-B6FF-8EBB-97DC-404F275EC2DC}"/>
          </ac:spMkLst>
        </pc:spChg>
        <pc:spChg chg="mod">
          <ac:chgData name="#CUI SHUAIWEN#" userId="35a196ea-bcb8-475e-86cf-0b9eaca8a48f" providerId="ADAL" clId="{57376332-2583-49B1-AFA0-D7E85C41B98C}" dt="2024-12-10T04:28:17.810" v="4965" actId="165"/>
          <ac:spMkLst>
            <pc:docMk/>
            <pc:sldMk cId="1256684902" sldId="350"/>
            <ac:spMk id="104" creationId="{21A9B261-17E3-ABB6-3C62-6AE5AE15A733}"/>
          </ac:spMkLst>
        </pc:spChg>
        <pc:spChg chg="mod topLvl">
          <ac:chgData name="#CUI SHUAIWEN#" userId="35a196ea-bcb8-475e-86cf-0b9eaca8a48f" providerId="ADAL" clId="{57376332-2583-49B1-AFA0-D7E85C41B98C}" dt="2024-12-10T04:28:46.357" v="4969" actId="207"/>
          <ac:spMkLst>
            <pc:docMk/>
            <pc:sldMk cId="1256684902" sldId="350"/>
            <ac:spMk id="106" creationId="{8F661D11-EC34-7684-F0D1-9C9F10D4A4C5}"/>
          </ac:spMkLst>
        </pc:spChg>
        <pc:spChg chg="mod topLvl">
          <ac:chgData name="#CUI SHUAIWEN#" userId="35a196ea-bcb8-475e-86cf-0b9eaca8a48f" providerId="ADAL" clId="{57376332-2583-49B1-AFA0-D7E85C41B98C}" dt="2024-12-10T04:28:14.694" v="4964" actId="165"/>
          <ac:spMkLst>
            <pc:docMk/>
            <pc:sldMk cId="1256684902" sldId="350"/>
            <ac:spMk id="107" creationId="{298EB339-5AA8-7B34-D1DA-4FFF649596D9}"/>
          </ac:spMkLst>
        </pc:spChg>
        <pc:spChg chg="add mod">
          <ac:chgData name="#CUI SHUAIWEN#" userId="35a196ea-bcb8-475e-86cf-0b9eaca8a48f" providerId="ADAL" clId="{57376332-2583-49B1-AFA0-D7E85C41B98C}" dt="2024-12-10T04:27:57.236" v="4962" actId="1076"/>
          <ac:spMkLst>
            <pc:docMk/>
            <pc:sldMk cId="1256684902" sldId="350"/>
            <ac:spMk id="108" creationId="{9B1B2755-0557-57BD-8035-A98F0C210782}"/>
          </ac:spMkLst>
        </pc:spChg>
        <pc:spChg chg="add mod">
          <ac:chgData name="#CUI SHUAIWEN#" userId="35a196ea-bcb8-475e-86cf-0b9eaca8a48f" providerId="ADAL" clId="{57376332-2583-49B1-AFA0-D7E85C41B98C}" dt="2024-12-10T04:34:58.847" v="5039" actId="164"/>
          <ac:spMkLst>
            <pc:docMk/>
            <pc:sldMk cId="1256684902" sldId="350"/>
            <ac:spMk id="115" creationId="{E4B2A7F4-1664-A172-87C7-91E69477F0D4}"/>
          </ac:spMkLst>
        </pc:spChg>
        <pc:spChg chg="del">
          <ac:chgData name="#CUI SHUAIWEN#" userId="35a196ea-bcb8-475e-86cf-0b9eaca8a48f" providerId="ADAL" clId="{57376332-2583-49B1-AFA0-D7E85C41B98C}" dt="2024-12-10T04:12:21.845" v="4801" actId="478"/>
          <ac:spMkLst>
            <pc:docMk/>
            <pc:sldMk cId="1256684902" sldId="350"/>
            <ac:spMk id="116" creationId="{6001C478-B4A5-A189-AD13-6138A6FD219B}"/>
          </ac:spMkLst>
        </pc:spChg>
        <pc:spChg chg="del">
          <ac:chgData name="#CUI SHUAIWEN#" userId="35a196ea-bcb8-475e-86cf-0b9eaca8a48f" providerId="ADAL" clId="{57376332-2583-49B1-AFA0-D7E85C41B98C}" dt="2024-12-10T04:12:21.845" v="4801" actId="478"/>
          <ac:spMkLst>
            <pc:docMk/>
            <pc:sldMk cId="1256684902" sldId="350"/>
            <ac:spMk id="117" creationId="{8A405248-6089-15CD-471E-1ACE84804719}"/>
          </ac:spMkLst>
        </pc:spChg>
        <pc:spChg chg="add mod">
          <ac:chgData name="#CUI SHUAIWEN#" userId="35a196ea-bcb8-475e-86cf-0b9eaca8a48f" providerId="ADAL" clId="{57376332-2583-49B1-AFA0-D7E85C41B98C}" dt="2024-12-10T04:35:02.883" v="5040" actId="164"/>
          <ac:spMkLst>
            <pc:docMk/>
            <pc:sldMk cId="1256684902" sldId="350"/>
            <ac:spMk id="120" creationId="{F6A2B2FE-BA60-B286-5649-ED502EC4857D}"/>
          </ac:spMkLst>
        </pc:spChg>
        <pc:spChg chg="add mod">
          <ac:chgData name="#CUI SHUAIWEN#" userId="35a196ea-bcb8-475e-86cf-0b9eaca8a48f" providerId="ADAL" clId="{57376332-2583-49B1-AFA0-D7E85C41B98C}" dt="2024-12-10T04:35:07.394" v="5041" actId="164"/>
          <ac:spMkLst>
            <pc:docMk/>
            <pc:sldMk cId="1256684902" sldId="350"/>
            <ac:spMk id="122" creationId="{92252AE9-5070-89CB-DF58-5C6D05416297}"/>
          </ac:spMkLst>
        </pc:spChg>
        <pc:spChg chg="add mod">
          <ac:chgData name="#CUI SHUAIWEN#" userId="35a196ea-bcb8-475e-86cf-0b9eaca8a48f" providerId="ADAL" clId="{57376332-2583-49B1-AFA0-D7E85C41B98C}" dt="2024-12-10T04:35:12.217" v="5042" actId="164"/>
          <ac:spMkLst>
            <pc:docMk/>
            <pc:sldMk cId="1256684902" sldId="350"/>
            <ac:spMk id="124" creationId="{BA80F51D-BA6E-E17C-9F8B-A0B774EE3D3F}"/>
          </ac:spMkLst>
        </pc:spChg>
        <pc:spChg chg="add mod">
          <ac:chgData name="#CUI SHUAIWEN#" userId="35a196ea-bcb8-475e-86cf-0b9eaca8a48f" providerId="ADAL" clId="{57376332-2583-49B1-AFA0-D7E85C41B98C}" dt="2024-12-10T04:35:07.394" v="5041" actId="164"/>
          <ac:spMkLst>
            <pc:docMk/>
            <pc:sldMk cId="1256684902" sldId="350"/>
            <ac:spMk id="126" creationId="{57E02B11-FB92-6EB3-17DD-88EB1BD3C4F0}"/>
          </ac:spMkLst>
        </pc:spChg>
        <pc:spChg chg="add mod">
          <ac:chgData name="#CUI SHUAIWEN#" userId="35a196ea-bcb8-475e-86cf-0b9eaca8a48f" providerId="ADAL" clId="{57376332-2583-49B1-AFA0-D7E85C41B98C}" dt="2024-12-10T04:35:02.883" v="5040" actId="164"/>
          <ac:spMkLst>
            <pc:docMk/>
            <pc:sldMk cId="1256684902" sldId="350"/>
            <ac:spMk id="128" creationId="{1FC625AB-5108-8153-A36E-373204967E87}"/>
          </ac:spMkLst>
        </pc:spChg>
        <pc:spChg chg="del">
          <ac:chgData name="#CUI SHUAIWEN#" userId="35a196ea-bcb8-475e-86cf-0b9eaca8a48f" providerId="ADAL" clId="{57376332-2583-49B1-AFA0-D7E85C41B98C}" dt="2024-12-10T04:12:21.845" v="4801" actId="478"/>
          <ac:spMkLst>
            <pc:docMk/>
            <pc:sldMk cId="1256684902" sldId="350"/>
            <ac:spMk id="138" creationId="{A06E5F6E-B794-49B7-0B40-82814DC7F8B3}"/>
          </ac:spMkLst>
        </pc:spChg>
        <pc:spChg chg="del">
          <ac:chgData name="#CUI SHUAIWEN#" userId="35a196ea-bcb8-475e-86cf-0b9eaca8a48f" providerId="ADAL" clId="{57376332-2583-49B1-AFA0-D7E85C41B98C}" dt="2024-12-10T04:12:21.845" v="4801" actId="478"/>
          <ac:spMkLst>
            <pc:docMk/>
            <pc:sldMk cId="1256684902" sldId="350"/>
            <ac:spMk id="139" creationId="{2AD0B823-D0AA-8931-964E-A99E6FEB08C3}"/>
          </ac:spMkLst>
        </pc:spChg>
        <pc:spChg chg="del">
          <ac:chgData name="#CUI SHUAIWEN#" userId="35a196ea-bcb8-475e-86cf-0b9eaca8a48f" providerId="ADAL" clId="{57376332-2583-49B1-AFA0-D7E85C41B98C}" dt="2024-12-10T04:12:21.845" v="4801" actId="478"/>
          <ac:spMkLst>
            <pc:docMk/>
            <pc:sldMk cId="1256684902" sldId="350"/>
            <ac:spMk id="142" creationId="{E29B47F0-A5A8-E286-8B37-D20670AE00AD}"/>
          </ac:spMkLst>
        </pc:spChg>
        <pc:spChg chg="del">
          <ac:chgData name="#CUI SHUAIWEN#" userId="35a196ea-bcb8-475e-86cf-0b9eaca8a48f" providerId="ADAL" clId="{57376332-2583-49B1-AFA0-D7E85C41B98C}" dt="2024-12-10T04:12:21.845" v="4801" actId="478"/>
          <ac:spMkLst>
            <pc:docMk/>
            <pc:sldMk cId="1256684902" sldId="350"/>
            <ac:spMk id="143" creationId="{2F28A899-F1AA-B5A5-C83A-44ED7DBEE172}"/>
          </ac:spMkLst>
        </pc:spChg>
        <pc:spChg chg="del">
          <ac:chgData name="#CUI SHUAIWEN#" userId="35a196ea-bcb8-475e-86cf-0b9eaca8a48f" providerId="ADAL" clId="{57376332-2583-49B1-AFA0-D7E85C41B98C}" dt="2024-12-10T04:12:21.845" v="4801" actId="478"/>
          <ac:spMkLst>
            <pc:docMk/>
            <pc:sldMk cId="1256684902" sldId="350"/>
            <ac:spMk id="146" creationId="{B48FBB8C-FD79-A731-6FDD-299FBBF7FCFC}"/>
          </ac:spMkLst>
        </pc:spChg>
        <pc:spChg chg="del">
          <ac:chgData name="#CUI SHUAIWEN#" userId="35a196ea-bcb8-475e-86cf-0b9eaca8a48f" providerId="ADAL" clId="{57376332-2583-49B1-AFA0-D7E85C41B98C}" dt="2024-12-10T04:12:21.845" v="4801" actId="478"/>
          <ac:spMkLst>
            <pc:docMk/>
            <pc:sldMk cId="1256684902" sldId="350"/>
            <ac:spMk id="147" creationId="{97D92B54-86F1-96BB-6991-47838D466DD9}"/>
          </ac:spMkLst>
        </pc:spChg>
        <pc:spChg chg="del">
          <ac:chgData name="#CUI SHUAIWEN#" userId="35a196ea-bcb8-475e-86cf-0b9eaca8a48f" providerId="ADAL" clId="{57376332-2583-49B1-AFA0-D7E85C41B98C}" dt="2024-12-10T04:12:21.845" v="4801" actId="478"/>
          <ac:spMkLst>
            <pc:docMk/>
            <pc:sldMk cId="1256684902" sldId="350"/>
            <ac:spMk id="150" creationId="{324B8C8F-A3DE-B117-2832-FC119F593A6D}"/>
          </ac:spMkLst>
        </pc:spChg>
        <pc:spChg chg="del">
          <ac:chgData name="#CUI SHUAIWEN#" userId="35a196ea-bcb8-475e-86cf-0b9eaca8a48f" providerId="ADAL" clId="{57376332-2583-49B1-AFA0-D7E85C41B98C}" dt="2024-12-10T04:12:21.845" v="4801" actId="478"/>
          <ac:spMkLst>
            <pc:docMk/>
            <pc:sldMk cId="1256684902" sldId="350"/>
            <ac:spMk id="151" creationId="{D8F55BEE-8D7B-F492-3F49-AD0D9B0F6743}"/>
          </ac:spMkLst>
        </pc:spChg>
        <pc:spChg chg="del">
          <ac:chgData name="#CUI SHUAIWEN#" userId="35a196ea-bcb8-475e-86cf-0b9eaca8a48f" providerId="ADAL" clId="{57376332-2583-49B1-AFA0-D7E85C41B98C}" dt="2024-12-10T04:12:21.845" v="4801" actId="478"/>
          <ac:spMkLst>
            <pc:docMk/>
            <pc:sldMk cId="1256684902" sldId="350"/>
            <ac:spMk id="152" creationId="{1780C818-0D84-F710-6E00-265E86CB4917}"/>
          </ac:spMkLst>
        </pc:spChg>
        <pc:spChg chg="del">
          <ac:chgData name="#CUI SHUAIWEN#" userId="35a196ea-bcb8-475e-86cf-0b9eaca8a48f" providerId="ADAL" clId="{57376332-2583-49B1-AFA0-D7E85C41B98C}" dt="2024-12-10T04:12:21.845" v="4801" actId="478"/>
          <ac:spMkLst>
            <pc:docMk/>
            <pc:sldMk cId="1256684902" sldId="350"/>
            <ac:spMk id="153" creationId="{5CE13C3B-4085-3A0A-757A-B3224A0D2C0E}"/>
          </ac:spMkLst>
        </pc:spChg>
        <pc:spChg chg="del">
          <ac:chgData name="#CUI SHUAIWEN#" userId="35a196ea-bcb8-475e-86cf-0b9eaca8a48f" providerId="ADAL" clId="{57376332-2583-49B1-AFA0-D7E85C41B98C}" dt="2024-12-10T04:12:21.845" v="4801" actId="478"/>
          <ac:spMkLst>
            <pc:docMk/>
            <pc:sldMk cId="1256684902" sldId="350"/>
            <ac:spMk id="154" creationId="{0E6C72B7-A2D4-51C6-24FA-D6CAFDDC9E2F}"/>
          </ac:spMkLst>
        </pc:spChg>
        <pc:spChg chg="del">
          <ac:chgData name="#CUI SHUAIWEN#" userId="35a196ea-bcb8-475e-86cf-0b9eaca8a48f" providerId="ADAL" clId="{57376332-2583-49B1-AFA0-D7E85C41B98C}" dt="2024-12-10T04:12:21.845" v="4801" actId="478"/>
          <ac:spMkLst>
            <pc:docMk/>
            <pc:sldMk cId="1256684902" sldId="350"/>
            <ac:spMk id="155" creationId="{366D14A2-8FB9-C3FA-8273-C65E38A1ECC5}"/>
          </ac:spMkLst>
        </pc:spChg>
        <pc:spChg chg="del">
          <ac:chgData name="#CUI SHUAIWEN#" userId="35a196ea-bcb8-475e-86cf-0b9eaca8a48f" providerId="ADAL" clId="{57376332-2583-49B1-AFA0-D7E85C41B98C}" dt="2024-12-10T04:12:21.845" v="4801" actId="478"/>
          <ac:spMkLst>
            <pc:docMk/>
            <pc:sldMk cId="1256684902" sldId="350"/>
            <ac:spMk id="156" creationId="{A4041C70-1B0E-59AF-2FC4-EF2F782C6413}"/>
          </ac:spMkLst>
        </pc:spChg>
        <pc:spChg chg="del">
          <ac:chgData name="#CUI SHUAIWEN#" userId="35a196ea-bcb8-475e-86cf-0b9eaca8a48f" providerId="ADAL" clId="{57376332-2583-49B1-AFA0-D7E85C41B98C}" dt="2024-12-10T04:12:21.845" v="4801" actId="478"/>
          <ac:spMkLst>
            <pc:docMk/>
            <pc:sldMk cId="1256684902" sldId="350"/>
            <ac:spMk id="157" creationId="{F5F6ECD9-DD40-C4A9-09B2-30EA6EF39DFE}"/>
          </ac:spMkLst>
        </pc:spChg>
        <pc:spChg chg="del">
          <ac:chgData name="#CUI SHUAIWEN#" userId="35a196ea-bcb8-475e-86cf-0b9eaca8a48f" providerId="ADAL" clId="{57376332-2583-49B1-AFA0-D7E85C41B98C}" dt="2024-12-10T04:12:21.845" v="4801" actId="478"/>
          <ac:spMkLst>
            <pc:docMk/>
            <pc:sldMk cId="1256684902" sldId="350"/>
            <ac:spMk id="158" creationId="{18E259A6-31A4-D57D-543D-ADDA42557027}"/>
          </ac:spMkLst>
        </pc:spChg>
        <pc:spChg chg="del">
          <ac:chgData name="#CUI SHUAIWEN#" userId="35a196ea-bcb8-475e-86cf-0b9eaca8a48f" providerId="ADAL" clId="{57376332-2583-49B1-AFA0-D7E85C41B98C}" dt="2024-12-10T04:12:21.845" v="4801" actId="478"/>
          <ac:spMkLst>
            <pc:docMk/>
            <pc:sldMk cId="1256684902" sldId="350"/>
            <ac:spMk id="159" creationId="{1F0AA0E6-F433-AF87-4FDD-2AC350C2276F}"/>
          </ac:spMkLst>
        </pc:spChg>
        <pc:spChg chg="del">
          <ac:chgData name="#CUI SHUAIWEN#" userId="35a196ea-bcb8-475e-86cf-0b9eaca8a48f" providerId="ADAL" clId="{57376332-2583-49B1-AFA0-D7E85C41B98C}" dt="2024-12-10T04:12:21.845" v="4801" actId="478"/>
          <ac:spMkLst>
            <pc:docMk/>
            <pc:sldMk cId="1256684902" sldId="350"/>
            <ac:spMk id="185" creationId="{EC07FE32-5056-9739-44EA-92E559990125}"/>
          </ac:spMkLst>
        </pc:spChg>
        <pc:spChg chg="del">
          <ac:chgData name="#CUI SHUAIWEN#" userId="35a196ea-bcb8-475e-86cf-0b9eaca8a48f" providerId="ADAL" clId="{57376332-2583-49B1-AFA0-D7E85C41B98C}" dt="2024-12-10T04:12:21.845" v="4801" actId="478"/>
          <ac:spMkLst>
            <pc:docMk/>
            <pc:sldMk cId="1256684902" sldId="350"/>
            <ac:spMk id="186" creationId="{FBD658A3-DF6C-AD26-0433-7680CBD74F6D}"/>
          </ac:spMkLst>
        </pc:spChg>
        <pc:spChg chg="del">
          <ac:chgData name="#CUI SHUAIWEN#" userId="35a196ea-bcb8-475e-86cf-0b9eaca8a48f" providerId="ADAL" clId="{57376332-2583-49B1-AFA0-D7E85C41B98C}" dt="2024-12-10T04:12:21.845" v="4801" actId="478"/>
          <ac:spMkLst>
            <pc:docMk/>
            <pc:sldMk cId="1256684902" sldId="350"/>
            <ac:spMk id="187" creationId="{3B7CA2C1-2968-3D1E-4CFF-6661468DB814}"/>
          </ac:spMkLst>
        </pc:spChg>
        <pc:spChg chg="del">
          <ac:chgData name="#CUI SHUAIWEN#" userId="35a196ea-bcb8-475e-86cf-0b9eaca8a48f" providerId="ADAL" clId="{57376332-2583-49B1-AFA0-D7E85C41B98C}" dt="2024-12-10T04:12:21.845" v="4801" actId="478"/>
          <ac:spMkLst>
            <pc:docMk/>
            <pc:sldMk cId="1256684902" sldId="350"/>
            <ac:spMk id="188" creationId="{3E56B555-0DFD-70E1-E508-1CD3AEEC435D}"/>
          </ac:spMkLst>
        </pc:spChg>
        <pc:spChg chg="del">
          <ac:chgData name="#CUI SHUAIWEN#" userId="35a196ea-bcb8-475e-86cf-0b9eaca8a48f" providerId="ADAL" clId="{57376332-2583-49B1-AFA0-D7E85C41B98C}" dt="2024-12-10T04:12:21.845" v="4801" actId="478"/>
          <ac:spMkLst>
            <pc:docMk/>
            <pc:sldMk cId="1256684902" sldId="350"/>
            <ac:spMk id="189" creationId="{ED8710B6-1D82-F0B0-8F4C-BB29E1B1B948}"/>
          </ac:spMkLst>
        </pc:spChg>
        <pc:spChg chg="del">
          <ac:chgData name="#CUI SHUAIWEN#" userId="35a196ea-bcb8-475e-86cf-0b9eaca8a48f" providerId="ADAL" clId="{57376332-2583-49B1-AFA0-D7E85C41B98C}" dt="2024-12-10T04:12:21.845" v="4801" actId="478"/>
          <ac:spMkLst>
            <pc:docMk/>
            <pc:sldMk cId="1256684902" sldId="350"/>
            <ac:spMk id="190" creationId="{DB2CBC58-168B-1C5D-1AB8-3710B02AB685}"/>
          </ac:spMkLst>
        </pc:spChg>
        <pc:spChg chg="del">
          <ac:chgData name="#CUI SHUAIWEN#" userId="35a196ea-bcb8-475e-86cf-0b9eaca8a48f" providerId="ADAL" clId="{57376332-2583-49B1-AFA0-D7E85C41B98C}" dt="2024-12-10T04:12:21.845" v="4801" actId="478"/>
          <ac:spMkLst>
            <pc:docMk/>
            <pc:sldMk cId="1256684902" sldId="350"/>
            <ac:spMk id="191" creationId="{92234886-C44E-FBFD-AE1B-1BA96D408E34}"/>
          </ac:spMkLst>
        </pc:spChg>
        <pc:spChg chg="del">
          <ac:chgData name="#CUI SHUAIWEN#" userId="35a196ea-bcb8-475e-86cf-0b9eaca8a48f" providerId="ADAL" clId="{57376332-2583-49B1-AFA0-D7E85C41B98C}" dt="2024-12-10T04:12:21.845" v="4801" actId="478"/>
          <ac:spMkLst>
            <pc:docMk/>
            <pc:sldMk cId="1256684902" sldId="350"/>
            <ac:spMk id="193" creationId="{ADA777E7-E095-7453-CB63-D7FA42491A3B}"/>
          </ac:spMkLst>
        </pc:spChg>
        <pc:spChg chg="del">
          <ac:chgData name="#CUI SHUAIWEN#" userId="35a196ea-bcb8-475e-86cf-0b9eaca8a48f" providerId="ADAL" clId="{57376332-2583-49B1-AFA0-D7E85C41B98C}" dt="2024-12-10T04:12:21.845" v="4801" actId="478"/>
          <ac:spMkLst>
            <pc:docMk/>
            <pc:sldMk cId="1256684902" sldId="350"/>
            <ac:spMk id="194" creationId="{61161123-7CA2-3920-0C6C-FEB5E5AFACE6}"/>
          </ac:spMkLst>
        </pc:spChg>
        <pc:spChg chg="del">
          <ac:chgData name="#CUI SHUAIWEN#" userId="35a196ea-bcb8-475e-86cf-0b9eaca8a48f" providerId="ADAL" clId="{57376332-2583-49B1-AFA0-D7E85C41B98C}" dt="2024-12-10T04:12:21.845" v="4801" actId="478"/>
          <ac:spMkLst>
            <pc:docMk/>
            <pc:sldMk cId="1256684902" sldId="350"/>
            <ac:spMk id="195" creationId="{7BC3B870-C739-BDFC-B7D1-AE51ED90EBD4}"/>
          </ac:spMkLst>
        </pc:spChg>
        <pc:spChg chg="del">
          <ac:chgData name="#CUI SHUAIWEN#" userId="35a196ea-bcb8-475e-86cf-0b9eaca8a48f" providerId="ADAL" clId="{57376332-2583-49B1-AFA0-D7E85C41B98C}" dt="2024-12-10T04:12:21.845" v="4801" actId="478"/>
          <ac:spMkLst>
            <pc:docMk/>
            <pc:sldMk cId="1256684902" sldId="350"/>
            <ac:spMk id="196" creationId="{29C1DCB8-210D-6B52-3532-8DEF04A38D6A}"/>
          </ac:spMkLst>
        </pc:spChg>
        <pc:spChg chg="del">
          <ac:chgData name="#CUI SHUAIWEN#" userId="35a196ea-bcb8-475e-86cf-0b9eaca8a48f" providerId="ADAL" clId="{57376332-2583-49B1-AFA0-D7E85C41B98C}" dt="2024-12-10T04:12:21.845" v="4801" actId="478"/>
          <ac:spMkLst>
            <pc:docMk/>
            <pc:sldMk cId="1256684902" sldId="350"/>
            <ac:spMk id="197" creationId="{013B39D6-6FBC-483B-EA20-598E97D0F288}"/>
          </ac:spMkLst>
        </pc:spChg>
        <pc:spChg chg="del">
          <ac:chgData name="#CUI SHUAIWEN#" userId="35a196ea-bcb8-475e-86cf-0b9eaca8a48f" providerId="ADAL" clId="{57376332-2583-49B1-AFA0-D7E85C41B98C}" dt="2024-12-10T04:12:21.845" v="4801" actId="478"/>
          <ac:spMkLst>
            <pc:docMk/>
            <pc:sldMk cId="1256684902" sldId="350"/>
            <ac:spMk id="198" creationId="{9A0511FB-4574-159D-5984-8F115BB66C96}"/>
          </ac:spMkLst>
        </pc:spChg>
        <pc:spChg chg="del">
          <ac:chgData name="#CUI SHUAIWEN#" userId="35a196ea-bcb8-475e-86cf-0b9eaca8a48f" providerId="ADAL" clId="{57376332-2583-49B1-AFA0-D7E85C41B98C}" dt="2024-12-10T04:12:21.845" v="4801" actId="478"/>
          <ac:spMkLst>
            <pc:docMk/>
            <pc:sldMk cId="1256684902" sldId="350"/>
            <ac:spMk id="199" creationId="{9DA522F6-6A63-26E3-12C8-80616817DA67}"/>
          </ac:spMkLst>
        </pc:spChg>
        <pc:grpChg chg="add del mod">
          <ac:chgData name="#CUI SHUAIWEN#" userId="35a196ea-bcb8-475e-86cf-0b9eaca8a48f" providerId="ADAL" clId="{57376332-2583-49B1-AFA0-D7E85C41B98C}" dt="2024-12-10T04:28:28.302" v="4967" actId="165"/>
          <ac:grpSpMkLst>
            <pc:docMk/>
            <pc:sldMk cId="1256684902" sldId="350"/>
            <ac:grpSpMk id="29" creationId="{54D4AE12-03D1-E910-6379-2D77DEE180DE}"/>
          </ac:grpSpMkLst>
        </pc:grpChg>
        <pc:grpChg chg="mod topLvl">
          <ac:chgData name="#CUI SHUAIWEN#" userId="35a196ea-bcb8-475e-86cf-0b9eaca8a48f" providerId="ADAL" clId="{57376332-2583-49B1-AFA0-D7E85C41B98C}" dt="2024-12-10T04:28:28.302" v="4967" actId="165"/>
          <ac:grpSpMkLst>
            <pc:docMk/>
            <pc:sldMk cId="1256684902" sldId="350"/>
            <ac:grpSpMk id="34" creationId="{8B779B45-24CC-5D27-5112-77FE1DB4E306}"/>
          </ac:grpSpMkLst>
        </pc:grpChg>
        <pc:grpChg chg="add del mod">
          <ac:chgData name="#CUI SHUAIWEN#" userId="35a196ea-bcb8-475e-86cf-0b9eaca8a48f" providerId="ADAL" clId="{57376332-2583-49B1-AFA0-D7E85C41B98C}" dt="2024-12-10T04:28:25.065" v="4966" actId="165"/>
          <ac:grpSpMkLst>
            <pc:docMk/>
            <pc:sldMk cId="1256684902" sldId="350"/>
            <ac:grpSpMk id="42" creationId="{D4FAAAD3-BCEE-2B8E-88FA-3D0E69AC3D84}"/>
          </ac:grpSpMkLst>
        </pc:grpChg>
        <pc:grpChg chg="mod topLvl">
          <ac:chgData name="#CUI SHUAIWEN#" userId="35a196ea-bcb8-475e-86cf-0b9eaca8a48f" providerId="ADAL" clId="{57376332-2583-49B1-AFA0-D7E85C41B98C}" dt="2024-12-10T04:28:25.065" v="4966" actId="165"/>
          <ac:grpSpMkLst>
            <pc:docMk/>
            <pc:sldMk cId="1256684902" sldId="350"/>
            <ac:grpSpMk id="46" creationId="{DE312A1A-8FB1-0F08-C636-BC2B5CBA9A06}"/>
          </ac:grpSpMkLst>
        </pc:grpChg>
        <pc:grpChg chg="add del mod">
          <ac:chgData name="#CUI SHUAIWEN#" userId="35a196ea-bcb8-475e-86cf-0b9eaca8a48f" providerId="ADAL" clId="{57376332-2583-49B1-AFA0-D7E85C41B98C}" dt="2024-12-10T04:28:17.810" v="4965" actId="165"/>
          <ac:grpSpMkLst>
            <pc:docMk/>
            <pc:sldMk cId="1256684902" sldId="350"/>
            <ac:grpSpMk id="52" creationId="{81A43DD4-2418-EA68-BEF8-2540D030C048}"/>
          </ac:grpSpMkLst>
        </pc:grpChg>
        <pc:grpChg chg="mod topLvl">
          <ac:chgData name="#CUI SHUAIWEN#" userId="35a196ea-bcb8-475e-86cf-0b9eaca8a48f" providerId="ADAL" clId="{57376332-2583-49B1-AFA0-D7E85C41B98C}" dt="2024-12-10T04:28:17.810" v="4965" actId="165"/>
          <ac:grpSpMkLst>
            <pc:docMk/>
            <pc:sldMk cId="1256684902" sldId="350"/>
            <ac:grpSpMk id="55" creationId="{1FA70FAD-EDE7-7B68-5684-75A3DF7768DF}"/>
          </ac:grpSpMkLst>
        </pc:grpChg>
        <pc:grpChg chg="mod topLvl">
          <ac:chgData name="#CUI SHUAIWEN#" userId="35a196ea-bcb8-475e-86cf-0b9eaca8a48f" providerId="ADAL" clId="{57376332-2583-49B1-AFA0-D7E85C41B98C}" dt="2024-12-10T04:28:17.810" v="4965" actId="165"/>
          <ac:grpSpMkLst>
            <pc:docMk/>
            <pc:sldMk cId="1256684902" sldId="350"/>
            <ac:grpSpMk id="56" creationId="{CB639E4A-08F1-5852-7BC8-CED7E5F09450}"/>
          </ac:grpSpMkLst>
        </pc:grpChg>
        <pc:grpChg chg="del">
          <ac:chgData name="#CUI SHUAIWEN#" userId="35a196ea-bcb8-475e-86cf-0b9eaca8a48f" providerId="ADAL" clId="{57376332-2583-49B1-AFA0-D7E85C41B98C}" dt="2024-12-10T04:12:18.545" v="4800" actId="478"/>
          <ac:grpSpMkLst>
            <pc:docMk/>
            <pc:sldMk cId="1256684902" sldId="350"/>
            <ac:grpSpMk id="75" creationId="{0A2DF1A7-CD40-6F8A-2262-85A5CE71A6BB}"/>
          </ac:grpSpMkLst>
        </pc:grpChg>
        <pc:grpChg chg="del">
          <ac:chgData name="#CUI SHUAIWEN#" userId="35a196ea-bcb8-475e-86cf-0b9eaca8a48f" providerId="ADAL" clId="{57376332-2583-49B1-AFA0-D7E85C41B98C}" dt="2024-12-10T04:12:18.545" v="4800" actId="478"/>
          <ac:grpSpMkLst>
            <pc:docMk/>
            <pc:sldMk cId="1256684902" sldId="350"/>
            <ac:grpSpMk id="80" creationId="{C5E4E3C5-7C1A-D2E5-F592-B0FA163B27DD}"/>
          </ac:grpSpMkLst>
        </pc:grpChg>
        <pc:grpChg chg="add del mod">
          <ac:chgData name="#CUI SHUAIWEN#" userId="35a196ea-bcb8-475e-86cf-0b9eaca8a48f" providerId="ADAL" clId="{57376332-2583-49B1-AFA0-D7E85C41B98C}" dt="2024-12-10T04:28:14.694" v="4964" actId="165"/>
          <ac:grpSpMkLst>
            <pc:docMk/>
            <pc:sldMk cId="1256684902" sldId="350"/>
            <ac:grpSpMk id="105" creationId="{4B849323-3D9C-C33A-DA53-17E2736D1E9A}"/>
          </ac:grpSpMkLst>
        </pc:grpChg>
        <pc:grpChg chg="add mod">
          <ac:chgData name="#CUI SHUAIWEN#" userId="35a196ea-bcb8-475e-86cf-0b9eaca8a48f" providerId="ADAL" clId="{57376332-2583-49B1-AFA0-D7E85C41B98C}" dt="2024-12-10T04:34:58.847" v="5039" actId="164"/>
          <ac:grpSpMkLst>
            <pc:docMk/>
            <pc:sldMk cId="1256684902" sldId="350"/>
            <ac:grpSpMk id="130" creationId="{90279386-55D0-76C4-F8DC-279BD1F9E8D7}"/>
          </ac:grpSpMkLst>
        </pc:grpChg>
        <pc:grpChg chg="add mod">
          <ac:chgData name="#CUI SHUAIWEN#" userId="35a196ea-bcb8-475e-86cf-0b9eaca8a48f" providerId="ADAL" clId="{57376332-2583-49B1-AFA0-D7E85C41B98C}" dt="2024-12-10T04:35:02.883" v="5040" actId="164"/>
          <ac:grpSpMkLst>
            <pc:docMk/>
            <pc:sldMk cId="1256684902" sldId="350"/>
            <ac:grpSpMk id="132" creationId="{C6798729-12BF-8FE7-3406-6A0A5E501EBA}"/>
          </ac:grpSpMkLst>
        </pc:grpChg>
        <pc:grpChg chg="add mod">
          <ac:chgData name="#CUI SHUAIWEN#" userId="35a196ea-bcb8-475e-86cf-0b9eaca8a48f" providerId="ADAL" clId="{57376332-2583-49B1-AFA0-D7E85C41B98C}" dt="2024-12-10T04:35:35.843" v="5045" actId="1076"/>
          <ac:grpSpMkLst>
            <pc:docMk/>
            <pc:sldMk cId="1256684902" sldId="350"/>
            <ac:grpSpMk id="134" creationId="{5DEA7217-63F3-D4A2-81E4-F5C5C2496333}"/>
          </ac:grpSpMkLst>
        </pc:grpChg>
        <pc:grpChg chg="add mod">
          <ac:chgData name="#CUI SHUAIWEN#" userId="35a196ea-bcb8-475e-86cf-0b9eaca8a48f" providerId="ADAL" clId="{57376332-2583-49B1-AFA0-D7E85C41B98C}" dt="2024-12-10T04:35:12.217" v="5042" actId="164"/>
          <ac:grpSpMkLst>
            <pc:docMk/>
            <pc:sldMk cId="1256684902" sldId="350"/>
            <ac:grpSpMk id="136" creationId="{B0FE2A75-164A-B1C5-F83B-CA41249A0569}"/>
          </ac:grpSpMkLst>
        </pc:grpChg>
        <pc:picChg chg="add del mod">
          <ac:chgData name="#CUI SHUAIWEN#" userId="35a196ea-bcb8-475e-86cf-0b9eaca8a48f" providerId="ADAL" clId="{57376332-2583-49B1-AFA0-D7E85C41B98C}" dt="2024-12-10T04:13:03.426" v="4845" actId="478"/>
          <ac:picMkLst>
            <pc:docMk/>
            <pc:sldMk cId="1256684902" sldId="350"/>
            <ac:picMk id="13" creationId="{67CD37CC-AD3B-0207-CF6A-06AE1164768B}"/>
          </ac:picMkLst>
        </pc:picChg>
        <pc:picChg chg="add del mod">
          <ac:chgData name="#CUI SHUAIWEN#" userId="35a196ea-bcb8-475e-86cf-0b9eaca8a48f" providerId="ADAL" clId="{57376332-2583-49B1-AFA0-D7E85C41B98C}" dt="2024-12-10T04:17:17.747" v="4914" actId="478"/>
          <ac:picMkLst>
            <pc:docMk/>
            <pc:sldMk cId="1256684902" sldId="350"/>
            <ac:picMk id="21" creationId="{6EDF2947-8170-17D6-27DA-8DE497462958}"/>
          </ac:picMkLst>
        </pc:picChg>
        <pc:picChg chg="add del mod">
          <ac:chgData name="#CUI SHUAIWEN#" userId="35a196ea-bcb8-475e-86cf-0b9eaca8a48f" providerId="ADAL" clId="{57376332-2583-49B1-AFA0-D7E85C41B98C}" dt="2024-12-10T04:17:17.747" v="4914" actId="478"/>
          <ac:picMkLst>
            <pc:docMk/>
            <pc:sldMk cId="1256684902" sldId="350"/>
            <ac:picMk id="22" creationId="{79847A33-F560-6655-3B10-B57783913981}"/>
          </ac:picMkLst>
        </pc:picChg>
        <pc:picChg chg="add del mod">
          <ac:chgData name="#CUI SHUAIWEN#" userId="35a196ea-bcb8-475e-86cf-0b9eaca8a48f" providerId="ADAL" clId="{57376332-2583-49B1-AFA0-D7E85C41B98C}" dt="2024-12-10T04:17:17.747" v="4914" actId="478"/>
          <ac:picMkLst>
            <pc:docMk/>
            <pc:sldMk cId="1256684902" sldId="350"/>
            <ac:picMk id="23" creationId="{7F8ADE76-99E5-2EC7-890D-F3C4CD98FB40}"/>
          </ac:picMkLst>
        </pc:picChg>
        <pc:picChg chg="del">
          <ac:chgData name="#CUI SHUAIWEN#" userId="35a196ea-bcb8-475e-86cf-0b9eaca8a48f" providerId="ADAL" clId="{57376332-2583-49B1-AFA0-D7E85C41B98C}" dt="2024-12-10T04:12:18.545" v="4800" actId="478"/>
          <ac:picMkLst>
            <pc:docMk/>
            <pc:sldMk cId="1256684902" sldId="350"/>
            <ac:picMk id="43" creationId="{A6330E49-40FA-54FE-7107-9B3263CA6428}"/>
          </ac:picMkLst>
        </pc:picChg>
        <pc:picChg chg="del mod">
          <ac:chgData name="#CUI SHUAIWEN#" userId="35a196ea-bcb8-475e-86cf-0b9eaca8a48f" providerId="ADAL" clId="{57376332-2583-49B1-AFA0-D7E85C41B98C}" dt="2024-12-10T04:17:17.747" v="4914" actId="478"/>
          <ac:picMkLst>
            <pc:docMk/>
            <pc:sldMk cId="1256684902" sldId="350"/>
            <ac:picMk id="45" creationId="{66D99213-6926-3C52-1609-CC74B3467BB1}"/>
          </ac:picMkLst>
        </pc:picChg>
        <pc:picChg chg="del">
          <ac:chgData name="#CUI SHUAIWEN#" userId="35a196ea-bcb8-475e-86cf-0b9eaca8a48f" providerId="ADAL" clId="{57376332-2583-49B1-AFA0-D7E85C41B98C}" dt="2024-12-10T04:12:18.545" v="4800" actId="478"/>
          <ac:picMkLst>
            <pc:docMk/>
            <pc:sldMk cId="1256684902" sldId="350"/>
            <ac:picMk id="71" creationId="{A69E0DD1-2FBF-C33D-B85E-5984624FD166}"/>
          </ac:picMkLst>
        </pc:picChg>
        <pc:picChg chg="del">
          <ac:chgData name="#CUI SHUAIWEN#" userId="35a196ea-bcb8-475e-86cf-0b9eaca8a48f" providerId="ADAL" clId="{57376332-2583-49B1-AFA0-D7E85C41B98C}" dt="2024-12-10T04:12:18.545" v="4800" actId="478"/>
          <ac:picMkLst>
            <pc:docMk/>
            <pc:sldMk cId="1256684902" sldId="350"/>
            <ac:picMk id="72" creationId="{3706A191-A7A2-818E-988E-F80168F178D9}"/>
          </ac:picMkLst>
        </pc:picChg>
        <pc:picChg chg="del">
          <ac:chgData name="#CUI SHUAIWEN#" userId="35a196ea-bcb8-475e-86cf-0b9eaca8a48f" providerId="ADAL" clId="{57376332-2583-49B1-AFA0-D7E85C41B98C}" dt="2024-12-10T04:12:18.545" v="4800" actId="478"/>
          <ac:picMkLst>
            <pc:docMk/>
            <pc:sldMk cId="1256684902" sldId="350"/>
            <ac:picMk id="73" creationId="{98F56C8C-B602-1804-2BD1-ACE09583C306}"/>
          </ac:picMkLst>
        </pc:picChg>
        <pc:picChg chg="del">
          <ac:chgData name="#CUI SHUAIWEN#" userId="35a196ea-bcb8-475e-86cf-0b9eaca8a48f" providerId="ADAL" clId="{57376332-2583-49B1-AFA0-D7E85C41B98C}" dt="2024-12-10T04:12:18.545" v="4800" actId="478"/>
          <ac:picMkLst>
            <pc:docMk/>
            <pc:sldMk cId="1256684902" sldId="350"/>
            <ac:picMk id="74" creationId="{CDAF17FF-098B-DE2E-5D36-86C9A2A64D62}"/>
          </ac:picMkLst>
        </pc:picChg>
        <pc:picChg chg="del">
          <ac:chgData name="#CUI SHUAIWEN#" userId="35a196ea-bcb8-475e-86cf-0b9eaca8a48f" providerId="ADAL" clId="{57376332-2583-49B1-AFA0-D7E85C41B98C}" dt="2024-12-10T04:12:18.545" v="4800" actId="478"/>
          <ac:picMkLst>
            <pc:docMk/>
            <pc:sldMk cId="1256684902" sldId="350"/>
            <ac:picMk id="78" creationId="{2A37960E-6B76-680E-CB27-5202426769A0}"/>
          </ac:picMkLst>
        </pc:picChg>
        <pc:picChg chg="del">
          <ac:chgData name="#CUI SHUAIWEN#" userId="35a196ea-bcb8-475e-86cf-0b9eaca8a48f" providerId="ADAL" clId="{57376332-2583-49B1-AFA0-D7E85C41B98C}" dt="2024-12-10T04:12:18.545" v="4800" actId="478"/>
          <ac:picMkLst>
            <pc:docMk/>
            <pc:sldMk cId="1256684902" sldId="350"/>
            <ac:picMk id="79" creationId="{8D83A567-2ACE-E860-390B-9B01BA8EB234}"/>
          </ac:picMkLst>
        </pc:picChg>
        <pc:picChg chg="add del mod">
          <ac:chgData name="#CUI SHUAIWEN#" userId="35a196ea-bcb8-475e-86cf-0b9eaca8a48f" providerId="ADAL" clId="{57376332-2583-49B1-AFA0-D7E85C41B98C}" dt="2024-12-10T04:30:10.317" v="4982" actId="478"/>
          <ac:picMkLst>
            <pc:docMk/>
            <pc:sldMk cId="1256684902" sldId="350"/>
            <ac:picMk id="110" creationId="{653843AA-41C2-049A-9610-E6822140F7F7}"/>
          </ac:picMkLst>
        </pc:picChg>
        <pc:picChg chg="add mod">
          <ac:chgData name="#CUI SHUAIWEN#" userId="35a196ea-bcb8-475e-86cf-0b9eaca8a48f" providerId="ADAL" clId="{57376332-2583-49B1-AFA0-D7E85C41B98C}" dt="2024-12-10T04:35:12.217" v="5042" actId="164"/>
          <ac:picMkLst>
            <pc:docMk/>
            <pc:sldMk cId="1256684902" sldId="350"/>
            <ac:picMk id="111" creationId="{52B68963-C5A3-1418-5FAD-E3DF010F60C1}"/>
          </ac:picMkLst>
        </pc:picChg>
        <pc:picChg chg="add mod">
          <ac:chgData name="#CUI SHUAIWEN#" userId="35a196ea-bcb8-475e-86cf-0b9eaca8a48f" providerId="ADAL" clId="{57376332-2583-49B1-AFA0-D7E85C41B98C}" dt="2024-12-10T04:35:07.394" v="5041" actId="164"/>
          <ac:picMkLst>
            <pc:docMk/>
            <pc:sldMk cId="1256684902" sldId="350"/>
            <ac:picMk id="112" creationId="{46B39DD3-4C61-AF89-40DB-65A826F79FB1}"/>
          </ac:picMkLst>
        </pc:picChg>
        <pc:picChg chg="add mod">
          <ac:chgData name="#CUI SHUAIWEN#" userId="35a196ea-bcb8-475e-86cf-0b9eaca8a48f" providerId="ADAL" clId="{57376332-2583-49B1-AFA0-D7E85C41B98C}" dt="2024-12-10T04:35:02.883" v="5040" actId="164"/>
          <ac:picMkLst>
            <pc:docMk/>
            <pc:sldMk cId="1256684902" sldId="350"/>
            <ac:picMk id="113" creationId="{BFEF9DDA-B6C8-DFF6-48E7-28B926A179CE}"/>
          </ac:picMkLst>
        </pc:picChg>
        <pc:picChg chg="add mod">
          <ac:chgData name="#CUI SHUAIWEN#" userId="35a196ea-bcb8-475e-86cf-0b9eaca8a48f" providerId="ADAL" clId="{57376332-2583-49B1-AFA0-D7E85C41B98C}" dt="2024-12-10T04:34:58.847" v="5039" actId="164"/>
          <ac:picMkLst>
            <pc:docMk/>
            <pc:sldMk cId="1256684902" sldId="350"/>
            <ac:picMk id="114" creationId="{0AA8884C-5B9C-0822-FAC9-94EB3383D2BB}"/>
          </ac:picMkLst>
        </pc:picChg>
        <pc:picChg chg="del">
          <ac:chgData name="#CUI SHUAIWEN#" userId="35a196ea-bcb8-475e-86cf-0b9eaca8a48f" providerId="ADAL" clId="{57376332-2583-49B1-AFA0-D7E85C41B98C}" dt="2024-12-10T04:12:21.845" v="4801" actId="478"/>
          <ac:picMkLst>
            <pc:docMk/>
            <pc:sldMk cId="1256684902" sldId="350"/>
            <ac:picMk id="118" creationId="{4CD1CE62-8AD3-F00F-1B42-8894E7F0D977}"/>
          </ac:picMkLst>
        </pc:picChg>
        <pc:picChg chg="del">
          <ac:chgData name="#CUI SHUAIWEN#" userId="35a196ea-bcb8-475e-86cf-0b9eaca8a48f" providerId="ADAL" clId="{57376332-2583-49B1-AFA0-D7E85C41B98C}" dt="2024-12-10T04:12:21.845" v="4801" actId="478"/>
          <ac:picMkLst>
            <pc:docMk/>
            <pc:sldMk cId="1256684902" sldId="350"/>
            <ac:picMk id="119" creationId="{6A5AD98B-7B85-C986-8B13-7B6E9C7A99F2}"/>
          </ac:picMkLst>
        </pc:picChg>
        <pc:picChg chg="del">
          <ac:chgData name="#CUI SHUAIWEN#" userId="35a196ea-bcb8-475e-86cf-0b9eaca8a48f" providerId="ADAL" clId="{57376332-2583-49B1-AFA0-D7E85C41B98C}" dt="2024-12-10T04:12:21.845" v="4801" actId="478"/>
          <ac:picMkLst>
            <pc:docMk/>
            <pc:sldMk cId="1256684902" sldId="350"/>
            <ac:picMk id="121" creationId="{B5451BCB-99D5-C0F8-1550-6C965EB0B4B7}"/>
          </ac:picMkLst>
        </pc:picChg>
        <pc:picChg chg="del">
          <ac:chgData name="#CUI SHUAIWEN#" userId="35a196ea-bcb8-475e-86cf-0b9eaca8a48f" providerId="ADAL" clId="{57376332-2583-49B1-AFA0-D7E85C41B98C}" dt="2024-12-10T04:12:21.845" v="4801" actId="478"/>
          <ac:picMkLst>
            <pc:docMk/>
            <pc:sldMk cId="1256684902" sldId="350"/>
            <ac:picMk id="123" creationId="{E8298A4A-A98C-C052-42D2-EE88777A1934}"/>
          </ac:picMkLst>
        </pc:picChg>
        <pc:picChg chg="del">
          <ac:chgData name="#CUI SHUAIWEN#" userId="35a196ea-bcb8-475e-86cf-0b9eaca8a48f" providerId="ADAL" clId="{57376332-2583-49B1-AFA0-D7E85C41B98C}" dt="2024-12-10T04:12:21.845" v="4801" actId="478"/>
          <ac:picMkLst>
            <pc:docMk/>
            <pc:sldMk cId="1256684902" sldId="350"/>
            <ac:picMk id="125" creationId="{1F079D97-D9A6-BA4C-E4C2-4C8C7CC8FB8E}"/>
          </ac:picMkLst>
        </pc:picChg>
        <pc:picChg chg="del">
          <ac:chgData name="#CUI SHUAIWEN#" userId="35a196ea-bcb8-475e-86cf-0b9eaca8a48f" providerId="ADAL" clId="{57376332-2583-49B1-AFA0-D7E85C41B98C}" dt="2024-12-10T04:12:21.845" v="4801" actId="478"/>
          <ac:picMkLst>
            <pc:docMk/>
            <pc:sldMk cId="1256684902" sldId="350"/>
            <ac:picMk id="127" creationId="{5F1C9EE9-03C1-B17E-CEEA-1D9815B0922B}"/>
          </ac:picMkLst>
        </pc:picChg>
        <pc:picChg chg="del">
          <ac:chgData name="#CUI SHUAIWEN#" userId="35a196ea-bcb8-475e-86cf-0b9eaca8a48f" providerId="ADAL" clId="{57376332-2583-49B1-AFA0-D7E85C41B98C}" dt="2024-12-10T04:12:21.845" v="4801" actId="478"/>
          <ac:picMkLst>
            <pc:docMk/>
            <pc:sldMk cId="1256684902" sldId="350"/>
            <ac:picMk id="129" creationId="{F6505029-33BD-0237-9A16-5C115DCC9763}"/>
          </ac:picMkLst>
        </pc:picChg>
        <pc:picChg chg="del">
          <ac:chgData name="#CUI SHUAIWEN#" userId="35a196ea-bcb8-475e-86cf-0b9eaca8a48f" providerId="ADAL" clId="{57376332-2583-49B1-AFA0-D7E85C41B98C}" dt="2024-12-10T04:12:21.845" v="4801" actId="478"/>
          <ac:picMkLst>
            <pc:docMk/>
            <pc:sldMk cId="1256684902" sldId="350"/>
            <ac:picMk id="131" creationId="{64E4F653-A149-5A1E-0870-2EE8CCE05583}"/>
          </ac:picMkLst>
        </pc:picChg>
        <pc:picChg chg="del">
          <ac:chgData name="#CUI SHUAIWEN#" userId="35a196ea-bcb8-475e-86cf-0b9eaca8a48f" providerId="ADAL" clId="{57376332-2583-49B1-AFA0-D7E85C41B98C}" dt="2024-12-10T04:12:21.845" v="4801" actId="478"/>
          <ac:picMkLst>
            <pc:docMk/>
            <pc:sldMk cId="1256684902" sldId="350"/>
            <ac:picMk id="133" creationId="{CFA4A12B-0DC7-2EAB-2D03-317222A1D690}"/>
          </ac:picMkLst>
        </pc:picChg>
        <pc:picChg chg="del">
          <ac:chgData name="#CUI SHUAIWEN#" userId="35a196ea-bcb8-475e-86cf-0b9eaca8a48f" providerId="ADAL" clId="{57376332-2583-49B1-AFA0-D7E85C41B98C}" dt="2024-12-10T04:12:21.845" v="4801" actId="478"/>
          <ac:picMkLst>
            <pc:docMk/>
            <pc:sldMk cId="1256684902" sldId="350"/>
            <ac:picMk id="135" creationId="{F7790290-D3EE-374A-28A4-00261446DF46}"/>
          </ac:picMkLst>
        </pc:picChg>
        <pc:picChg chg="del">
          <ac:chgData name="#CUI SHUAIWEN#" userId="35a196ea-bcb8-475e-86cf-0b9eaca8a48f" providerId="ADAL" clId="{57376332-2583-49B1-AFA0-D7E85C41B98C}" dt="2024-12-10T04:12:21.845" v="4801" actId="478"/>
          <ac:picMkLst>
            <pc:docMk/>
            <pc:sldMk cId="1256684902" sldId="350"/>
            <ac:picMk id="177" creationId="{C1F52CF4-1620-0D08-CA81-DCBA3FF41025}"/>
          </ac:picMkLst>
        </pc:picChg>
        <pc:picChg chg="del">
          <ac:chgData name="#CUI SHUAIWEN#" userId="35a196ea-bcb8-475e-86cf-0b9eaca8a48f" providerId="ADAL" clId="{57376332-2583-49B1-AFA0-D7E85C41B98C}" dt="2024-12-10T04:12:21.845" v="4801" actId="478"/>
          <ac:picMkLst>
            <pc:docMk/>
            <pc:sldMk cId="1256684902" sldId="350"/>
            <ac:picMk id="178" creationId="{FB8EC3D3-42FE-ECB1-49DD-A8A44B22F366}"/>
          </ac:picMkLst>
        </pc:picChg>
        <pc:picChg chg="del">
          <ac:chgData name="#CUI SHUAIWEN#" userId="35a196ea-bcb8-475e-86cf-0b9eaca8a48f" providerId="ADAL" clId="{57376332-2583-49B1-AFA0-D7E85C41B98C}" dt="2024-12-10T04:12:21.845" v="4801" actId="478"/>
          <ac:picMkLst>
            <pc:docMk/>
            <pc:sldMk cId="1256684902" sldId="350"/>
            <ac:picMk id="179" creationId="{5236B108-DCF5-E339-2F02-8D4976F577FE}"/>
          </ac:picMkLst>
        </pc:picChg>
        <pc:picChg chg="del">
          <ac:chgData name="#CUI SHUAIWEN#" userId="35a196ea-bcb8-475e-86cf-0b9eaca8a48f" providerId="ADAL" clId="{57376332-2583-49B1-AFA0-D7E85C41B98C}" dt="2024-12-10T04:12:21.845" v="4801" actId="478"/>
          <ac:picMkLst>
            <pc:docMk/>
            <pc:sldMk cId="1256684902" sldId="350"/>
            <ac:picMk id="180" creationId="{6D9F387F-EC30-315B-F917-C88E06BFD5BA}"/>
          </ac:picMkLst>
        </pc:picChg>
        <pc:picChg chg="del">
          <ac:chgData name="#CUI SHUAIWEN#" userId="35a196ea-bcb8-475e-86cf-0b9eaca8a48f" providerId="ADAL" clId="{57376332-2583-49B1-AFA0-D7E85C41B98C}" dt="2024-12-10T04:12:21.845" v="4801" actId="478"/>
          <ac:picMkLst>
            <pc:docMk/>
            <pc:sldMk cId="1256684902" sldId="350"/>
            <ac:picMk id="181" creationId="{B88BCE27-36E6-53BE-43D5-ADFADD869312}"/>
          </ac:picMkLst>
        </pc:picChg>
        <pc:picChg chg="del">
          <ac:chgData name="#CUI SHUAIWEN#" userId="35a196ea-bcb8-475e-86cf-0b9eaca8a48f" providerId="ADAL" clId="{57376332-2583-49B1-AFA0-D7E85C41B98C}" dt="2024-12-10T04:12:21.845" v="4801" actId="478"/>
          <ac:picMkLst>
            <pc:docMk/>
            <pc:sldMk cId="1256684902" sldId="350"/>
            <ac:picMk id="182" creationId="{02767C11-3ABE-F98A-F30C-8B74632DA2C4}"/>
          </ac:picMkLst>
        </pc:picChg>
        <pc:picChg chg="del">
          <ac:chgData name="#CUI SHUAIWEN#" userId="35a196ea-bcb8-475e-86cf-0b9eaca8a48f" providerId="ADAL" clId="{57376332-2583-49B1-AFA0-D7E85C41B98C}" dt="2024-12-10T04:12:21.845" v="4801" actId="478"/>
          <ac:picMkLst>
            <pc:docMk/>
            <pc:sldMk cId="1256684902" sldId="350"/>
            <ac:picMk id="184" creationId="{A6366282-1A90-7281-F814-4AADC23CC6CF}"/>
          </ac:picMkLst>
        </pc:picChg>
      </pc:sldChg>
      <pc:sldChg chg="addSp delSp modSp add mod modAnim">
        <pc:chgData name="#CUI SHUAIWEN#" userId="35a196ea-bcb8-475e-86cf-0b9eaca8a48f" providerId="ADAL" clId="{57376332-2583-49B1-AFA0-D7E85C41B98C}" dt="2024-12-10T05:11:33.386" v="5761" actId="14100"/>
        <pc:sldMkLst>
          <pc:docMk/>
          <pc:sldMk cId="1167870777" sldId="351"/>
        </pc:sldMkLst>
        <pc:spChg chg="mod">
          <ac:chgData name="#CUI SHUAIWEN#" userId="35a196ea-bcb8-475e-86cf-0b9eaca8a48f" providerId="ADAL" clId="{57376332-2583-49B1-AFA0-D7E85C41B98C}" dt="2024-12-10T05:11:33.386" v="5761" actId="14100"/>
          <ac:spMkLst>
            <pc:docMk/>
            <pc:sldMk cId="1167870777" sldId="351"/>
            <ac:spMk id="25" creationId="{75A78A38-0751-20A4-DA43-9D920633D3D6}"/>
          </ac:spMkLst>
        </pc:spChg>
        <pc:spChg chg="add del mod">
          <ac:chgData name="#CUI SHUAIWEN#" userId="35a196ea-bcb8-475e-86cf-0b9eaca8a48f" providerId="ADAL" clId="{57376332-2583-49B1-AFA0-D7E85C41B98C}" dt="2024-12-10T05:04:32.296" v="5741" actId="21"/>
          <ac:spMkLst>
            <pc:docMk/>
            <pc:sldMk cId="1167870777" sldId="351"/>
            <ac:spMk id="27" creationId="{49E63AA1-7E64-3ECB-1BC9-D2BA056476DD}"/>
          </ac:spMkLst>
        </pc:spChg>
        <pc:spChg chg="mod">
          <ac:chgData name="#CUI SHUAIWEN#" userId="35a196ea-bcb8-475e-86cf-0b9eaca8a48f" providerId="ADAL" clId="{57376332-2583-49B1-AFA0-D7E85C41B98C}" dt="2024-12-10T04:16:53.580" v="4902" actId="20577"/>
          <ac:spMkLst>
            <pc:docMk/>
            <pc:sldMk cId="1167870777" sldId="351"/>
            <ac:spMk id="32" creationId="{C642F5DC-42A1-1908-9095-276C04558294}"/>
          </ac:spMkLst>
        </pc:spChg>
        <pc:picChg chg="add mod">
          <ac:chgData name="#CUI SHUAIWEN#" userId="35a196ea-bcb8-475e-86cf-0b9eaca8a48f" providerId="ADAL" clId="{57376332-2583-49B1-AFA0-D7E85C41B98C}" dt="2024-12-10T05:05:39.952" v="5752" actId="1076"/>
          <ac:picMkLst>
            <pc:docMk/>
            <pc:sldMk cId="1167870777" sldId="351"/>
            <ac:picMk id="11" creationId="{2BC55C2E-EDF1-D583-18FA-F049B9A29676}"/>
          </ac:picMkLst>
        </pc:picChg>
        <pc:picChg chg="add mod">
          <ac:chgData name="#CUI SHUAIWEN#" userId="35a196ea-bcb8-475e-86cf-0b9eaca8a48f" providerId="ADAL" clId="{57376332-2583-49B1-AFA0-D7E85C41B98C}" dt="2024-12-10T05:05:45.430" v="5753" actId="1076"/>
          <ac:picMkLst>
            <pc:docMk/>
            <pc:sldMk cId="1167870777" sldId="351"/>
            <ac:picMk id="14" creationId="{4871A839-733F-3CDE-FDD4-505F2455A841}"/>
          </ac:picMkLst>
        </pc:picChg>
        <pc:picChg chg="add del mod">
          <ac:chgData name="#CUI SHUAIWEN#" userId="35a196ea-bcb8-475e-86cf-0b9eaca8a48f" providerId="ADAL" clId="{57376332-2583-49B1-AFA0-D7E85C41B98C}" dt="2024-12-10T05:11:23.813" v="5760" actId="14100"/>
          <ac:picMkLst>
            <pc:docMk/>
            <pc:sldMk cId="1167870777" sldId="351"/>
            <ac:picMk id="22" creationId="{79847A33-F560-6655-3B10-B57783913981}"/>
          </ac:picMkLst>
        </pc:picChg>
        <pc:picChg chg="mod">
          <ac:chgData name="#CUI SHUAIWEN#" userId="35a196ea-bcb8-475e-86cf-0b9eaca8a48f" providerId="ADAL" clId="{57376332-2583-49B1-AFA0-D7E85C41B98C}" dt="2024-12-10T04:59:01.320" v="5714" actId="14100"/>
          <ac:picMkLst>
            <pc:docMk/>
            <pc:sldMk cId="1167870777" sldId="351"/>
            <ac:picMk id="23" creationId="{7F8ADE76-99E5-2EC7-890D-F3C4CD98FB40}"/>
          </ac:picMkLst>
        </pc:picChg>
      </pc:sldChg>
      <pc:sldChg chg="addSp delSp modSp add mod modAnim">
        <pc:chgData name="#CUI SHUAIWEN#" userId="35a196ea-bcb8-475e-86cf-0b9eaca8a48f" providerId="ADAL" clId="{57376332-2583-49B1-AFA0-D7E85C41B98C}" dt="2024-12-10T04:57:04.410" v="5709"/>
        <pc:sldMkLst>
          <pc:docMk/>
          <pc:sldMk cId="1243921298" sldId="352"/>
        </pc:sldMkLst>
        <pc:spChg chg="mod topLvl">
          <ac:chgData name="#CUI SHUAIWEN#" userId="35a196ea-bcb8-475e-86cf-0b9eaca8a48f" providerId="ADAL" clId="{57376332-2583-49B1-AFA0-D7E85C41B98C}" dt="2024-12-10T04:56:42.453" v="5703" actId="164"/>
          <ac:spMkLst>
            <pc:docMk/>
            <pc:sldMk cId="1243921298" sldId="352"/>
            <ac:spMk id="11" creationId="{0C18C272-C131-2500-41E7-A5106BA185D2}"/>
          </ac:spMkLst>
        </pc:spChg>
        <pc:spChg chg="mod topLvl">
          <ac:chgData name="#CUI SHUAIWEN#" userId="35a196ea-bcb8-475e-86cf-0b9eaca8a48f" providerId="ADAL" clId="{57376332-2583-49B1-AFA0-D7E85C41B98C}" dt="2024-12-10T04:56:42.453" v="5703" actId="164"/>
          <ac:spMkLst>
            <pc:docMk/>
            <pc:sldMk cId="1243921298" sldId="352"/>
            <ac:spMk id="13" creationId="{84D12AFD-20A4-4BAB-FE8A-979B07B17417}"/>
          </ac:spMkLst>
        </pc:spChg>
        <pc:spChg chg="del mod topLvl">
          <ac:chgData name="#CUI SHUAIWEN#" userId="35a196ea-bcb8-475e-86cf-0b9eaca8a48f" providerId="ADAL" clId="{57376332-2583-49B1-AFA0-D7E85C41B98C}" dt="2024-12-10T04:40:34.543" v="5104" actId="478"/>
          <ac:spMkLst>
            <pc:docMk/>
            <pc:sldMk cId="1243921298" sldId="352"/>
            <ac:spMk id="19" creationId="{E9BE4C5E-8088-5EA3-AD4D-FFA237C39B97}"/>
          </ac:spMkLst>
        </pc:spChg>
        <pc:spChg chg="del mod topLvl">
          <ac:chgData name="#CUI SHUAIWEN#" userId="35a196ea-bcb8-475e-86cf-0b9eaca8a48f" providerId="ADAL" clId="{57376332-2583-49B1-AFA0-D7E85C41B98C}" dt="2024-12-10T04:44:23.763" v="5264" actId="478"/>
          <ac:spMkLst>
            <pc:docMk/>
            <pc:sldMk cId="1243921298" sldId="352"/>
            <ac:spMk id="20" creationId="{03A3E4E4-A228-237A-84F8-2AB4C31D2B93}"/>
          </ac:spMkLst>
        </pc:spChg>
        <pc:spChg chg="del mod topLvl">
          <ac:chgData name="#CUI SHUAIWEN#" userId="35a196ea-bcb8-475e-86cf-0b9eaca8a48f" providerId="ADAL" clId="{57376332-2583-49B1-AFA0-D7E85C41B98C}" dt="2024-12-10T04:40:35.850" v="5105" actId="478"/>
          <ac:spMkLst>
            <pc:docMk/>
            <pc:sldMk cId="1243921298" sldId="352"/>
            <ac:spMk id="21" creationId="{B9F4C924-EB7F-245F-46BE-07E5A7B30108}"/>
          </ac:spMkLst>
        </pc:spChg>
        <pc:spChg chg="del mod topLvl">
          <ac:chgData name="#CUI SHUAIWEN#" userId="35a196ea-bcb8-475e-86cf-0b9eaca8a48f" providerId="ADAL" clId="{57376332-2583-49B1-AFA0-D7E85C41B98C}" dt="2024-12-10T04:40:36.918" v="5106" actId="478"/>
          <ac:spMkLst>
            <pc:docMk/>
            <pc:sldMk cId="1243921298" sldId="352"/>
            <ac:spMk id="22" creationId="{6B29C5B6-547D-D14A-93CC-56EF7462B9FC}"/>
          </ac:spMkLst>
        </pc:spChg>
        <pc:spChg chg="del mod topLvl">
          <ac:chgData name="#CUI SHUAIWEN#" userId="35a196ea-bcb8-475e-86cf-0b9eaca8a48f" providerId="ADAL" clId="{57376332-2583-49B1-AFA0-D7E85C41B98C}" dt="2024-12-10T04:44:23.763" v="5264" actId="478"/>
          <ac:spMkLst>
            <pc:docMk/>
            <pc:sldMk cId="1243921298" sldId="352"/>
            <ac:spMk id="23" creationId="{8A18436C-9BCD-A0F1-D7C2-18BBCF920C44}"/>
          </ac:spMkLst>
        </pc:spChg>
        <pc:spChg chg="del mod topLvl">
          <ac:chgData name="#CUI SHUAIWEN#" userId="35a196ea-bcb8-475e-86cf-0b9eaca8a48f" providerId="ADAL" clId="{57376332-2583-49B1-AFA0-D7E85C41B98C}" dt="2024-12-10T04:44:23.763" v="5264" actId="478"/>
          <ac:spMkLst>
            <pc:docMk/>
            <pc:sldMk cId="1243921298" sldId="352"/>
            <ac:spMk id="26" creationId="{11C57F06-6D39-2ED1-EEF1-5FEB323DD1BF}"/>
          </ac:spMkLst>
        </pc:spChg>
        <pc:spChg chg="del mod topLvl">
          <ac:chgData name="#CUI SHUAIWEN#" userId="35a196ea-bcb8-475e-86cf-0b9eaca8a48f" providerId="ADAL" clId="{57376332-2583-49B1-AFA0-D7E85C41B98C}" dt="2024-12-10T04:44:23.763" v="5264" actId="478"/>
          <ac:spMkLst>
            <pc:docMk/>
            <pc:sldMk cId="1243921298" sldId="352"/>
            <ac:spMk id="27" creationId="{D0A98091-6EA3-9E33-4D3C-DA05399EC4D2}"/>
          </ac:spMkLst>
        </pc:spChg>
        <pc:spChg chg="mod">
          <ac:chgData name="#CUI SHUAIWEN#" userId="35a196ea-bcb8-475e-86cf-0b9eaca8a48f" providerId="ADAL" clId="{57376332-2583-49B1-AFA0-D7E85C41B98C}" dt="2024-12-10T04:41:55.228" v="5141" actId="1076"/>
          <ac:spMkLst>
            <pc:docMk/>
            <pc:sldMk cId="1243921298" sldId="352"/>
            <ac:spMk id="28" creationId="{41159AC8-6D96-83CA-893B-89BC2D9B3CB7}"/>
          </ac:spMkLst>
        </pc:spChg>
        <pc:spChg chg="mod">
          <ac:chgData name="#CUI SHUAIWEN#" userId="35a196ea-bcb8-475e-86cf-0b9eaca8a48f" providerId="ADAL" clId="{57376332-2583-49B1-AFA0-D7E85C41B98C}" dt="2024-12-10T04:37:06.848" v="5088" actId="14100"/>
          <ac:spMkLst>
            <pc:docMk/>
            <pc:sldMk cId="1243921298" sldId="352"/>
            <ac:spMk id="30" creationId="{5F3A892E-4A07-C005-051F-60CA56950AB8}"/>
          </ac:spMkLst>
        </pc:spChg>
        <pc:spChg chg="del">
          <ac:chgData name="#CUI SHUAIWEN#" userId="35a196ea-bcb8-475e-86cf-0b9eaca8a48f" providerId="ADAL" clId="{57376332-2583-49B1-AFA0-D7E85C41B98C}" dt="2024-12-10T04:37:28.889" v="5092" actId="478"/>
          <ac:spMkLst>
            <pc:docMk/>
            <pc:sldMk cId="1243921298" sldId="352"/>
            <ac:spMk id="31" creationId="{1FE8F35F-9278-0C3E-77EA-73EF31E6C2A9}"/>
          </ac:spMkLst>
        </pc:spChg>
        <pc:spChg chg="mod">
          <ac:chgData name="#CUI SHUAIWEN#" userId="35a196ea-bcb8-475e-86cf-0b9eaca8a48f" providerId="ADAL" clId="{57376332-2583-49B1-AFA0-D7E85C41B98C}" dt="2024-12-10T04:37:02.300" v="5087" actId="20577"/>
          <ac:spMkLst>
            <pc:docMk/>
            <pc:sldMk cId="1243921298" sldId="352"/>
            <ac:spMk id="32" creationId="{C642F5DC-42A1-1908-9095-276C04558294}"/>
          </ac:spMkLst>
        </pc:spChg>
        <pc:spChg chg="add del mod">
          <ac:chgData name="#CUI SHUAIWEN#" userId="35a196ea-bcb8-475e-86cf-0b9eaca8a48f" providerId="ADAL" clId="{57376332-2583-49B1-AFA0-D7E85C41B98C}" dt="2024-12-10T04:41:39.845" v="5137" actId="478"/>
          <ac:spMkLst>
            <pc:docMk/>
            <pc:sldMk cId="1243921298" sldId="352"/>
            <ac:spMk id="33" creationId="{5A5006C4-22B8-7B8A-1DBB-AE22EABF9818}"/>
          </ac:spMkLst>
        </pc:spChg>
        <pc:spChg chg="add del mod">
          <ac:chgData name="#CUI SHUAIWEN#" userId="35a196ea-bcb8-475e-86cf-0b9eaca8a48f" providerId="ADAL" clId="{57376332-2583-49B1-AFA0-D7E85C41B98C}" dt="2024-12-10T04:41:39.845" v="5137" actId="478"/>
          <ac:spMkLst>
            <pc:docMk/>
            <pc:sldMk cId="1243921298" sldId="352"/>
            <ac:spMk id="35" creationId="{8816D307-8546-0DEB-5D27-C179A7C5D89A}"/>
          </ac:spMkLst>
        </pc:spChg>
        <pc:spChg chg="mod">
          <ac:chgData name="#CUI SHUAIWEN#" userId="35a196ea-bcb8-475e-86cf-0b9eaca8a48f" providerId="ADAL" clId="{57376332-2583-49B1-AFA0-D7E85C41B98C}" dt="2024-12-10T04:37:09.727" v="5089" actId="14100"/>
          <ac:spMkLst>
            <pc:docMk/>
            <pc:sldMk cId="1243921298" sldId="352"/>
            <ac:spMk id="36" creationId="{8C9A2820-EC02-1037-C5E4-D2B8FA921DDE}"/>
          </ac:spMkLst>
        </pc:spChg>
        <pc:spChg chg="add del mod">
          <ac:chgData name="#CUI SHUAIWEN#" userId="35a196ea-bcb8-475e-86cf-0b9eaca8a48f" providerId="ADAL" clId="{57376332-2583-49B1-AFA0-D7E85C41B98C}" dt="2024-12-10T04:47:00.855" v="5302" actId="478"/>
          <ac:spMkLst>
            <pc:docMk/>
            <pc:sldMk cId="1243921298" sldId="352"/>
            <ac:spMk id="39" creationId="{8601DF08-9A15-132E-D097-1302553D7AEF}"/>
          </ac:spMkLst>
        </pc:spChg>
        <pc:spChg chg="add del mod">
          <ac:chgData name="#CUI SHUAIWEN#" userId="35a196ea-bcb8-475e-86cf-0b9eaca8a48f" providerId="ADAL" clId="{57376332-2583-49B1-AFA0-D7E85C41B98C}" dt="2024-12-10T04:47:00.855" v="5302" actId="478"/>
          <ac:spMkLst>
            <pc:docMk/>
            <pc:sldMk cId="1243921298" sldId="352"/>
            <ac:spMk id="41" creationId="{241198AE-5FA5-2F7A-DC3A-61EB1D5A9D44}"/>
          </ac:spMkLst>
        </pc:spChg>
        <pc:spChg chg="add mod">
          <ac:chgData name="#CUI SHUAIWEN#" userId="35a196ea-bcb8-475e-86cf-0b9eaca8a48f" providerId="ADAL" clId="{57376332-2583-49B1-AFA0-D7E85C41B98C}" dt="2024-12-10T04:56:42.453" v="5703" actId="164"/>
          <ac:spMkLst>
            <pc:docMk/>
            <pc:sldMk cId="1243921298" sldId="352"/>
            <ac:spMk id="42" creationId="{90EEA283-4473-8F82-2F04-5AEF3030EA6A}"/>
          </ac:spMkLst>
        </pc:spChg>
        <pc:spChg chg="add del mod">
          <ac:chgData name="#CUI SHUAIWEN#" userId="35a196ea-bcb8-475e-86cf-0b9eaca8a48f" providerId="ADAL" clId="{57376332-2583-49B1-AFA0-D7E85C41B98C}" dt="2024-12-10T04:47:00.855" v="5302" actId="478"/>
          <ac:spMkLst>
            <pc:docMk/>
            <pc:sldMk cId="1243921298" sldId="352"/>
            <ac:spMk id="43" creationId="{EC9C33D6-D81D-CE9B-FC25-C1D5558636C9}"/>
          </ac:spMkLst>
        </pc:spChg>
        <pc:spChg chg="del">
          <ac:chgData name="#CUI SHUAIWEN#" userId="35a196ea-bcb8-475e-86cf-0b9eaca8a48f" providerId="ADAL" clId="{57376332-2583-49B1-AFA0-D7E85C41B98C}" dt="2024-12-10T04:37:28.889" v="5092" actId="478"/>
          <ac:spMkLst>
            <pc:docMk/>
            <pc:sldMk cId="1243921298" sldId="352"/>
            <ac:spMk id="44" creationId="{473945C6-F828-39AF-078C-5B5E567CEFBA}"/>
          </ac:spMkLst>
        </pc:spChg>
        <pc:spChg chg="add mod">
          <ac:chgData name="#CUI SHUAIWEN#" userId="35a196ea-bcb8-475e-86cf-0b9eaca8a48f" providerId="ADAL" clId="{57376332-2583-49B1-AFA0-D7E85C41B98C}" dt="2024-12-10T04:44:27.963" v="5265"/>
          <ac:spMkLst>
            <pc:docMk/>
            <pc:sldMk cId="1243921298" sldId="352"/>
            <ac:spMk id="45" creationId="{469F151E-BDAF-517F-08E9-CC8076E81F28}"/>
          </ac:spMkLst>
        </pc:spChg>
        <pc:spChg chg="add mod">
          <ac:chgData name="#CUI SHUAIWEN#" userId="35a196ea-bcb8-475e-86cf-0b9eaca8a48f" providerId="ADAL" clId="{57376332-2583-49B1-AFA0-D7E85C41B98C}" dt="2024-12-10T04:44:27.963" v="5265"/>
          <ac:spMkLst>
            <pc:docMk/>
            <pc:sldMk cId="1243921298" sldId="352"/>
            <ac:spMk id="47" creationId="{49D42F27-7ACF-3343-DB4F-4065A23E673E}"/>
          </ac:spMkLst>
        </pc:spChg>
        <pc:spChg chg="add mod">
          <ac:chgData name="#CUI SHUAIWEN#" userId="35a196ea-bcb8-475e-86cf-0b9eaca8a48f" providerId="ADAL" clId="{57376332-2583-49B1-AFA0-D7E85C41B98C}" dt="2024-12-10T04:44:27.963" v="5265"/>
          <ac:spMkLst>
            <pc:docMk/>
            <pc:sldMk cId="1243921298" sldId="352"/>
            <ac:spMk id="48" creationId="{FB476317-830B-5E91-2E57-0EFA4D6B7AD0}"/>
          </ac:spMkLst>
        </pc:spChg>
        <pc:spChg chg="add del mod">
          <ac:chgData name="#CUI SHUAIWEN#" userId="35a196ea-bcb8-475e-86cf-0b9eaca8a48f" providerId="ADAL" clId="{57376332-2583-49B1-AFA0-D7E85C41B98C}" dt="2024-12-10T04:45:34.494" v="5273" actId="478"/>
          <ac:spMkLst>
            <pc:docMk/>
            <pc:sldMk cId="1243921298" sldId="352"/>
            <ac:spMk id="52" creationId="{C0C952ED-7C7E-3613-D8B5-476A8A0F7F12}"/>
          </ac:spMkLst>
        </pc:spChg>
        <pc:spChg chg="mod">
          <ac:chgData name="#CUI SHUAIWEN#" userId="35a196ea-bcb8-475e-86cf-0b9eaca8a48f" providerId="ADAL" clId="{57376332-2583-49B1-AFA0-D7E85C41B98C}" dt="2024-12-10T04:50:01.207" v="5378" actId="14100"/>
          <ac:spMkLst>
            <pc:docMk/>
            <pc:sldMk cId="1243921298" sldId="352"/>
            <ac:spMk id="53" creationId="{91FE48A7-5311-E3D1-A660-48E20DCA6566}"/>
          </ac:spMkLst>
        </pc:spChg>
        <pc:spChg chg="mod">
          <ac:chgData name="#CUI SHUAIWEN#" userId="35a196ea-bcb8-475e-86cf-0b9eaca8a48f" providerId="ADAL" clId="{57376332-2583-49B1-AFA0-D7E85C41B98C}" dt="2024-12-10T04:49:58.536" v="5377" actId="1076"/>
          <ac:spMkLst>
            <pc:docMk/>
            <pc:sldMk cId="1243921298" sldId="352"/>
            <ac:spMk id="54" creationId="{02CAE2F4-1CF1-941E-3C44-C93CB1CF7C2B}"/>
          </ac:spMkLst>
        </pc:spChg>
        <pc:spChg chg="add del mod">
          <ac:chgData name="#CUI SHUAIWEN#" userId="35a196ea-bcb8-475e-86cf-0b9eaca8a48f" providerId="ADAL" clId="{57376332-2583-49B1-AFA0-D7E85C41B98C}" dt="2024-12-10T04:45:34.494" v="5273" actId="478"/>
          <ac:spMkLst>
            <pc:docMk/>
            <pc:sldMk cId="1243921298" sldId="352"/>
            <ac:spMk id="69" creationId="{E407AD68-BD06-3297-4B36-F19AC3B77E36}"/>
          </ac:spMkLst>
        </pc:spChg>
        <pc:spChg chg="add del mod">
          <ac:chgData name="#CUI SHUAIWEN#" userId="35a196ea-bcb8-475e-86cf-0b9eaca8a48f" providerId="ADAL" clId="{57376332-2583-49B1-AFA0-D7E85C41B98C}" dt="2024-12-10T04:45:34.494" v="5273" actId="478"/>
          <ac:spMkLst>
            <pc:docMk/>
            <pc:sldMk cId="1243921298" sldId="352"/>
            <ac:spMk id="70" creationId="{3B8B15C5-26D0-BD59-C213-499505D1F430}"/>
          </ac:spMkLst>
        </pc:spChg>
        <pc:spChg chg="add del mod">
          <ac:chgData name="#CUI SHUAIWEN#" userId="35a196ea-bcb8-475e-86cf-0b9eaca8a48f" providerId="ADAL" clId="{57376332-2583-49B1-AFA0-D7E85C41B98C}" dt="2024-12-10T04:45:58.678" v="5281" actId="478"/>
          <ac:spMkLst>
            <pc:docMk/>
            <pc:sldMk cId="1243921298" sldId="352"/>
            <ac:spMk id="71" creationId="{7F1AF6B7-771E-949C-E3D5-9C06B1567FB6}"/>
          </ac:spMkLst>
        </pc:spChg>
        <pc:spChg chg="add del mod">
          <ac:chgData name="#CUI SHUAIWEN#" userId="35a196ea-bcb8-475e-86cf-0b9eaca8a48f" providerId="ADAL" clId="{57376332-2583-49B1-AFA0-D7E85C41B98C}" dt="2024-12-10T04:45:57.799" v="5280" actId="478"/>
          <ac:spMkLst>
            <pc:docMk/>
            <pc:sldMk cId="1243921298" sldId="352"/>
            <ac:spMk id="72" creationId="{58529B2B-17B2-E525-5027-31BCD0AA26E5}"/>
          </ac:spMkLst>
        </pc:spChg>
        <pc:spChg chg="add mod">
          <ac:chgData name="#CUI SHUAIWEN#" userId="35a196ea-bcb8-475e-86cf-0b9eaca8a48f" providerId="ADAL" clId="{57376332-2583-49B1-AFA0-D7E85C41B98C}" dt="2024-12-10T04:56:47.807" v="5704" actId="164"/>
          <ac:spMkLst>
            <pc:docMk/>
            <pc:sldMk cId="1243921298" sldId="352"/>
            <ac:spMk id="73" creationId="{42511266-A348-E547-A886-897C5A64349B}"/>
          </ac:spMkLst>
        </pc:spChg>
        <pc:spChg chg="add mod">
          <ac:chgData name="#CUI SHUAIWEN#" userId="35a196ea-bcb8-475e-86cf-0b9eaca8a48f" providerId="ADAL" clId="{57376332-2583-49B1-AFA0-D7E85C41B98C}" dt="2024-12-10T04:56:47.807" v="5704" actId="164"/>
          <ac:spMkLst>
            <pc:docMk/>
            <pc:sldMk cId="1243921298" sldId="352"/>
            <ac:spMk id="74" creationId="{BF6A5A99-2082-4211-757F-D68CE5963D24}"/>
          </ac:spMkLst>
        </pc:spChg>
        <pc:spChg chg="add del mod">
          <ac:chgData name="#CUI SHUAIWEN#" userId="35a196ea-bcb8-475e-86cf-0b9eaca8a48f" providerId="ADAL" clId="{57376332-2583-49B1-AFA0-D7E85C41B98C}" dt="2024-12-10T04:46:22.221" v="5287" actId="478"/>
          <ac:spMkLst>
            <pc:docMk/>
            <pc:sldMk cId="1243921298" sldId="352"/>
            <ac:spMk id="75" creationId="{A3C4AB69-4253-0587-9084-2ECB4D954AC1}"/>
          </ac:spMkLst>
        </pc:spChg>
        <pc:spChg chg="add mod">
          <ac:chgData name="#CUI SHUAIWEN#" userId="35a196ea-bcb8-475e-86cf-0b9eaca8a48f" providerId="ADAL" clId="{57376332-2583-49B1-AFA0-D7E85C41B98C}" dt="2024-12-10T04:56:47.807" v="5704" actId="164"/>
          <ac:spMkLst>
            <pc:docMk/>
            <pc:sldMk cId="1243921298" sldId="352"/>
            <ac:spMk id="76" creationId="{34B0D8AB-2882-0CD1-DBDE-411DF8AA764B}"/>
          </ac:spMkLst>
        </pc:spChg>
        <pc:spChg chg="add del mod">
          <ac:chgData name="#CUI SHUAIWEN#" userId="35a196ea-bcb8-475e-86cf-0b9eaca8a48f" providerId="ADAL" clId="{57376332-2583-49B1-AFA0-D7E85C41B98C}" dt="2024-12-10T04:47:09.414" v="5305" actId="478"/>
          <ac:spMkLst>
            <pc:docMk/>
            <pc:sldMk cId="1243921298" sldId="352"/>
            <ac:spMk id="77" creationId="{D83E44AA-BEA9-7B62-101E-750CA4ABB14D}"/>
          </ac:spMkLst>
        </pc:spChg>
        <pc:spChg chg="add del mod">
          <ac:chgData name="#CUI SHUAIWEN#" userId="35a196ea-bcb8-475e-86cf-0b9eaca8a48f" providerId="ADAL" clId="{57376332-2583-49B1-AFA0-D7E85C41B98C}" dt="2024-12-10T04:47:09.414" v="5305" actId="478"/>
          <ac:spMkLst>
            <pc:docMk/>
            <pc:sldMk cId="1243921298" sldId="352"/>
            <ac:spMk id="78" creationId="{EDF61899-E9CB-AB63-63A1-4CE9DDD599CF}"/>
          </ac:spMkLst>
        </pc:spChg>
        <pc:spChg chg="add del mod">
          <ac:chgData name="#CUI SHUAIWEN#" userId="35a196ea-bcb8-475e-86cf-0b9eaca8a48f" providerId="ADAL" clId="{57376332-2583-49B1-AFA0-D7E85C41B98C}" dt="2024-12-10T04:47:09.414" v="5305" actId="478"/>
          <ac:spMkLst>
            <pc:docMk/>
            <pc:sldMk cId="1243921298" sldId="352"/>
            <ac:spMk id="79" creationId="{7FD2D00B-3AB8-B4F0-274D-9A2CF768B010}"/>
          </ac:spMkLst>
        </pc:spChg>
        <pc:spChg chg="add mod">
          <ac:chgData name="#CUI SHUAIWEN#" userId="35a196ea-bcb8-475e-86cf-0b9eaca8a48f" providerId="ADAL" clId="{57376332-2583-49B1-AFA0-D7E85C41B98C}" dt="2024-12-10T04:56:51.040" v="5705" actId="164"/>
          <ac:spMkLst>
            <pc:docMk/>
            <pc:sldMk cId="1243921298" sldId="352"/>
            <ac:spMk id="80" creationId="{1C547753-EFFD-ECAE-B10C-93FB7A22D494}"/>
          </ac:spMkLst>
        </pc:spChg>
        <pc:spChg chg="add mod">
          <ac:chgData name="#CUI SHUAIWEN#" userId="35a196ea-bcb8-475e-86cf-0b9eaca8a48f" providerId="ADAL" clId="{57376332-2583-49B1-AFA0-D7E85C41B98C}" dt="2024-12-10T04:56:51.040" v="5705" actId="164"/>
          <ac:spMkLst>
            <pc:docMk/>
            <pc:sldMk cId="1243921298" sldId="352"/>
            <ac:spMk id="81" creationId="{9898E8D0-F49C-AD71-4E64-AC8F7FCD753C}"/>
          </ac:spMkLst>
        </pc:spChg>
        <pc:spChg chg="add del mod">
          <ac:chgData name="#CUI SHUAIWEN#" userId="35a196ea-bcb8-475e-86cf-0b9eaca8a48f" providerId="ADAL" clId="{57376332-2583-49B1-AFA0-D7E85C41B98C}" dt="2024-12-10T04:47:42.236" v="5316" actId="478"/>
          <ac:spMkLst>
            <pc:docMk/>
            <pc:sldMk cId="1243921298" sldId="352"/>
            <ac:spMk id="82" creationId="{655E3372-796A-38F2-497D-C0783CFA3893}"/>
          </ac:spMkLst>
        </pc:spChg>
        <pc:spChg chg="add mod">
          <ac:chgData name="#CUI SHUAIWEN#" userId="35a196ea-bcb8-475e-86cf-0b9eaca8a48f" providerId="ADAL" clId="{57376332-2583-49B1-AFA0-D7E85C41B98C}" dt="2024-12-10T04:56:51.040" v="5705" actId="164"/>
          <ac:spMkLst>
            <pc:docMk/>
            <pc:sldMk cId="1243921298" sldId="352"/>
            <ac:spMk id="83" creationId="{BF8EF47D-2F47-1CB9-48A1-91A34B947EC8}"/>
          </ac:spMkLst>
        </pc:spChg>
        <pc:spChg chg="add mod">
          <ac:chgData name="#CUI SHUAIWEN#" userId="35a196ea-bcb8-475e-86cf-0b9eaca8a48f" providerId="ADAL" clId="{57376332-2583-49B1-AFA0-D7E85C41B98C}" dt="2024-12-10T04:56:38.593" v="5702" actId="164"/>
          <ac:spMkLst>
            <pc:docMk/>
            <pc:sldMk cId="1243921298" sldId="352"/>
            <ac:spMk id="84" creationId="{63306D21-8359-C945-32B0-00B29869A454}"/>
          </ac:spMkLst>
        </pc:spChg>
        <pc:spChg chg="add mod">
          <ac:chgData name="#CUI SHUAIWEN#" userId="35a196ea-bcb8-475e-86cf-0b9eaca8a48f" providerId="ADAL" clId="{57376332-2583-49B1-AFA0-D7E85C41B98C}" dt="2024-12-10T04:56:38.593" v="5702" actId="164"/>
          <ac:spMkLst>
            <pc:docMk/>
            <pc:sldMk cId="1243921298" sldId="352"/>
            <ac:spMk id="85" creationId="{A02D9C81-D4E9-EF6A-205E-3D6D2ABE20AE}"/>
          </ac:spMkLst>
        </pc:spChg>
        <pc:spChg chg="add del mod">
          <ac:chgData name="#CUI SHUAIWEN#" userId="35a196ea-bcb8-475e-86cf-0b9eaca8a48f" providerId="ADAL" clId="{57376332-2583-49B1-AFA0-D7E85C41B98C}" dt="2024-12-10T04:50:31.526" v="5401" actId="478"/>
          <ac:spMkLst>
            <pc:docMk/>
            <pc:sldMk cId="1243921298" sldId="352"/>
            <ac:spMk id="86" creationId="{8D3DF47E-313F-07F3-7DE4-79B6AD41D48A}"/>
          </ac:spMkLst>
        </pc:spChg>
        <pc:spChg chg="add mod">
          <ac:chgData name="#CUI SHUAIWEN#" userId="35a196ea-bcb8-475e-86cf-0b9eaca8a48f" providerId="ADAL" clId="{57376332-2583-49B1-AFA0-D7E85C41B98C}" dt="2024-12-10T04:56:38.593" v="5702" actId="164"/>
          <ac:spMkLst>
            <pc:docMk/>
            <pc:sldMk cId="1243921298" sldId="352"/>
            <ac:spMk id="87" creationId="{1526524E-5BEC-DF13-D5E2-C49F2AF11F25}"/>
          </ac:spMkLst>
        </pc:spChg>
        <pc:spChg chg="add mod">
          <ac:chgData name="#CUI SHUAIWEN#" userId="35a196ea-bcb8-475e-86cf-0b9eaca8a48f" providerId="ADAL" clId="{57376332-2583-49B1-AFA0-D7E85C41B98C}" dt="2024-12-10T04:56:38.593" v="5702" actId="164"/>
          <ac:spMkLst>
            <pc:docMk/>
            <pc:sldMk cId="1243921298" sldId="352"/>
            <ac:spMk id="88" creationId="{FE932369-FD5B-4733-7609-D961BF7E2B93}"/>
          </ac:spMkLst>
        </pc:spChg>
        <pc:spChg chg="add mod">
          <ac:chgData name="#CUI SHUAIWEN#" userId="35a196ea-bcb8-475e-86cf-0b9eaca8a48f" providerId="ADAL" clId="{57376332-2583-49B1-AFA0-D7E85C41B98C}" dt="2024-12-10T04:56:38.593" v="5702" actId="164"/>
          <ac:spMkLst>
            <pc:docMk/>
            <pc:sldMk cId="1243921298" sldId="352"/>
            <ac:spMk id="89" creationId="{43186D88-E66A-D4C4-324D-5D5A697FAB05}"/>
          </ac:spMkLst>
        </pc:spChg>
        <pc:spChg chg="add mod">
          <ac:chgData name="#CUI SHUAIWEN#" userId="35a196ea-bcb8-475e-86cf-0b9eaca8a48f" providerId="ADAL" clId="{57376332-2583-49B1-AFA0-D7E85C41B98C}" dt="2024-12-10T04:56:38.593" v="5702" actId="164"/>
          <ac:spMkLst>
            <pc:docMk/>
            <pc:sldMk cId="1243921298" sldId="352"/>
            <ac:spMk id="90" creationId="{DF81C69E-FE6C-E507-E8D1-81DC4565047B}"/>
          </ac:spMkLst>
        </pc:spChg>
        <pc:spChg chg="add mod">
          <ac:chgData name="#CUI SHUAIWEN#" userId="35a196ea-bcb8-475e-86cf-0b9eaca8a48f" providerId="ADAL" clId="{57376332-2583-49B1-AFA0-D7E85C41B98C}" dt="2024-12-10T04:56:38.593" v="5702" actId="164"/>
          <ac:spMkLst>
            <pc:docMk/>
            <pc:sldMk cId="1243921298" sldId="352"/>
            <ac:spMk id="91" creationId="{BC5B7A5A-658C-186F-5C16-945B02AC0513}"/>
          </ac:spMkLst>
        </pc:spChg>
        <pc:spChg chg="add mod">
          <ac:chgData name="#CUI SHUAIWEN#" userId="35a196ea-bcb8-475e-86cf-0b9eaca8a48f" providerId="ADAL" clId="{57376332-2583-49B1-AFA0-D7E85C41B98C}" dt="2024-12-10T04:56:38.593" v="5702" actId="164"/>
          <ac:spMkLst>
            <pc:docMk/>
            <pc:sldMk cId="1243921298" sldId="352"/>
            <ac:spMk id="92" creationId="{BF1C1B44-949C-0952-69BD-5EC1050A699D}"/>
          </ac:spMkLst>
        </pc:spChg>
        <pc:spChg chg="add mod">
          <ac:chgData name="#CUI SHUAIWEN#" userId="35a196ea-bcb8-475e-86cf-0b9eaca8a48f" providerId="ADAL" clId="{57376332-2583-49B1-AFA0-D7E85C41B98C}" dt="2024-12-10T04:56:38.593" v="5702" actId="164"/>
          <ac:spMkLst>
            <pc:docMk/>
            <pc:sldMk cId="1243921298" sldId="352"/>
            <ac:spMk id="93" creationId="{DD4B52C2-0EE5-4699-F5AF-831499498C38}"/>
          </ac:spMkLst>
        </pc:spChg>
        <pc:spChg chg="add mod">
          <ac:chgData name="#CUI SHUAIWEN#" userId="35a196ea-bcb8-475e-86cf-0b9eaca8a48f" providerId="ADAL" clId="{57376332-2583-49B1-AFA0-D7E85C41B98C}" dt="2024-12-10T04:56:38.593" v="5702" actId="164"/>
          <ac:spMkLst>
            <pc:docMk/>
            <pc:sldMk cId="1243921298" sldId="352"/>
            <ac:spMk id="94" creationId="{3375FD3A-DAE3-6707-0558-0185A26C7172}"/>
          </ac:spMkLst>
        </pc:spChg>
        <pc:spChg chg="del">
          <ac:chgData name="#CUI SHUAIWEN#" userId="35a196ea-bcb8-475e-86cf-0b9eaca8a48f" providerId="ADAL" clId="{57376332-2583-49B1-AFA0-D7E85C41B98C}" dt="2024-12-10T04:37:25.876" v="5091" actId="478"/>
          <ac:spMkLst>
            <pc:docMk/>
            <pc:sldMk cId="1243921298" sldId="352"/>
            <ac:spMk id="106" creationId="{8F661D11-EC34-7684-F0D1-9C9F10D4A4C5}"/>
          </ac:spMkLst>
        </pc:spChg>
        <pc:spChg chg="del">
          <ac:chgData name="#CUI SHUAIWEN#" userId="35a196ea-bcb8-475e-86cf-0b9eaca8a48f" providerId="ADAL" clId="{57376332-2583-49B1-AFA0-D7E85C41B98C}" dt="2024-12-10T04:37:25.876" v="5091" actId="478"/>
          <ac:spMkLst>
            <pc:docMk/>
            <pc:sldMk cId="1243921298" sldId="352"/>
            <ac:spMk id="107" creationId="{298EB339-5AA8-7B34-D1DA-4FFF649596D9}"/>
          </ac:spMkLst>
        </pc:spChg>
        <pc:spChg chg="mod">
          <ac:chgData name="#CUI SHUAIWEN#" userId="35a196ea-bcb8-475e-86cf-0b9eaca8a48f" providerId="ADAL" clId="{57376332-2583-49B1-AFA0-D7E85C41B98C}" dt="2024-12-10T04:49:11.453" v="5369" actId="1076"/>
          <ac:spMkLst>
            <pc:docMk/>
            <pc:sldMk cId="1243921298" sldId="352"/>
            <ac:spMk id="108" creationId="{9B1B2755-0557-57BD-8035-A98F0C210782}"/>
          </ac:spMkLst>
        </pc:spChg>
        <pc:grpChg chg="add del mod">
          <ac:chgData name="#CUI SHUAIWEN#" userId="35a196ea-bcb8-475e-86cf-0b9eaca8a48f" providerId="ADAL" clId="{57376332-2583-49B1-AFA0-D7E85C41B98C}" dt="2024-12-10T04:40:26.577" v="5102" actId="165"/>
          <ac:grpSpMkLst>
            <pc:docMk/>
            <pc:sldMk cId="1243921298" sldId="352"/>
            <ac:grpSpMk id="3" creationId="{3E229539-C41D-744A-A64B-1381B2109541}"/>
          </ac:grpSpMkLst>
        </pc:grpChg>
        <pc:grpChg chg="del mod topLvl">
          <ac:chgData name="#CUI SHUAIWEN#" userId="35a196ea-bcb8-475e-86cf-0b9eaca8a48f" providerId="ADAL" clId="{57376332-2583-49B1-AFA0-D7E85C41B98C}" dt="2024-12-10T04:44:23.763" v="5264" actId="478"/>
          <ac:grpSpMkLst>
            <pc:docMk/>
            <pc:sldMk cId="1243921298" sldId="352"/>
            <ac:grpSpMk id="25" creationId="{228B88CF-C6CA-29A7-DBD2-7EDA09A8F324}"/>
          </ac:grpSpMkLst>
        </pc:grpChg>
        <pc:grpChg chg="del">
          <ac:chgData name="#CUI SHUAIWEN#" userId="35a196ea-bcb8-475e-86cf-0b9eaca8a48f" providerId="ADAL" clId="{57376332-2583-49B1-AFA0-D7E85C41B98C}" dt="2024-12-10T04:37:28.889" v="5092" actId="478"/>
          <ac:grpSpMkLst>
            <pc:docMk/>
            <pc:sldMk cId="1243921298" sldId="352"/>
            <ac:grpSpMk id="34" creationId="{8B779B45-24CC-5D27-5112-77FE1DB4E306}"/>
          </ac:grpSpMkLst>
        </pc:grpChg>
        <pc:grpChg chg="del">
          <ac:chgData name="#CUI SHUAIWEN#" userId="35a196ea-bcb8-475e-86cf-0b9eaca8a48f" providerId="ADAL" clId="{57376332-2583-49B1-AFA0-D7E85C41B98C}" dt="2024-12-10T04:37:28.889" v="5092" actId="478"/>
          <ac:grpSpMkLst>
            <pc:docMk/>
            <pc:sldMk cId="1243921298" sldId="352"/>
            <ac:grpSpMk id="46" creationId="{DE312A1A-8FB1-0F08-C636-BC2B5CBA9A06}"/>
          </ac:grpSpMkLst>
        </pc:grpChg>
        <pc:grpChg chg="mod">
          <ac:chgData name="#CUI SHUAIWEN#" userId="35a196ea-bcb8-475e-86cf-0b9eaca8a48f" providerId="ADAL" clId="{57376332-2583-49B1-AFA0-D7E85C41B98C}" dt="2024-12-10T04:49:11.453" v="5369" actId="1076"/>
          <ac:grpSpMkLst>
            <pc:docMk/>
            <pc:sldMk cId="1243921298" sldId="352"/>
            <ac:grpSpMk id="55" creationId="{1FA70FAD-EDE7-7B68-5684-75A3DF7768DF}"/>
          </ac:grpSpMkLst>
        </pc:grpChg>
        <pc:grpChg chg="mod">
          <ac:chgData name="#CUI SHUAIWEN#" userId="35a196ea-bcb8-475e-86cf-0b9eaca8a48f" providerId="ADAL" clId="{57376332-2583-49B1-AFA0-D7E85C41B98C}" dt="2024-12-10T04:49:11.453" v="5369" actId="1076"/>
          <ac:grpSpMkLst>
            <pc:docMk/>
            <pc:sldMk cId="1243921298" sldId="352"/>
            <ac:grpSpMk id="56" creationId="{CB639E4A-08F1-5852-7BC8-CED7E5F09450}"/>
          </ac:grpSpMkLst>
        </pc:grpChg>
        <pc:grpChg chg="add mod">
          <ac:chgData name="#CUI SHUAIWEN#" userId="35a196ea-bcb8-475e-86cf-0b9eaca8a48f" providerId="ADAL" clId="{57376332-2583-49B1-AFA0-D7E85C41B98C}" dt="2024-12-10T04:56:38.593" v="5702" actId="164"/>
          <ac:grpSpMkLst>
            <pc:docMk/>
            <pc:sldMk cId="1243921298" sldId="352"/>
            <ac:grpSpMk id="99" creationId="{31DDABEC-F568-00D1-CD1C-2AD9894FF464}"/>
          </ac:grpSpMkLst>
        </pc:grpChg>
        <pc:grpChg chg="add mod">
          <ac:chgData name="#CUI SHUAIWEN#" userId="35a196ea-bcb8-475e-86cf-0b9eaca8a48f" providerId="ADAL" clId="{57376332-2583-49B1-AFA0-D7E85C41B98C}" dt="2024-12-10T04:56:42.453" v="5703" actId="164"/>
          <ac:grpSpMkLst>
            <pc:docMk/>
            <pc:sldMk cId="1243921298" sldId="352"/>
            <ac:grpSpMk id="100" creationId="{FA2BAC3C-DFC7-D486-C945-FBB24ED026CA}"/>
          </ac:grpSpMkLst>
        </pc:grpChg>
        <pc:grpChg chg="add mod">
          <ac:chgData name="#CUI SHUAIWEN#" userId="35a196ea-bcb8-475e-86cf-0b9eaca8a48f" providerId="ADAL" clId="{57376332-2583-49B1-AFA0-D7E85C41B98C}" dt="2024-12-10T04:56:47.807" v="5704" actId="164"/>
          <ac:grpSpMkLst>
            <pc:docMk/>
            <pc:sldMk cId="1243921298" sldId="352"/>
            <ac:grpSpMk id="101" creationId="{8A4870D7-8B5A-89D9-40E8-DEF66BBC4305}"/>
          </ac:grpSpMkLst>
        </pc:grpChg>
        <pc:grpChg chg="add mod">
          <ac:chgData name="#CUI SHUAIWEN#" userId="35a196ea-bcb8-475e-86cf-0b9eaca8a48f" providerId="ADAL" clId="{57376332-2583-49B1-AFA0-D7E85C41B98C}" dt="2024-12-10T04:56:51.040" v="5705" actId="164"/>
          <ac:grpSpMkLst>
            <pc:docMk/>
            <pc:sldMk cId="1243921298" sldId="352"/>
            <ac:grpSpMk id="102" creationId="{90D67B0F-CE27-FD2A-4C2A-17DBA1006CE6}"/>
          </ac:grpSpMkLst>
        </pc:grpChg>
        <pc:grpChg chg="del">
          <ac:chgData name="#CUI SHUAIWEN#" userId="35a196ea-bcb8-475e-86cf-0b9eaca8a48f" providerId="ADAL" clId="{57376332-2583-49B1-AFA0-D7E85C41B98C}" dt="2024-12-10T04:37:40.618" v="5094" actId="478"/>
          <ac:grpSpMkLst>
            <pc:docMk/>
            <pc:sldMk cId="1243921298" sldId="352"/>
            <ac:grpSpMk id="130" creationId="{90279386-55D0-76C4-F8DC-279BD1F9E8D7}"/>
          </ac:grpSpMkLst>
        </pc:grpChg>
        <pc:grpChg chg="del">
          <ac:chgData name="#CUI SHUAIWEN#" userId="35a196ea-bcb8-475e-86cf-0b9eaca8a48f" providerId="ADAL" clId="{57376332-2583-49B1-AFA0-D7E85C41B98C}" dt="2024-12-10T04:37:40.618" v="5094" actId="478"/>
          <ac:grpSpMkLst>
            <pc:docMk/>
            <pc:sldMk cId="1243921298" sldId="352"/>
            <ac:grpSpMk id="132" creationId="{C6798729-12BF-8FE7-3406-6A0A5E501EBA}"/>
          </ac:grpSpMkLst>
        </pc:grpChg>
        <pc:grpChg chg="del">
          <ac:chgData name="#CUI SHUAIWEN#" userId="35a196ea-bcb8-475e-86cf-0b9eaca8a48f" providerId="ADAL" clId="{57376332-2583-49B1-AFA0-D7E85C41B98C}" dt="2024-12-10T04:37:40.618" v="5094" actId="478"/>
          <ac:grpSpMkLst>
            <pc:docMk/>
            <pc:sldMk cId="1243921298" sldId="352"/>
            <ac:grpSpMk id="134" creationId="{5DEA7217-63F3-D4A2-81E4-F5C5C2496333}"/>
          </ac:grpSpMkLst>
        </pc:grpChg>
        <pc:grpChg chg="del">
          <ac:chgData name="#CUI SHUAIWEN#" userId="35a196ea-bcb8-475e-86cf-0b9eaca8a48f" providerId="ADAL" clId="{57376332-2583-49B1-AFA0-D7E85C41B98C}" dt="2024-12-10T04:37:40.618" v="5094" actId="478"/>
          <ac:grpSpMkLst>
            <pc:docMk/>
            <pc:sldMk cId="1243921298" sldId="352"/>
            <ac:grpSpMk id="136" creationId="{B0FE2A75-164A-B1C5-F83B-CA41249A0569}"/>
          </ac:grpSpMkLst>
        </pc:grpChg>
        <pc:picChg chg="del mod topLvl">
          <ac:chgData name="#CUI SHUAIWEN#" userId="35a196ea-bcb8-475e-86cf-0b9eaca8a48f" providerId="ADAL" clId="{57376332-2583-49B1-AFA0-D7E85C41B98C}" dt="2024-12-10T04:40:33.423" v="5103" actId="478"/>
          <ac:picMkLst>
            <pc:docMk/>
            <pc:sldMk cId="1243921298" sldId="352"/>
            <ac:picMk id="14" creationId="{523B32D6-FCF3-D802-25BD-44C9F209D24F}"/>
          </ac:picMkLst>
        </pc:picChg>
        <pc:picChg chg="del mod">
          <ac:chgData name="#CUI SHUAIWEN#" userId="35a196ea-bcb8-475e-86cf-0b9eaca8a48f" providerId="ADAL" clId="{57376332-2583-49B1-AFA0-D7E85C41B98C}" dt="2024-12-10T04:40:15.755" v="5099" actId="478"/>
          <ac:picMkLst>
            <pc:docMk/>
            <pc:sldMk cId="1243921298" sldId="352"/>
            <ac:picMk id="18" creationId="{E484751E-631A-8472-DE61-6CFC40444017}"/>
          </ac:picMkLst>
        </pc:picChg>
        <pc:picChg chg="del mod topLvl">
          <ac:chgData name="#CUI SHUAIWEN#" userId="35a196ea-bcb8-475e-86cf-0b9eaca8a48f" providerId="ADAL" clId="{57376332-2583-49B1-AFA0-D7E85C41B98C}" dt="2024-12-10T04:44:23.763" v="5264" actId="478"/>
          <ac:picMkLst>
            <pc:docMk/>
            <pc:sldMk cId="1243921298" sldId="352"/>
            <ac:picMk id="24" creationId="{B5204DAD-CECB-75AA-4BCD-0305C6BBB6BD}"/>
          </ac:picMkLst>
        </pc:picChg>
        <pc:picChg chg="mod">
          <ac:chgData name="#CUI SHUAIWEN#" userId="35a196ea-bcb8-475e-86cf-0b9eaca8a48f" providerId="ADAL" clId="{57376332-2583-49B1-AFA0-D7E85C41B98C}" dt="2024-12-10T04:41:55.228" v="5141" actId="1076"/>
          <ac:picMkLst>
            <pc:docMk/>
            <pc:sldMk cId="1243921298" sldId="352"/>
            <ac:picMk id="29" creationId="{80DCEE9C-1347-2FB2-FB15-FAB6D5B2D789}"/>
          </ac:picMkLst>
        </pc:picChg>
      </pc:sldChg>
      <pc:sldChg chg="addSp delSp modSp add mod delAnim modAnim">
        <pc:chgData name="#CUI SHUAIWEN#" userId="35a196ea-bcb8-475e-86cf-0b9eaca8a48f" providerId="ADAL" clId="{57376332-2583-49B1-AFA0-D7E85C41B98C}" dt="2024-12-10T13:09:27.528" v="10747" actId="1076"/>
        <pc:sldMkLst>
          <pc:docMk/>
          <pc:sldMk cId="795107224" sldId="353"/>
        </pc:sldMkLst>
        <pc:spChg chg="mod">
          <ac:chgData name="#CUI SHUAIWEN#" userId="35a196ea-bcb8-475e-86cf-0b9eaca8a48f" providerId="ADAL" clId="{57376332-2583-49B1-AFA0-D7E85C41B98C}" dt="2024-12-10T06:27:29.182" v="5982" actId="20577"/>
          <ac:spMkLst>
            <pc:docMk/>
            <pc:sldMk cId="795107224" sldId="353"/>
            <ac:spMk id="30" creationId="{5F3A892E-4A07-C005-051F-60CA56950AB8}"/>
          </ac:spMkLst>
        </pc:spChg>
        <pc:spChg chg="mod">
          <ac:chgData name="#CUI SHUAIWEN#" userId="35a196ea-bcb8-475e-86cf-0b9eaca8a48f" providerId="ADAL" clId="{57376332-2583-49B1-AFA0-D7E85C41B98C}" dt="2024-12-10T06:27:41.301" v="5993" actId="20577"/>
          <ac:spMkLst>
            <pc:docMk/>
            <pc:sldMk cId="795107224" sldId="353"/>
            <ac:spMk id="32" creationId="{C642F5DC-42A1-1908-9095-276C04558294}"/>
          </ac:spMkLst>
        </pc:spChg>
        <pc:spChg chg="mod">
          <ac:chgData name="#CUI SHUAIWEN#" userId="35a196ea-bcb8-475e-86cf-0b9eaca8a48f" providerId="ADAL" clId="{57376332-2583-49B1-AFA0-D7E85C41B98C}" dt="2024-12-10T06:27:33.811" v="5983" actId="14100"/>
          <ac:spMkLst>
            <pc:docMk/>
            <pc:sldMk cId="795107224" sldId="353"/>
            <ac:spMk id="36" creationId="{8C9A2820-EC02-1037-C5E4-D2B8FA921DDE}"/>
          </ac:spMkLst>
        </pc:spChg>
        <pc:spChg chg="del">
          <ac:chgData name="#CUI SHUAIWEN#" userId="35a196ea-bcb8-475e-86cf-0b9eaca8a48f" providerId="ADAL" clId="{57376332-2583-49B1-AFA0-D7E85C41B98C}" dt="2024-12-10T06:14:44.687" v="5877" actId="478"/>
          <ac:spMkLst>
            <pc:docMk/>
            <pc:sldMk cId="795107224" sldId="353"/>
            <ac:spMk id="57" creationId="{F90B6C56-EC03-AADF-3D3D-11452CBD95C0}"/>
          </ac:spMkLst>
        </pc:spChg>
        <pc:spChg chg="del">
          <ac:chgData name="#CUI SHUAIWEN#" userId="35a196ea-bcb8-475e-86cf-0b9eaca8a48f" providerId="ADAL" clId="{57376332-2583-49B1-AFA0-D7E85C41B98C}" dt="2024-12-10T06:14:44.687" v="5877" actId="478"/>
          <ac:spMkLst>
            <pc:docMk/>
            <pc:sldMk cId="795107224" sldId="353"/>
            <ac:spMk id="90" creationId="{BBA488A6-7D82-9920-1D0F-0BF4375DFF75}"/>
          </ac:spMkLst>
        </pc:spChg>
        <pc:spChg chg="del">
          <ac:chgData name="#CUI SHUAIWEN#" userId="35a196ea-bcb8-475e-86cf-0b9eaca8a48f" providerId="ADAL" clId="{57376332-2583-49B1-AFA0-D7E85C41B98C}" dt="2024-12-10T06:14:44.687" v="5877" actId="478"/>
          <ac:spMkLst>
            <pc:docMk/>
            <pc:sldMk cId="795107224" sldId="353"/>
            <ac:spMk id="114" creationId="{D2610802-86EB-E967-7E88-F31170E958C9}"/>
          </ac:spMkLst>
        </pc:spChg>
        <pc:spChg chg="del">
          <ac:chgData name="#CUI SHUAIWEN#" userId="35a196ea-bcb8-475e-86cf-0b9eaca8a48f" providerId="ADAL" clId="{57376332-2583-49B1-AFA0-D7E85C41B98C}" dt="2024-12-10T06:14:44.687" v="5877" actId="478"/>
          <ac:spMkLst>
            <pc:docMk/>
            <pc:sldMk cId="795107224" sldId="353"/>
            <ac:spMk id="130" creationId="{C1AC4854-3C6F-2BC4-961E-78C88B1EF2D4}"/>
          </ac:spMkLst>
        </pc:spChg>
        <pc:spChg chg="del">
          <ac:chgData name="#CUI SHUAIWEN#" userId="35a196ea-bcb8-475e-86cf-0b9eaca8a48f" providerId="ADAL" clId="{57376332-2583-49B1-AFA0-D7E85C41B98C}" dt="2024-12-10T06:14:44.687" v="5877" actId="478"/>
          <ac:spMkLst>
            <pc:docMk/>
            <pc:sldMk cId="795107224" sldId="353"/>
            <ac:spMk id="131" creationId="{FBDEEC7B-5704-AED5-A995-73E2B1B88847}"/>
          </ac:spMkLst>
        </pc:spChg>
        <pc:spChg chg="del">
          <ac:chgData name="#CUI SHUAIWEN#" userId="35a196ea-bcb8-475e-86cf-0b9eaca8a48f" providerId="ADAL" clId="{57376332-2583-49B1-AFA0-D7E85C41B98C}" dt="2024-12-10T06:14:44.687" v="5877" actId="478"/>
          <ac:spMkLst>
            <pc:docMk/>
            <pc:sldMk cId="795107224" sldId="353"/>
            <ac:spMk id="132" creationId="{9BFD4752-3748-F19A-6F16-7F4538B0B745}"/>
          </ac:spMkLst>
        </pc:spChg>
        <pc:spChg chg="del">
          <ac:chgData name="#CUI SHUAIWEN#" userId="35a196ea-bcb8-475e-86cf-0b9eaca8a48f" providerId="ADAL" clId="{57376332-2583-49B1-AFA0-D7E85C41B98C}" dt="2024-12-10T06:14:44.687" v="5877" actId="478"/>
          <ac:spMkLst>
            <pc:docMk/>
            <pc:sldMk cId="795107224" sldId="353"/>
            <ac:spMk id="133" creationId="{0272E378-F2AF-B22C-2C7E-10278D2CF9E4}"/>
          </ac:spMkLst>
        </pc:spChg>
        <pc:spChg chg="del">
          <ac:chgData name="#CUI SHUAIWEN#" userId="35a196ea-bcb8-475e-86cf-0b9eaca8a48f" providerId="ADAL" clId="{57376332-2583-49B1-AFA0-D7E85C41B98C}" dt="2024-12-10T06:14:44.687" v="5877" actId="478"/>
          <ac:spMkLst>
            <pc:docMk/>
            <pc:sldMk cId="795107224" sldId="353"/>
            <ac:spMk id="134" creationId="{1BCE08FC-A174-0C5B-63B3-AFA1E9B9E396}"/>
          </ac:spMkLst>
        </pc:spChg>
        <pc:spChg chg="del">
          <ac:chgData name="#CUI SHUAIWEN#" userId="35a196ea-bcb8-475e-86cf-0b9eaca8a48f" providerId="ADAL" clId="{57376332-2583-49B1-AFA0-D7E85C41B98C}" dt="2024-12-10T06:14:44.687" v="5877" actId="478"/>
          <ac:spMkLst>
            <pc:docMk/>
            <pc:sldMk cId="795107224" sldId="353"/>
            <ac:spMk id="135" creationId="{D89B3447-076D-C036-32A6-6CD9495A7FB2}"/>
          </ac:spMkLst>
        </pc:spChg>
        <pc:spChg chg="del">
          <ac:chgData name="#CUI SHUAIWEN#" userId="35a196ea-bcb8-475e-86cf-0b9eaca8a48f" providerId="ADAL" clId="{57376332-2583-49B1-AFA0-D7E85C41B98C}" dt="2024-12-10T06:14:44.687" v="5877" actId="478"/>
          <ac:spMkLst>
            <pc:docMk/>
            <pc:sldMk cId="795107224" sldId="353"/>
            <ac:spMk id="136" creationId="{95703529-1696-B76D-622F-708FF09F0D44}"/>
          </ac:spMkLst>
        </pc:spChg>
        <pc:spChg chg="del">
          <ac:chgData name="#CUI SHUAIWEN#" userId="35a196ea-bcb8-475e-86cf-0b9eaca8a48f" providerId="ADAL" clId="{57376332-2583-49B1-AFA0-D7E85C41B98C}" dt="2024-12-10T06:14:44.687" v="5877" actId="478"/>
          <ac:spMkLst>
            <pc:docMk/>
            <pc:sldMk cId="795107224" sldId="353"/>
            <ac:spMk id="137" creationId="{9167326B-C207-7C25-5EA3-58AA627EB2AF}"/>
          </ac:spMkLst>
        </pc:spChg>
        <pc:spChg chg="del">
          <ac:chgData name="#CUI SHUAIWEN#" userId="35a196ea-bcb8-475e-86cf-0b9eaca8a48f" providerId="ADAL" clId="{57376332-2583-49B1-AFA0-D7E85C41B98C}" dt="2024-12-10T06:14:44.687" v="5877" actId="478"/>
          <ac:spMkLst>
            <pc:docMk/>
            <pc:sldMk cId="795107224" sldId="353"/>
            <ac:spMk id="138" creationId="{960DFE95-635A-C37D-E2ED-0246C3AD381F}"/>
          </ac:spMkLst>
        </pc:spChg>
        <pc:spChg chg="del">
          <ac:chgData name="#CUI SHUAIWEN#" userId="35a196ea-bcb8-475e-86cf-0b9eaca8a48f" providerId="ADAL" clId="{57376332-2583-49B1-AFA0-D7E85C41B98C}" dt="2024-12-10T06:14:44.687" v="5877" actId="478"/>
          <ac:spMkLst>
            <pc:docMk/>
            <pc:sldMk cId="795107224" sldId="353"/>
            <ac:spMk id="139" creationId="{DD2CC27D-A251-4576-083C-2EDB82C9D561}"/>
          </ac:spMkLst>
        </pc:spChg>
        <pc:spChg chg="del">
          <ac:chgData name="#CUI SHUAIWEN#" userId="35a196ea-bcb8-475e-86cf-0b9eaca8a48f" providerId="ADAL" clId="{57376332-2583-49B1-AFA0-D7E85C41B98C}" dt="2024-12-10T06:14:44.687" v="5877" actId="478"/>
          <ac:spMkLst>
            <pc:docMk/>
            <pc:sldMk cId="795107224" sldId="353"/>
            <ac:spMk id="140" creationId="{7282F142-40A4-DBF2-3B6F-34939415EA54}"/>
          </ac:spMkLst>
        </pc:spChg>
        <pc:spChg chg="del">
          <ac:chgData name="#CUI SHUAIWEN#" userId="35a196ea-bcb8-475e-86cf-0b9eaca8a48f" providerId="ADAL" clId="{57376332-2583-49B1-AFA0-D7E85C41B98C}" dt="2024-12-10T06:14:44.687" v="5877" actId="478"/>
          <ac:spMkLst>
            <pc:docMk/>
            <pc:sldMk cId="795107224" sldId="353"/>
            <ac:spMk id="141" creationId="{1BA4888F-CFE2-4F10-1A12-5A6872D5F1FC}"/>
          </ac:spMkLst>
        </pc:spChg>
        <pc:spChg chg="del">
          <ac:chgData name="#CUI SHUAIWEN#" userId="35a196ea-bcb8-475e-86cf-0b9eaca8a48f" providerId="ADAL" clId="{57376332-2583-49B1-AFA0-D7E85C41B98C}" dt="2024-12-10T06:14:44.687" v="5877" actId="478"/>
          <ac:spMkLst>
            <pc:docMk/>
            <pc:sldMk cId="795107224" sldId="353"/>
            <ac:spMk id="142" creationId="{C5150892-5242-6ACE-1D63-5727ACF13EA6}"/>
          </ac:spMkLst>
        </pc:spChg>
        <pc:spChg chg="del">
          <ac:chgData name="#CUI SHUAIWEN#" userId="35a196ea-bcb8-475e-86cf-0b9eaca8a48f" providerId="ADAL" clId="{57376332-2583-49B1-AFA0-D7E85C41B98C}" dt="2024-12-10T06:14:44.687" v="5877" actId="478"/>
          <ac:spMkLst>
            <pc:docMk/>
            <pc:sldMk cId="795107224" sldId="353"/>
            <ac:spMk id="143" creationId="{C6F3384C-4CFB-4306-FE28-DFA1027F6943}"/>
          </ac:spMkLst>
        </pc:spChg>
        <pc:spChg chg="del">
          <ac:chgData name="#CUI SHUAIWEN#" userId="35a196ea-bcb8-475e-86cf-0b9eaca8a48f" providerId="ADAL" clId="{57376332-2583-49B1-AFA0-D7E85C41B98C}" dt="2024-12-10T06:14:44.687" v="5877" actId="478"/>
          <ac:spMkLst>
            <pc:docMk/>
            <pc:sldMk cId="795107224" sldId="353"/>
            <ac:spMk id="144" creationId="{917C93B7-4D2A-D4F1-39BF-C688BEFC59DB}"/>
          </ac:spMkLst>
        </pc:spChg>
        <pc:spChg chg="del">
          <ac:chgData name="#CUI SHUAIWEN#" userId="35a196ea-bcb8-475e-86cf-0b9eaca8a48f" providerId="ADAL" clId="{57376332-2583-49B1-AFA0-D7E85C41B98C}" dt="2024-12-10T06:14:44.687" v="5877" actId="478"/>
          <ac:spMkLst>
            <pc:docMk/>
            <pc:sldMk cId="795107224" sldId="353"/>
            <ac:spMk id="145" creationId="{2834EC64-F40B-6952-D415-8FAD5E29B1A2}"/>
          </ac:spMkLst>
        </pc:spChg>
        <pc:spChg chg="del">
          <ac:chgData name="#CUI SHUAIWEN#" userId="35a196ea-bcb8-475e-86cf-0b9eaca8a48f" providerId="ADAL" clId="{57376332-2583-49B1-AFA0-D7E85C41B98C}" dt="2024-12-10T06:14:44.687" v="5877" actId="478"/>
          <ac:spMkLst>
            <pc:docMk/>
            <pc:sldMk cId="795107224" sldId="353"/>
            <ac:spMk id="146" creationId="{04B03345-6133-3280-5A2F-A39879A5EC27}"/>
          </ac:spMkLst>
        </pc:spChg>
        <pc:spChg chg="del">
          <ac:chgData name="#CUI SHUAIWEN#" userId="35a196ea-bcb8-475e-86cf-0b9eaca8a48f" providerId="ADAL" clId="{57376332-2583-49B1-AFA0-D7E85C41B98C}" dt="2024-12-10T06:14:44.687" v="5877" actId="478"/>
          <ac:spMkLst>
            <pc:docMk/>
            <pc:sldMk cId="795107224" sldId="353"/>
            <ac:spMk id="147" creationId="{0FEFBEB1-967D-43FD-1A63-BC2F6AC6EE74}"/>
          </ac:spMkLst>
        </pc:spChg>
        <pc:spChg chg="del">
          <ac:chgData name="#CUI SHUAIWEN#" userId="35a196ea-bcb8-475e-86cf-0b9eaca8a48f" providerId="ADAL" clId="{57376332-2583-49B1-AFA0-D7E85C41B98C}" dt="2024-12-10T06:14:44.687" v="5877" actId="478"/>
          <ac:spMkLst>
            <pc:docMk/>
            <pc:sldMk cId="795107224" sldId="353"/>
            <ac:spMk id="148" creationId="{930194C9-69F7-54C0-F992-AD4BBFB2F741}"/>
          </ac:spMkLst>
        </pc:spChg>
        <pc:spChg chg="del">
          <ac:chgData name="#CUI SHUAIWEN#" userId="35a196ea-bcb8-475e-86cf-0b9eaca8a48f" providerId="ADAL" clId="{57376332-2583-49B1-AFA0-D7E85C41B98C}" dt="2024-12-10T06:14:44.687" v="5877" actId="478"/>
          <ac:spMkLst>
            <pc:docMk/>
            <pc:sldMk cId="795107224" sldId="353"/>
            <ac:spMk id="149" creationId="{8E78560C-5D85-5D28-97E6-12A04011BA83}"/>
          </ac:spMkLst>
        </pc:spChg>
        <pc:spChg chg="del">
          <ac:chgData name="#CUI SHUAIWEN#" userId="35a196ea-bcb8-475e-86cf-0b9eaca8a48f" providerId="ADAL" clId="{57376332-2583-49B1-AFA0-D7E85C41B98C}" dt="2024-12-10T06:14:44.687" v="5877" actId="478"/>
          <ac:spMkLst>
            <pc:docMk/>
            <pc:sldMk cId="795107224" sldId="353"/>
            <ac:spMk id="150" creationId="{DBEE6C74-B7D3-AAD0-E442-BD1932112A25}"/>
          </ac:spMkLst>
        </pc:spChg>
        <pc:spChg chg="del">
          <ac:chgData name="#CUI SHUAIWEN#" userId="35a196ea-bcb8-475e-86cf-0b9eaca8a48f" providerId="ADAL" clId="{57376332-2583-49B1-AFA0-D7E85C41B98C}" dt="2024-12-10T06:14:44.687" v="5877" actId="478"/>
          <ac:spMkLst>
            <pc:docMk/>
            <pc:sldMk cId="795107224" sldId="353"/>
            <ac:spMk id="151" creationId="{04C1210D-051A-44D8-5C84-850D8D7C2A35}"/>
          </ac:spMkLst>
        </pc:spChg>
        <pc:spChg chg="del">
          <ac:chgData name="#CUI SHUAIWEN#" userId="35a196ea-bcb8-475e-86cf-0b9eaca8a48f" providerId="ADAL" clId="{57376332-2583-49B1-AFA0-D7E85C41B98C}" dt="2024-12-10T06:14:44.687" v="5877" actId="478"/>
          <ac:spMkLst>
            <pc:docMk/>
            <pc:sldMk cId="795107224" sldId="353"/>
            <ac:spMk id="152" creationId="{36070A18-D1B6-C659-FEF5-E9E97E9C9D14}"/>
          </ac:spMkLst>
        </pc:spChg>
        <pc:spChg chg="del">
          <ac:chgData name="#CUI SHUAIWEN#" userId="35a196ea-bcb8-475e-86cf-0b9eaca8a48f" providerId="ADAL" clId="{57376332-2583-49B1-AFA0-D7E85C41B98C}" dt="2024-12-10T06:14:44.687" v="5877" actId="478"/>
          <ac:spMkLst>
            <pc:docMk/>
            <pc:sldMk cId="795107224" sldId="353"/>
            <ac:spMk id="153" creationId="{E196B39B-D138-4724-0097-BF9E71B7F790}"/>
          </ac:spMkLst>
        </pc:spChg>
        <pc:spChg chg="mod">
          <ac:chgData name="#CUI SHUAIWEN#" userId="35a196ea-bcb8-475e-86cf-0b9eaca8a48f" providerId="ADAL" clId="{57376332-2583-49B1-AFA0-D7E85C41B98C}" dt="2024-12-10T06:36:03.127" v="6255" actId="14100"/>
          <ac:spMkLst>
            <pc:docMk/>
            <pc:sldMk cId="795107224" sldId="353"/>
            <ac:spMk id="157" creationId="{5D8337AA-C50B-1BDC-EE50-AA0C1E8F625B}"/>
          </ac:spMkLst>
        </pc:spChg>
        <pc:spChg chg="mod">
          <ac:chgData name="#CUI SHUAIWEN#" userId="35a196ea-bcb8-475e-86cf-0b9eaca8a48f" providerId="ADAL" clId="{57376332-2583-49B1-AFA0-D7E85C41B98C}" dt="2024-12-10T06:17:10.767" v="5928" actId="207"/>
          <ac:spMkLst>
            <pc:docMk/>
            <pc:sldMk cId="795107224" sldId="353"/>
            <ac:spMk id="158" creationId="{8BEB2846-4940-012E-A97D-3E56D98ADFFC}"/>
          </ac:spMkLst>
        </pc:spChg>
        <pc:spChg chg="mod">
          <ac:chgData name="#CUI SHUAIWEN#" userId="35a196ea-bcb8-475e-86cf-0b9eaca8a48f" providerId="ADAL" clId="{57376332-2583-49B1-AFA0-D7E85C41B98C}" dt="2024-12-10T06:59:41.415" v="6581" actId="1076"/>
          <ac:spMkLst>
            <pc:docMk/>
            <pc:sldMk cId="795107224" sldId="353"/>
            <ac:spMk id="159" creationId="{CBBAD2CC-674B-210E-61C0-2F70B2653121}"/>
          </ac:spMkLst>
        </pc:spChg>
        <pc:spChg chg="mod">
          <ac:chgData name="#CUI SHUAIWEN#" userId="35a196ea-bcb8-475e-86cf-0b9eaca8a48f" providerId="ADAL" clId="{57376332-2583-49B1-AFA0-D7E85C41B98C}" dt="2024-12-10T06:59:43.374" v="6582" actId="1076"/>
          <ac:spMkLst>
            <pc:docMk/>
            <pc:sldMk cId="795107224" sldId="353"/>
            <ac:spMk id="160" creationId="{97FDCF30-9EE9-D361-D0DB-89911350140A}"/>
          </ac:spMkLst>
        </pc:spChg>
        <pc:spChg chg="add del mod ord">
          <ac:chgData name="#CUI SHUAIWEN#" userId="35a196ea-bcb8-475e-86cf-0b9eaca8a48f" providerId="ADAL" clId="{57376332-2583-49B1-AFA0-D7E85C41B98C}" dt="2024-12-10T06:29:25.495" v="6019" actId="478"/>
          <ac:spMkLst>
            <pc:docMk/>
            <pc:sldMk cId="795107224" sldId="353"/>
            <ac:spMk id="161" creationId="{74660BE3-7036-2891-CD99-264F27E91E35}"/>
          </ac:spMkLst>
        </pc:spChg>
        <pc:spChg chg="add mod ord">
          <ac:chgData name="#CUI SHUAIWEN#" userId="35a196ea-bcb8-475e-86cf-0b9eaca8a48f" providerId="ADAL" clId="{57376332-2583-49B1-AFA0-D7E85C41B98C}" dt="2024-12-10T08:15:42.905" v="6952" actId="113"/>
          <ac:spMkLst>
            <pc:docMk/>
            <pc:sldMk cId="795107224" sldId="353"/>
            <ac:spMk id="162" creationId="{F9671484-715B-D52B-4F58-175D94EF256D}"/>
          </ac:spMkLst>
        </pc:spChg>
        <pc:spChg chg="add del mod">
          <ac:chgData name="#CUI SHUAIWEN#" userId="35a196ea-bcb8-475e-86cf-0b9eaca8a48f" providerId="ADAL" clId="{57376332-2583-49B1-AFA0-D7E85C41B98C}" dt="2024-12-10T06:35:04.970" v="6240" actId="478"/>
          <ac:spMkLst>
            <pc:docMk/>
            <pc:sldMk cId="795107224" sldId="353"/>
            <ac:spMk id="163" creationId="{D88855BC-42CE-0486-C056-0D83F6BB5948}"/>
          </ac:spMkLst>
        </pc:spChg>
        <pc:spChg chg="add del mod">
          <ac:chgData name="#CUI SHUAIWEN#" userId="35a196ea-bcb8-475e-86cf-0b9eaca8a48f" providerId="ADAL" clId="{57376332-2583-49B1-AFA0-D7E85C41B98C}" dt="2024-12-10T06:35:04.113" v="6239" actId="478"/>
          <ac:spMkLst>
            <pc:docMk/>
            <pc:sldMk cId="795107224" sldId="353"/>
            <ac:spMk id="164" creationId="{91494E89-C4B1-314E-95DE-241FCEB83303}"/>
          </ac:spMkLst>
        </pc:spChg>
        <pc:spChg chg="add del mod">
          <ac:chgData name="#CUI SHUAIWEN#" userId="35a196ea-bcb8-475e-86cf-0b9eaca8a48f" providerId="ADAL" clId="{57376332-2583-49B1-AFA0-D7E85C41B98C}" dt="2024-12-10T06:33:57.172" v="6207" actId="478"/>
          <ac:spMkLst>
            <pc:docMk/>
            <pc:sldMk cId="795107224" sldId="353"/>
            <ac:spMk id="165" creationId="{7699CC26-31E5-B86F-D2EC-434B5C20ABDB}"/>
          </ac:spMkLst>
        </pc:spChg>
        <pc:spChg chg="add mod ord">
          <ac:chgData name="#CUI SHUAIWEN#" userId="35a196ea-bcb8-475e-86cf-0b9eaca8a48f" providerId="ADAL" clId="{57376332-2583-49B1-AFA0-D7E85C41B98C}" dt="2024-12-10T08:15:38.406" v="6951" actId="404"/>
          <ac:spMkLst>
            <pc:docMk/>
            <pc:sldMk cId="795107224" sldId="353"/>
            <ac:spMk id="166" creationId="{CFA172DA-18AD-F55A-8128-4B1758C8790D}"/>
          </ac:spMkLst>
        </pc:spChg>
        <pc:spChg chg="add mod ord">
          <ac:chgData name="#CUI SHUAIWEN#" userId="35a196ea-bcb8-475e-86cf-0b9eaca8a48f" providerId="ADAL" clId="{57376332-2583-49B1-AFA0-D7E85C41B98C}" dt="2024-12-10T08:15:37.890" v="6950" actId="404"/>
          <ac:spMkLst>
            <pc:docMk/>
            <pc:sldMk cId="795107224" sldId="353"/>
            <ac:spMk id="167" creationId="{8DACFDB8-6A1F-0BE7-5746-E83F1DDC248F}"/>
          </ac:spMkLst>
        </pc:spChg>
        <pc:spChg chg="add del mod">
          <ac:chgData name="#CUI SHUAIWEN#" userId="35a196ea-bcb8-475e-86cf-0b9eaca8a48f" providerId="ADAL" clId="{57376332-2583-49B1-AFA0-D7E85C41B98C}" dt="2024-12-10T06:35:04.113" v="6239" actId="478"/>
          <ac:spMkLst>
            <pc:docMk/>
            <pc:sldMk cId="795107224" sldId="353"/>
            <ac:spMk id="168" creationId="{9E90E4A3-2740-8F55-F0EF-FA31EC8D7821}"/>
          </ac:spMkLst>
        </pc:spChg>
        <pc:spChg chg="add mod">
          <ac:chgData name="#CUI SHUAIWEN#" userId="35a196ea-bcb8-475e-86cf-0b9eaca8a48f" providerId="ADAL" clId="{57376332-2583-49B1-AFA0-D7E85C41B98C}" dt="2024-12-10T06:29:45.226" v="6023" actId="14100"/>
          <ac:spMkLst>
            <pc:docMk/>
            <pc:sldMk cId="795107224" sldId="353"/>
            <ac:spMk id="169" creationId="{130FDE1D-E347-CDBB-94CF-0A29D5111FC7}"/>
          </ac:spMkLst>
        </pc:spChg>
        <pc:spChg chg="mod topLvl">
          <ac:chgData name="#CUI SHUAIWEN#" userId="35a196ea-bcb8-475e-86cf-0b9eaca8a48f" providerId="ADAL" clId="{57376332-2583-49B1-AFA0-D7E85C41B98C}" dt="2024-12-10T06:33:38.168" v="6196" actId="1076"/>
          <ac:spMkLst>
            <pc:docMk/>
            <pc:sldMk cId="795107224" sldId="353"/>
            <ac:spMk id="171" creationId="{79F53F67-0911-D7F1-6B5B-940FA63C66E4}"/>
          </ac:spMkLst>
        </pc:spChg>
        <pc:spChg chg="mod topLvl">
          <ac:chgData name="#CUI SHUAIWEN#" userId="35a196ea-bcb8-475e-86cf-0b9eaca8a48f" providerId="ADAL" clId="{57376332-2583-49B1-AFA0-D7E85C41B98C}" dt="2024-12-10T06:31:23.527" v="6118" actId="20577"/>
          <ac:spMkLst>
            <pc:docMk/>
            <pc:sldMk cId="795107224" sldId="353"/>
            <ac:spMk id="172" creationId="{1781FB77-5059-054D-26D9-110D7AD054C1}"/>
          </ac:spMkLst>
        </pc:spChg>
        <pc:spChg chg="del mod topLvl">
          <ac:chgData name="#CUI SHUAIWEN#" userId="35a196ea-bcb8-475e-86cf-0b9eaca8a48f" providerId="ADAL" clId="{57376332-2583-49B1-AFA0-D7E85C41B98C}" dt="2024-12-10T06:29:05.526" v="6010" actId="478"/>
          <ac:spMkLst>
            <pc:docMk/>
            <pc:sldMk cId="795107224" sldId="353"/>
            <ac:spMk id="173" creationId="{980A2FE7-881D-3A25-ED53-C4F7B2E772CA}"/>
          </ac:spMkLst>
        </pc:spChg>
        <pc:spChg chg="add mod">
          <ac:chgData name="#CUI SHUAIWEN#" userId="35a196ea-bcb8-475e-86cf-0b9eaca8a48f" providerId="ADAL" clId="{57376332-2583-49B1-AFA0-D7E85C41B98C}" dt="2024-12-10T06:30:05.095" v="6056" actId="20577"/>
          <ac:spMkLst>
            <pc:docMk/>
            <pc:sldMk cId="795107224" sldId="353"/>
            <ac:spMk id="174" creationId="{A781278C-A83E-E9B7-BCD7-6472B9BD3382}"/>
          </ac:spMkLst>
        </pc:spChg>
        <pc:spChg chg="add mod">
          <ac:chgData name="#CUI SHUAIWEN#" userId="35a196ea-bcb8-475e-86cf-0b9eaca8a48f" providerId="ADAL" clId="{57376332-2583-49B1-AFA0-D7E85C41B98C}" dt="2024-12-10T06:30:40.016" v="6076" actId="1076"/>
          <ac:spMkLst>
            <pc:docMk/>
            <pc:sldMk cId="795107224" sldId="353"/>
            <ac:spMk id="175" creationId="{EC6A6EF5-A40B-EECE-CB3B-E10F8000CAFA}"/>
          </ac:spMkLst>
        </pc:spChg>
        <pc:spChg chg="add del mod">
          <ac:chgData name="#CUI SHUAIWEN#" userId="35a196ea-bcb8-475e-86cf-0b9eaca8a48f" providerId="ADAL" clId="{57376332-2583-49B1-AFA0-D7E85C41B98C}" dt="2024-12-10T06:30:47.176" v="6079" actId="478"/>
          <ac:spMkLst>
            <pc:docMk/>
            <pc:sldMk cId="795107224" sldId="353"/>
            <ac:spMk id="176" creationId="{3132016D-6887-1695-DDC4-8CD68A9C63AA}"/>
          </ac:spMkLst>
        </pc:spChg>
        <pc:spChg chg="add del mod">
          <ac:chgData name="#CUI SHUAIWEN#" userId="35a196ea-bcb8-475e-86cf-0b9eaca8a48f" providerId="ADAL" clId="{57376332-2583-49B1-AFA0-D7E85C41B98C}" dt="2024-12-10T06:30:47.176" v="6079" actId="478"/>
          <ac:spMkLst>
            <pc:docMk/>
            <pc:sldMk cId="795107224" sldId="353"/>
            <ac:spMk id="177" creationId="{2A271C00-DB1B-D2CB-93F5-DE623E671CAA}"/>
          </ac:spMkLst>
        </pc:spChg>
        <pc:spChg chg="add mod">
          <ac:chgData name="#CUI SHUAIWEN#" userId="35a196ea-bcb8-475e-86cf-0b9eaca8a48f" providerId="ADAL" clId="{57376332-2583-49B1-AFA0-D7E85C41B98C}" dt="2024-12-10T06:30:59.220" v="6082" actId="1076"/>
          <ac:spMkLst>
            <pc:docMk/>
            <pc:sldMk cId="795107224" sldId="353"/>
            <ac:spMk id="178" creationId="{3D530A85-DC55-7E0C-DCCD-A5F989097721}"/>
          </ac:spMkLst>
        </pc:spChg>
        <pc:spChg chg="add mod">
          <ac:chgData name="#CUI SHUAIWEN#" userId="35a196ea-bcb8-475e-86cf-0b9eaca8a48f" providerId="ADAL" clId="{57376332-2583-49B1-AFA0-D7E85C41B98C}" dt="2024-12-10T06:31:34.844" v="6147" actId="20577"/>
          <ac:spMkLst>
            <pc:docMk/>
            <pc:sldMk cId="795107224" sldId="353"/>
            <ac:spMk id="179" creationId="{DF087BBE-B0B0-E13F-982F-BD31DBD75E18}"/>
          </ac:spMkLst>
        </pc:spChg>
        <pc:spChg chg="add mod">
          <ac:chgData name="#CUI SHUAIWEN#" userId="35a196ea-bcb8-475e-86cf-0b9eaca8a48f" providerId="ADAL" clId="{57376332-2583-49B1-AFA0-D7E85C41B98C}" dt="2024-12-10T06:36:41.628" v="6261" actId="14100"/>
          <ac:spMkLst>
            <pc:docMk/>
            <pc:sldMk cId="795107224" sldId="353"/>
            <ac:spMk id="180" creationId="{78ECE55C-CB05-51B3-652B-00A5E20EB09C}"/>
          </ac:spMkLst>
        </pc:spChg>
        <pc:spChg chg="add mod">
          <ac:chgData name="#CUI SHUAIWEN#" userId="35a196ea-bcb8-475e-86cf-0b9eaca8a48f" providerId="ADAL" clId="{57376332-2583-49B1-AFA0-D7E85C41B98C}" dt="2024-12-10T06:49:59.818" v="6487" actId="20577"/>
          <ac:spMkLst>
            <pc:docMk/>
            <pc:sldMk cId="795107224" sldId="353"/>
            <ac:spMk id="181" creationId="{B919233A-088E-6D67-55E2-02D86A603AE0}"/>
          </ac:spMkLst>
        </pc:spChg>
        <pc:spChg chg="mod">
          <ac:chgData name="#CUI SHUAIWEN#" userId="35a196ea-bcb8-475e-86cf-0b9eaca8a48f" providerId="ADAL" clId="{57376332-2583-49B1-AFA0-D7E85C41B98C}" dt="2024-12-10T13:09:27.528" v="10747" actId="1076"/>
          <ac:spMkLst>
            <pc:docMk/>
            <pc:sldMk cId="795107224" sldId="353"/>
            <ac:spMk id="188" creationId="{6B5CF440-A7B7-EC9E-2623-80521DC1FF11}"/>
          </ac:spMkLst>
        </pc:spChg>
        <pc:spChg chg="mod">
          <ac:chgData name="#CUI SHUAIWEN#" userId="35a196ea-bcb8-475e-86cf-0b9eaca8a48f" providerId="ADAL" clId="{57376332-2583-49B1-AFA0-D7E85C41B98C}" dt="2024-12-10T13:09:05.250" v="10746" actId="1076"/>
          <ac:spMkLst>
            <pc:docMk/>
            <pc:sldMk cId="795107224" sldId="353"/>
            <ac:spMk id="189" creationId="{A5048E89-AFDA-F039-33B1-6B4FF75293BE}"/>
          </ac:spMkLst>
        </pc:spChg>
        <pc:spChg chg="mod">
          <ac:chgData name="#CUI SHUAIWEN#" userId="35a196ea-bcb8-475e-86cf-0b9eaca8a48f" providerId="ADAL" clId="{57376332-2583-49B1-AFA0-D7E85C41B98C}" dt="2024-12-10T06:36:52.109" v="6262"/>
          <ac:spMkLst>
            <pc:docMk/>
            <pc:sldMk cId="795107224" sldId="353"/>
            <ac:spMk id="190" creationId="{3399B1AE-C25E-32C4-7126-3E67A3766860}"/>
          </ac:spMkLst>
        </pc:spChg>
        <pc:spChg chg="mod">
          <ac:chgData name="#CUI SHUAIWEN#" userId="35a196ea-bcb8-475e-86cf-0b9eaca8a48f" providerId="ADAL" clId="{57376332-2583-49B1-AFA0-D7E85C41B98C}" dt="2024-12-10T06:37:40.054" v="6273" actId="1076"/>
          <ac:spMkLst>
            <pc:docMk/>
            <pc:sldMk cId="795107224" sldId="353"/>
            <ac:spMk id="191" creationId="{8B5AF7F3-CA34-FBDE-9CDB-ED62A11EB506}"/>
          </ac:spMkLst>
        </pc:spChg>
        <pc:spChg chg="add del mod">
          <ac:chgData name="#CUI SHUAIWEN#" userId="35a196ea-bcb8-475e-86cf-0b9eaca8a48f" providerId="ADAL" clId="{57376332-2583-49B1-AFA0-D7E85C41B98C}" dt="2024-12-10T06:37:54.343" v="6276" actId="478"/>
          <ac:spMkLst>
            <pc:docMk/>
            <pc:sldMk cId="795107224" sldId="353"/>
            <ac:spMk id="212" creationId="{646518DB-AE32-0778-67D5-3DB7DE62C07B}"/>
          </ac:spMkLst>
        </pc:spChg>
        <pc:spChg chg="add del mod">
          <ac:chgData name="#CUI SHUAIWEN#" userId="35a196ea-bcb8-475e-86cf-0b9eaca8a48f" providerId="ADAL" clId="{57376332-2583-49B1-AFA0-D7E85C41B98C}" dt="2024-12-10T06:37:53.190" v="6275" actId="478"/>
          <ac:spMkLst>
            <pc:docMk/>
            <pc:sldMk cId="795107224" sldId="353"/>
            <ac:spMk id="213" creationId="{BB420150-44CF-2AA4-FE30-17DAE7096FA1}"/>
          </ac:spMkLst>
        </pc:spChg>
        <pc:spChg chg="add mod">
          <ac:chgData name="#CUI SHUAIWEN#" userId="35a196ea-bcb8-475e-86cf-0b9eaca8a48f" providerId="ADAL" clId="{57376332-2583-49B1-AFA0-D7E85C41B98C}" dt="2024-12-10T08:15:37.320" v="6949" actId="404"/>
          <ac:spMkLst>
            <pc:docMk/>
            <pc:sldMk cId="795107224" sldId="353"/>
            <ac:spMk id="214" creationId="{F1B0F77E-2DD5-8A79-C35E-ED4E6F036444}"/>
          </ac:spMkLst>
        </pc:spChg>
        <pc:spChg chg="add mod">
          <ac:chgData name="#CUI SHUAIWEN#" userId="35a196ea-bcb8-475e-86cf-0b9eaca8a48f" providerId="ADAL" clId="{57376332-2583-49B1-AFA0-D7E85C41B98C}" dt="2024-12-10T06:51:42.515" v="6494" actId="1076"/>
          <ac:spMkLst>
            <pc:docMk/>
            <pc:sldMk cId="795107224" sldId="353"/>
            <ac:spMk id="215" creationId="{7973F309-0C87-90F7-8CCB-BC40633FDFB6}"/>
          </ac:spMkLst>
        </pc:spChg>
        <pc:spChg chg="add mod">
          <ac:chgData name="#CUI SHUAIWEN#" userId="35a196ea-bcb8-475e-86cf-0b9eaca8a48f" providerId="ADAL" clId="{57376332-2583-49B1-AFA0-D7E85C41B98C}" dt="2024-12-10T08:15:51.253" v="6953" actId="113"/>
          <ac:spMkLst>
            <pc:docMk/>
            <pc:sldMk cId="795107224" sldId="353"/>
            <ac:spMk id="216" creationId="{A0C56C52-CED4-A46F-30B8-7E3F71D414E5}"/>
          </ac:spMkLst>
        </pc:spChg>
        <pc:spChg chg="add mod">
          <ac:chgData name="#CUI SHUAIWEN#" userId="35a196ea-bcb8-475e-86cf-0b9eaca8a48f" providerId="ADAL" clId="{57376332-2583-49B1-AFA0-D7E85C41B98C}" dt="2024-12-10T08:15:37.102" v="6948" actId="404"/>
          <ac:spMkLst>
            <pc:docMk/>
            <pc:sldMk cId="795107224" sldId="353"/>
            <ac:spMk id="217" creationId="{CC129B9A-1775-E102-7E18-ED97BBCF7623}"/>
          </ac:spMkLst>
        </pc:spChg>
        <pc:grpChg chg="del">
          <ac:chgData name="#CUI SHUAIWEN#" userId="35a196ea-bcb8-475e-86cf-0b9eaca8a48f" providerId="ADAL" clId="{57376332-2583-49B1-AFA0-D7E85C41B98C}" dt="2024-12-10T06:14:44.687" v="5877" actId="478"/>
          <ac:grpSpMkLst>
            <pc:docMk/>
            <pc:sldMk cId="795107224" sldId="353"/>
            <ac:grpSpMk id="3" creationId="{A2707A54-31D3-1BFF-58FE-F40839D0078E}"/>
          </ac:grpSpMkLst>
        </pc:grpChg>
        <pc:grpChg chg="del">
          <ac:chgData name="#CUI SHUAIWEN#" userId="35a196ea-bcb8-475e-86cf-0b9eaca8a48f" providerId="ADAL" clId="{57376332-2583-49B1-AFA0-D7E85C41B98C}" dt="2024-12-10T06:14:44.687" v="5877" actId="478"/>
          <ac:grpSpMkLst>
            <pc:docMk/>
            <pc:sldMk cId="795107224" sldId="353"/>
            <ac:grpSpMk id="21" creationId="{41AC25B8-D20C-E90C-523A-D161B48E85F9}"/>
          </ac:grpSpMkLst>
        </pc:grpChg>
        <pc:grpChg chg="del">
          <ac:chgData name="#CUI SHUAIWEN#" userId="35a196ea-bcb8-475e-86cf-0b9eaca8a48f" providerId="ADAL" clId="{57376332-2583-49B1-AFA0-D7E85C41B98C}" dt="2024-12-10T06:14:44.687" v="5877" actId="478"/>
          <ac:grpSpMkLst>
            <pc:docMk/>
            <pc:sldMk cId="795107224" sldId="353"/>
            <ac:grpSpMk id="24" creationId="{D77B38E0-4F83-8212-7FFB-AF9EFB5A74B8}"/>
          </ac:grpSpMkLst>
        </pc:grpChg>
        <pc:grpChg chg="del">
          <ac:chgData name="#CUI SHUAIWEN#" userId="35a196ea-bcb8-475e-86cf-0b9eaca8a48f" providerId="ADAL" clId="{57376332-2583-49B1-AFA0-D7E85C41B98C}" dt="2024-12-10T06:14:44.687" v="5877" actId="478"/>
          <ac:grpSpMkLst>
            <pc:docMk/>
            <pc:sldMk cId="795107224" sldId="353"/>
            <ac:grpSpMk id="27" creationId="{4086B50B-CE9B-460A-E26E-A70A9D6BF44B}"/>
          </ac:grpSpMkLst>
        </pc:grpChg>
        <pc:grpChg chg="del">
          <ac:chgData name="#CUI SHUAIWEN#" userId="35a196ea-bcb8-475e-86cf-0b9eaca8a48f" providerId="ADAL" clId="{57376332-2583-49B1-AFA0-D7E85C41B98C}" dt="2024-12-10T06:14:44.687" v="5877" actId="478"/>
          <ac:grpSpMkLst>
            <pc:docMk/>
            <pc:sldMk cId="795107224" sldId="353"/>
            <ac:grpSpMk id="31" creationId="{8206BC78-A1B6-F642-70F9-487F0619C75F}"/>
          </ac:grpSpMkLst>
        </pc:grpChg>
        <pc:grpChg chg="del">
          <ac:chgData name="#CUI SHUAIWEN#" userId="35a196ea-bcb8-475e-86cf-0b9eaca8a48f" providerId="ADAL" clId="{57376332-2583-49B1-AFA0-D7E85C41B98C}" dt="2024-12-10T06:14:44.687" v="5877" actId="478"/>
          <ac:grpSpMkLst>
            <pc:docMk/>
            <pc:sldMk cId="795107224" sldId="353"/>
            <ac:grpSpMk id="35" creationId="{9412662B-BA82-5578-313E-EFC66D80B5DD}"/>
          </ac:grpSpMkLst>
        </pc:grpChg>
        <pc:grpChg chg="del">
          <ac:chgData name="#CUI SHUAIWEN#" userId="35a196ea-bcb8-475e-86cf-0b9eaca8a48f" providerId="ADAL" clId="{57376332-2583-49B1-AFA0-D7E85C41B98C}" dt="2024-12-10T06:14:44.687" v="5877" actId="478"/>
          <ac:grpSpMkLst>
            <pc:docMk/>
            <pc:sldMk cId="795107224" sldId="353"/>
            <ac:grpSpMk id="40" creationId="{99A2DFE1-91DF-86C7-DF91-426F122CD406}"/>
          </ac:grpSpMkLst>
        </pc:grpChg>
        <pc:grpChg chg="del">
          <ac:chgData name="#CUI SHUAIWEN#" userId="35a196ea-bcb8-475e-86cf-0b9eaca8a48f" providerId="ADAL" clId="{57376332-2583-49B1-AFA0-D7E85C41B98C}" dt="2024-12-10T06:14:44.687" v="5877" actId="478"/>
          <ac:grpSpMkLst>
            <pc:docMk/>
            <pc:sldMk cId="795107224" sldId="353"/>
            <ac:grpSpMk id="43" creationId="{56639834-5BAB-8358-65F9-E178DED20FDC}"/>
          </ac:grpSpMkLst>
        </pc:grpChg>
        <pc:grpChg chg="del">
          <ac:chgData name="#CUI SHUAIWEN#" userId="35a196ea-bcb8-475e-86cf-0b9eaca8a48f" providerId="ADAL" clId="{57376332-2583-49B1-AFA0-D7E85C41B98C}" dt="2024-12-10T06:14:44.687" v="5877" actId="478"/>
          <ac:grpSpMkLst>
            <pc:docMk/>
            <pc:sldMk cId="795107224" sldId="353"/>
            <ac:grpSpMk id="46" creationId="{01425FC4-A3C7-CC2D-B5D6-567B2F095B34}"/>
          </ac:grpSpMkLst>
        </pc:grpChg>
        <pc:grpChg chg="del">
          <ac:chgData name="#CUI SHUAIWEN#" userId="35a196ea-bcb8-475e-86cf-0b9eaca8a48f" providerId="ADAL" clId="{57376332-2583-49B1-AFA0-D7E85C41B98C}" dt="2024-12-10T06:14:44.687" v="5877" actId="478"/>
          <ac:grpSpMkLst>
            <pc:docMk/>
            <pc:sldMk cId="795107224" sldId="353"/>
            <ac:grpSpMk id="49" creationId="{376E64D8-8E41-4028-9EF6-7FFED26B2327}"/>
          </ac:grpSpMkLst>
        </pc:grpChg>
        <pc:grpChg chg="del">
          <ac:chgData name="#CUI SHUAIWEN#" userId="35a196ea-bcb8-475e-86cf-0b9eaca8a48f" providerId="ADAL" clId="{57376332-2583-49B1-AFA0-D7E85C41B98C}" dt="2024-12-10T06:14:44.687" v="5877" actId="478"/>
          <ac:grpSpMkLst>
            <pc:docMk/>
            <pc:sldMk cId="795107224" sldId="353"/>
            <ac:grpSpMk id="52" creationId="{9293811D-8BEC-5465-5090-24D816C4095E}"/>
          </ac:grpSpMkLst>
        </pc:grpChg>
        <pc:grpChg chg="del">
          <ac:chgData name="#CUI SHUAIWEN#" userId="35a196ea-bcb8-475e-86cf-0b9eaca8a48f" providerId="ADAL" clId="{57376332-2583-49B1-AFA0-D7E85C41B98C}" dt="2024-12-10T06:14:44.687" v="5877" actId="478"/>
          <ac:grpSpMkLst>
            <pc:docMk/>
            <pc:sldMk cId="795107224" sldId="353"/>
            <ac:grpSpMk id="58" creationId="{CD33A050-8B26-9FF8-A529-79DDC42704A4}"/>
          </ac:grpSpMkLst>
        </pc:grpChg>
        <pc:grpChg chg="del">
          <ac:chgData name="#CUI SHUAIWEN#" userId="35a196ea-bcb8-475e-86cf-0b9eaca8a48f" providerId="ADAL" clId="{57376332-2583-49B1-AFA0-D7E85C41B98C}" dt="2024-12-10T06:14:44.687" v="5877" actId="478"/>
          <ac:grpSpMkLst>
            <pc:docMk/>
            <pc:sldMk cId="795107224" sldId="353"/>
            <ac:grpSpMk id="61" creationId="{104686A1-1677-7CCC-0705-C230DAFD0498}"/>
          </ac:grpSpMkLst>
        </pc:grpChg>
        <pc:grpChg chg="del">
          <ac:chgData name="#CUI SHUAIWEN#" userId="35a196ea-bcb8-475e-86cf-0b9eaca8a48f" providerId="ADAL" clId="{57376332-2583-49B1-AFA0-D7E85C41B98C}" dt="2024-12-10T06:14:44.687" v="5877" actId="478"/>
          <ac:grpSpMkLst>
            <pc:docMk/>
            <pc:sldMk cId="795107224" sldId="353"/>
            <ac:grpSpMk id="64" creationId="{5148A488-A3FE-B304-326D-C3D68FD6ABAB}"/>
          </ac:grpSpMkLst>
        </pc:grpChg>
        <pc:grpChg chg="del">
          <ac:chgData name="#CUI SHUAIWEN#" userId="35a196ea-bcb8-475e-86cf-0b9eaca8a48f" providerId="ADAL" clId="{57376332-2583-49B1-AFA0-D7E85C41B98C}" dt="2024-12-10T06:14:44.687" v="5877" actId="478"/>
          <ac:grpSpMkLst>
            <pc:docMk/>
            <pc:sldMk cId="795107224" sldId="353"/>
            <ac:grpSpMk id="67" creationId="{ED29F579-B609-7BA1-30B4-7F61A1A4AEB1}"/>
          </ac:grpSpMkLst>
        </pc:grpChg>
        <pc:grpChg chg="del">
          <ac:chgData name="#CUI SHUAIWEN#" userId="35a196ea-bcb8-475e-86cf-0b9eaca8a48f" providerId="ADAL" clId="{57376332-2583-49B1-AFA0-D7E85C41B98C}" dt="2024-12-10T06:14:44.687" v="5877" actId="478"/>
          <ac:grpSpMkLst>
            <pc:docMk/>
            <pc:sldMk cId="795107224" sldId="353"/>
            <ac:grpSpMk id="70" creationId="{92ED533E-1C91-8660-27C6-E4141EB2E57B}"/>
          </ac:grpSpMkLst>
        </pc:grpChg>
        <pc:grpChg chg="del">
          <ac:chgData name="#CUI SHUAIWEN#" userId="35a196ea-bcb8-475e-86cf-0b9eaca8a48f" providerId="ADAL" clId="{57376332-2583-49B1-AFA0-D7E85C41B98C}" dt="2024-12-10T06:14:44.687" v="5877" actId="478"/>
          <ac:grpSpMkLst>
            <pc:docMk/>
            <pc:sldMk cId="795107224" sldId="353"/>
            <ac:grpSpMk id="73" creationId="{FF94690A-EF63-1B94-D1ED-46914750CBAC}"/>
          </ac:grpSpMkLst>
        </pc:grpChg>
        <pc:grpChg chg="del">
          <ac:chgData name="#CUI SHUAIWEN#" userId="35a196ea-bcb8-475e-86cf-0b9eaca8a48f" providerId="ADAL" clId="{57376332-2583-49B1-AFA0-D7E85C41B98C}" dt="2024-12-10T06:14:44.687" v="5877" actId="478"/>
          <ac:grpSpMkLst>
            <pc:docMk/>
            <pc:sldMk cId="795107224" sldId="353"/>
            <ac:grpSpMk id="76" creationId="{BD4B7312-4CA5-7D67-C3C7-FAB4AF186FD3}"/>
          </ac:grpSpMkLst>
        </pc:grpChg>
        <pc:grpChg chg="del">
          <ac:chgData name="#CUI SHUAIWEN#" userId="35a196ea-bcb8-475e-86cf-0b9eaca8a48f" providerId="ADAL" clId="{57376332-2583-49B1-AFA0-D7E85C41B98C}" dt="2024-12-10T06:14:44.687" v="5877" actId="478"/>
          <ac:grpSpMkLst>
            <pc:docMk/>
            <pc:sldMk cId="795107224" sldId="353"/>
            <ac:grpSpMk id="79" creationId="{DE8C3DBF-F9D2-BAC7-19DC-72DDA341FC57}"/>
          </ac:grpSpMkLst>
        </pc:grpChg>
        <pc:grpChg chg="del">
          <ac:chgData name="#CUI SHUAIWEN#" userId="35a196ea-bcb8-475e-86cf-0b9eaca8a48f" providerId="ADAL" clId="{57376332-2583-49B1-AFA0-D7E85C41B98C}" dt="2024-12-10T06:14:44.687" v="5877" actId="478"/>
          <ac:grpSpMkLst>
            <pc:docMk/>
            <pc:sldMk cId="795107224" sldId="353"/>
            <ac:grpSpMk id="82" creationId="{FF817C9E-E25B-FCA8-D7DE-CC7399934BC6}"/>
          </ac:grpSpMkLst>
        </pc:grpChg>
        <pc:grpChg chg="del">
          <ac:chgData name="#CUI SHUAIWEN#" userId="35a196ea-bcb8-475e-86cf-0b9eaca8a48f" providerId="ADAL" clId="{57376332-2583-49B1-AFA0-D7E85C41B98C}" dt="2024-12-10T06:14:44.687" v="5877" actId="478"/>
          <ac:grpSpMkLst>
            <pc:docMk/>
            <pc:sldMk cId="795107224" sldId="353"/>
            <ac:grpSpMk id="85" creationId="{1F57D721-1EA4-FE97-907B-593AAD2DB754}"/>
          </ac:grpSpMkLst>
        </pc:grpChg>
        <pc:grpChg chg="del">
          <ac:chgData name="#CUI SHUAIWEN#" userId="35a196ea-bcb8-475e-86cf-0b9eaca8a48f" providerId="ADAL" clId="{57376332-2583-49B1-AFA0-D7E85C41B98C}" dt="2024-12-10T06:14:44.687" v="5877" actId="478"/>
          <ac:grpSpMkLst>
            <pc:docMk/>
            <pc:sldMk cId="795107224" sldId="353"/>
            <ac:grpSpMk id="91" creationId="{5B028DDC-348E-1F69-7457-C7E80C339A25}"/>
          </ac:grpSpMkLst>
        </pc:grpChg>
        <pc:grpChg chg="del">
          <ac:chgData name="#CUI SHUAIWEN#" userId="35a196ea-bcb8-475e-86cf-0b9eaca8a48f" providerId="ADAL" clId="{57376332-2583-49B1-AFA0-D7E85C41B98C}" dt="2024-12-10T06:14:44.687" v="5877" actId="478"/>
          <ac:grpSpMkLst>
            <pc:docMk/>
            <pc:sldMk cId="795107224" sldId="353"/>
            <ac:grpSpMk id="94" creationId="{3CAB049D-029C-613A-ACD3-085BF6783E1D}"/>
          </ac:grpSpMkLst>
        </pc:grpChg>
        <pc:grpChg chg="del">
          <ac:chgData name="#CUI SHUAIWEN#" userId="35a196ea-bcb8-475e-86cf-0b9eaca8a48f" providerId="ADAL" clId="{57376332-2583-49B1-AFA0-D7E85C41B98C}" dt="2024-12-10T06:14:44.687" v="5877" actId="478"/>
          <ac:grpSpMkLst>
            <pc:docMk/>
            <pc:sldMk cId="795107224" sldId="353"/>
            <ac:grpSpMk id="97" creationId="{13407361-C344-EC53-77EE-9453CF09FF69}"/>
          </ac:grpSpMkLst>
        </pc:grpChg>
        <pc:grpChg chg="del">
          <ac:chgData name="#CUI SHUAIWEN#" userId="35a196ea-bcb8-475e-86cf-0b9eaca8a48f" providerId="ADAL" clId="{57376332-2583-49B1-AFA0-D7E85C41B98C}" dt="2024-12-10T06:14:44.687" v="5877" actId="478"/>
          <ac:grpSpMkLst>
            <pc:docMk/>
            <pc:sldMk cId="795107224" sldId="353"/>
            <ac:grpSpMk id="100" creationId="{D3A26AAD-9117-3490-08CF-293E382A1E0E}"/>
          </ac:grpSpMkLst>
        </pc:grpChg>
        <pc:grpChg chg="del">
          <ac:chgData name="#CUI SHUAIWEN#" userId="35a196ea-bcb8-475e-86cf-0b9eaca8a48f" providerId="ADAL" clId="{57376332-2583-49B1-AFA0-D7E85C41B98C}" dt="2024-12-10T06:14:44.687" v="5877" actId="478"/>
          <ac:grpSpMkLst>
            <pc:docMk/>
            <pc:sldMk cId="795107224" sldId="353"/>
            <ac:grpSpMk id="103" creationId="{AD1F50E8-C18C-570E-D429-238E5FABEC9C}"/>
          </ac:grpSpMkLst>
        </pc:grpChg>
        <pc:grpChg chg="del">
          <ac:chgData name="#CUI SHUAIWEN#" userId="35a196ea-bcb8-475e-86cf-0b9eaca8a48f" providerId="ADAL" clId="{57376332-2583-49B1-AFA0-D7E85C41B98C}" dt="2024-12-10T06:14:44.687" v="5877" actId="478"/>
          <ac:grpSpMkLst>
            <pc:docMk/>
            <pc:sldMk cId="795107224" sldId="353"/>
            <ac:grpSpMk id="106" creationId="{FE6B0955-DF26-DB18-9D82-AA929C7A5641}"/>
          </ac:grpSpMkLst>
        </pc:grpChg>
        <pc:grpChg chg="del">
          <ac:chgData name="#CUI SHUAIWEN#" userId="35a196ea-bcb8-475e-86cf-0b9eaca8a48f" providerId="ADAL" clId="{57376332-2583-49B1-AFA0-D7E85C41B98C}" dt="2024-12-10T06:14:44.687" v="5877" actId="478"/>
          <ac:grpSpMkLst>
            <pc:docMk/>
            <pc:sldMk cId="795107224" sldId="353"/>
            <ac:grpSpMk id="109" creationId="{F8679C41-C566-D7E9-2984-FE892488E05D}"/>
          </ac:grpSpMkLst>
        </pc:grpChg>
        <pc:grpChg chg="del">
          <ac:chgData name="#CUI SHUAIWEN#" userId="35a196ea-bcb8-475e-86cf-0b9eaca8a48f" providerId="ADAL" clId="{57376332-2583-49B1-AFA0-D7E85C41B98C}" dt="2024-12-10T06:14:44.687" v="5877" actId="478"/>
          <ac:grpSpMkLst>
            <pc:docMk/>
            <pc:sldMk cId="795107224" sldId="353"/>
            <ac:grpSpMk id="115" creationId="{48C300F3-E9F6-CD23-8FB4-72B1967C6EE4}"/>
          </ac:grpSpMkLst>
        </pc:grpChg>
        <pc:grpChg chg="del">
          <ac:chgData name="#CUI SHUAIWEN#" userId="35a196ea-bcb8-475e-86cf-0b9eaca8a48f" providerId="ADAL" clId="{57376332-2583-49B1-AFA0-D7E85C41B98C}" dt="2024-12-10T06:14:44.687" v="5877" actId="478"/>
          <ac:grpSpMkLst>
            <pc:docMk/>
            <pc:sldMk cId="795107224" sldId="353"/>
            <ac:grpSpMk id="118" creationId="{8C14AAB1-CB6F-B0EE-5E64-7C97CE3D74EB}"/>
          </ac:grpSpMkLst>
        </pc:grpChg>
        <pc:grpChg chg="del">
          <ac:chgData name="#CUI SHUAIWEN#" userId="35a196ea-bcb8-475e-86cf-0b9eaca8a48f" providerId="ADAL" clId="{57376332-2583-49B1-AFA0-D7E85C41B98C}" dt="2024-12-10T06:14:44.687" v="5877" actId="478"/>
          <ac:grpSpMkLst>
            <pc:docMk/>
            <pc:sldMk cId="795107224" sldId="353"/>
            <ac:grpSpMk id="121" creationId="{2F568943-0C28-DEE1-5732-956A351422B7}"/>
          </ac:grpSpMkLst>
        </pc:grpChg>
        <pc:grpChg chg="del">
          <ac:chgData name="#CUI SHUAIWEN#" userId="35a196ea-bcb8-475e-86cf-0b9eaca8a48f" providerId="ADAL" clId="{57376332-2583-49B1-AFA0-D7E85C41B98C}" dt="2024-12-10T06:14:44.687" v="5877" actId="478"/>
          <ac:grpSpMkLst>
            <pc:docMk/>
            <pc:sldMk cId="795107224" sldId="353"/>
            <ac:grpSpMk id="124" creationId="{89B72F6B-A767-8170-40AF-F539231DAE2D}"/>
          </ac:grpSpMkLst>
        </pc:grpChg>
        <pc:grpChg chg="del">
          <ac:chgData name="#CUI SHUAIWEN#" userId="35a196ea-bcb8-475e-86cf-0b9eaca8a48f" providerId="ADAL" clId="{57376332-2583-49B1-AFA0-D7E85C41B98C}" dt="2024-12-10T06:14:44.687" v="5877" actId="478"/>
          <ac:grpSpMkLst>
            <pc:docMk/>
            <pc:sldMk cId="795107224" sldId="353"/>
            <ac:grpSpMk id="127" creationId="{FE1DF3B1-FF94-53C8-9A30-DF023876E5D0}"/>
          </ac:grpSpMkLst>
        </pc:grpChg>
        <pc:grpChg chg="add mod ord">
          <ac:chgData name="#CUI SHUAIWEN#" userId="35a196ea-bcb8-475e-86cf-0b9eaca8a48f" providerId="ADAL" clId="{57376332-2583-49B1-AFA0-D7E85C41B98C}" dt="2024-12-10T06:35:19.925" v="6244" actId="1076"/>
          <ac:grpSpMkLst>
            <pc:docMk/>
            <pc:sldMk cId="795107224" sldId="353"/>
            <ac:grpSpMk id="155" creationId="{5CD68EFF-7F8E-FD3C-E8C8-577479EBDF51}"/>
          </ac:grpSpMkLst>
        </pc:grpChg>
        <pc:grpChg chg="add del mod">
          <ac:chgData name="#CUI SHUAIWEN#" userId="35a196ea-bcb8-475e-86cf-0b9eaca8a48f" providerId="ADAL" clId="{57376332-2583-49B1-AFA0-D7E85C41B98C}" dt="2024-12-10T06:28:53.261" v="6007" actId="165"/>
          <ac:grpSpMkLst>
            <pc:docMk/>
            <pc:sldMk cId="795107224" sldId="353"/>
            <ac:grpSpMk id="170" creationId="{9EC5FB24-C933-6070-BC93-2CB13FB66F67}"/>
          </ac:grpSpMkLst>
        </pc:grpChg>
        <pc:grpChg chg="add mod">
          <ac:chgData name="#CUI SHUAIWEN#" userId="35a196ea-bcb8-475e-86cf-0b9eaca8a48f" providerId="ADAL" clId="{57376332-2583-49B1-AFA0-D7E85C41B98C}" dt="2024-12-10T06:37:59.244" v="6277" actId="1076"/>
          <ac:grpSpMkLst>
            <pc:docMk/>
            <pc:sldMk cId="795107224" sldId="353"/>
            <ac:grpSpMk id="182" creationId="{C50BEE87-1C82-F402-63CC-0DC2E293B53B}"/>
          </ac:grpSpMkLst>
        </pc:grpChg>
        <pc:grpChg chg="mod">
          <ac:chgData name="#CUI SHUAIWEN#" userId="35a196ea-bcb8-475e-86cf-0b9eaca8a48f" providerId="ADAL" clId="{57376332-2583-49B1-AFA0-D7E85C41B98C}" dt="2024-12-10T06:36:52.109" v="6262"/>
          <ac:grpSpMkLst>
            <pc:docMk/>
            <pc:sldMk cId="795107224" sldId="353"/>
            <ac:grpSpMk id="184" creationId="{E18F9837-5A21-A338-6B47-208228BD0464}"/>
          </ac:grpSpMkLst>
        </pc:grpChg>
        <pc:grpChg chg="mod">
          <ac:chgData name="#CUI SHUAIWEN#" userId="35a196ea-bcb8-475e-86cf-0b9eaca8a48f" providerId="ADAL" clId="{57376332-2583-49B1-AFA0-D7E85C41B98C}" dt="2024-12-10T06:36:52.109" v="6262"/>
          <ac:grpSpMkLst>
            <pc:docMk/>
            <pc:sldMk cId="795107224" sldId="353"/>
            <ac:grpSpMk id="185" creationId="{BC6A6DBE-2371-D277-7F41-BC61EFE66C7F}"/>
          </ac:grpSpMkLst>
        </pc:grpChg>
        <pc:grpChg chg="mod">
          <ac:chgData name="#CUI SHUAIWEN#" userId="35a196ea-bcb8-475e-86cf-0b9eaca8a48f" providerId="ADAL" clId="{57376332-2583-49B1-AFA0-D7E85C41B98C}" dt="2024-12-10T06:36:52.109" v="6262"/>
          <ac:grpSpMkLst>
            <pc:docMk/>
            <pc:sldMk cId="795107224" sldId="353"/>
            <ac:grpSpMk id="186" creationId="{7E97A901-27EF-7F58-995D-E6DEFFE4B383}"/>
          </ac:grpSpMkLst>
        </pc:grpChg>
        <pc:grpChg chg="mod">
          <ac:chgData name="#CUI SHUAIWEN#" userId="35a196ea-bcb8-475e-86cf-0b9eaca8a48f" providerId="ADAL" clId="{57376332-2583-49B1-AFA0-D7E85C41B98C}" dt="2024-12-10T06:36:52.109" v="6262"/>
          <ac:grpSpMkLst>
            <pc:docMk/>
            <pc:sldMk cId="795107224" sldId="353"/>
            <ac:grpSpMk id="187" creationId="{76FBAFA7-B6C4-D735-632A-DB438BD3C6BC}"/>
          </ac:grpSpMkLst>
        </pc:grpChg>
        <pc:picChg chg="del">
          <ac:chgData name="#CUI SHUAIWEN#" userId="35a196ea-bcb8-475e-86cf-0b9eaca8a48f" providerId="ADAL" clId="{57376332-2583-49B1-AFA0-D7E85C41B98C}" dt="2024-12-10T06:14:44.687" v="5877" actId="478"/>
          <ac:picMkLst>
            <pc:docMk/>
            <pc:sldMk cId="795107224" sldId="353"/>
            <ac:picMk id="14" creationId="{285206F6-C539-A5E2-4E45-BD2B025B0F3D}"/>
          </ac:picMkLst>
        </pc:picChg>
        <pc:picChg chg="del">
          <ac:chgData name="#CUI SHUAIWEN#" userId="35a196ea-bcb8-475e-86cf-0b9eaca8a48f" providerId="ADAL" clId="{57376332-2583-49B1-AFA0-D7E85C41B98C}" dt="2024-12-10T06:14:44.687" v="5877" actId="478"/>
          <ac:picMkLst>
            <pc:docMk/>
            <pc:sldMk cId="795107224" sldId="353"/>
            <ac:picMk id="18" creationId="{41B0C7C0-3F3D-A98A-B8BA-AE36A806DD8D}"/>
          </ac:picMkLst>
        </pc:picChg>
        <pc:picChg chg="del">
          <ac:chgData name="#CUI SHUAIWEN#" userId="35a196ea-bcb8-475e-86cf-0b9eaca8a48f" providerId="ADAL" clId="{57376332-2583-49B1-AFA0-D7E85C41B98C}" dt="2024-12-10T06:14:44.687" v="5877" actId="478"/>
          <ac:picMkLst>
            <pc:docMk/>
            <pc:sldMk cId="795107224" sldId="353"/>
            <ac:picMk id="19" creationId="{209EEB40-36D8-A3EE-2943-0BF25E9FE348}"/>
          </ac:picMkLst>
        </pc:picChg>
        <pc:picChg chg="del">
          <ac:chgData name="#CUI SHUAIWEN#" userId="35a196ea-bcb8-475e-86cf-0b9eaca8a48f" providerId="ADAL" clId="{57376332-2583-49B1-AFA0-D7E85C41B98C}" dt="2024-12-10T06:14:44.687" v="5877" actId="478"/>
          <ac:picMkLst>
            <pc:docMk/>
            <pc:sldMk cId="795107224" sldId="353"/>
            <ac:picMk id="20" creationId="{EB245A3C-A6F2-2F25-21E0-0AE0D22A7D26}"/>
          </ac:picMkLst>
        </pc:picChg>
        <pc:picChg chg="del">
          <ac:chgData name="#CUI SHUAIWEN#" userId="35a196ea-bcb8-475e-86cf-0b9eaca8a48f" providerId="ADAL" clId="{57376332-2583-49B1-AFA0-D7E85C41B98C}" dt="2024-12-10T06:14:44.687" v="5877" actId="478"/>
          <ac:picMkLst>
            <pc:docMk/>
            <pc:sldMk cId="795107224" sldId="353"/>
            <ac:picMk id="55" creationId="{FA4B5EE5-32AA-9F45-0026-3A1D5BF2B7B8}"/>
          </ac:picMkLst>
        </pc:picChg>
        <pc:picChg chg="del">
          <ac:chgData name="#CUI SHUAIWEN#" userId="35a196ea-bcb8-475e-86cf-0b9eaca8a48f" providerId="ADAL" clId="{57376332-2583-49B1-AFA0-D7E85C41B98C}" dt="2024-12-10T06:14:44.687" v="5877" actId="478"/>
          <ac:picMkLst>
            <pc:docMk/>
            <pc:sldMk cId="795107224" sldId="353"/>
            <ac:picMk id="56" creationId="{13AC191D-174E-4CC3-4E94-BBE1F01FF78A}"/>
          </ac:picMkLst>
        </pc:picChg>
        <pc:picChg chg="del">
          <ac:chgData name="#CUI SHUAIWEN#" userId="35a196ea-bcb8-475e-86cf-0b9eaca8a48f" providerId="ADAL" clId="{57376332-2583-49B1-AFA0-D7E85C41B98C}" dt="2024-12-10T06:14:44.687" v="5877" actId="478"/>
          <ac:picMkLst>
            <pc:docMk/>
            <pc:sldMk cId="795107224" sldId="353"/>
            <ac:picMk id="88" creationId="{A4748798-3455-E277-9BEE-CEEB4F07D831}"/>
          </ac:picMkLst>
        </pc:picChg>
        <pc:picChg chg="del">
          <ac:chgData name="#CUI SHUAIWEN#" userId="35a196ea-bcb8-475e-86cf-0b9eaca8a48f" providerId="ADAL" clId="{57376332-2583-49B1-AFA0-D7E85C41B98C}" dt="2024-12-10T06:14:44.687" v="5877" actId="478"/>
          <ac:picMkLst>
            <pc:docMk/>
            <pc:sldMk cId="795107224" sldId="353"/>
            <ac:picMk id="89" creationId="{97EC9D5D-4BC4-04A9-E42D-DDE7CC7D4827}"/>
          </ac:picMkLst>
        </pc:picChg>
        <pc:picChg chg="del">
          <ac:chgData name="#CUI SHUAIWEN#" userId="35a196ea-bcb8-475e-86cf-0b9eaca8a48f" providerId="ADAL" clId="{57376332-2583-49B1-AFA0-D7E85C41B98C}" dt="2024-12-10T06:14:44.687" v="5877" actId="478"/>
          <ac:picMkLst>
            <pc:docMk/>
            <pc:sldMk cId="795107224" sldId="353"/>
            <ac:picMk id="112" creationId="{160C2039-D68E-FCF5-8110-1371DDD79091}"/>
          </ac:picMkLst>
        </pc:picChg>
        <pc:picChg chg="del">
          <ac:chgData name="#CUI SHUAIWEN#" userId="35a196ea-bcb8-475e-86cf-0b9eaca8a48f" providerId="ADAL" clId="{57376332-2583-49B1-AFA0-D7E85C41B98C}" dt="2024-12-10T06:14:44.687" v="5877" actId="478"/>
          <ac:picMkLst>
            <pc:docMk/>
            <pc:sldMk cId="795107224" sldId="353"/>
            <ac:picMk id="113" creationId="{83C22DDB-6474-0205-0A3D-89B513F8B9C0}"/>
          </ac:picMkLst>
        </pc:picChg>
        <pc:picChg chg="add mod ord">
          <ac:chgData name="#CUI SHUAIWEN#" userId="35a196ea-bcb8-475e-86cf-0b9eaca8a48f" providerId="ADAL" clId="{57376332-2583-49B1-AFA0-D7E85C41B98C}" dt="2024-12-10T06:35:11.360" v="6242" actId="1076"/>
          <ac:picMkLst>
            <pc:docMk/>
            <pc:sldMk cId="795107224" sldId="353"/>
            <ac:picMk id="154" creationId="{7DB966F6-29A9-E59C-1EF0-D68EB053E8F3}"/>
          </ac:picMkLst>
        </pc:picChg>
        <pc:picChg chg="mod">
          <ac:chgData name="#CUI SHUAIWEN#" userId="35a196ea-bcb8-475e-86cf-0b9eaca8a48f" providerId="ADAL" clId="{57376332-2583-49B1-AFA0-D7E85C41B98C}" dt="2024-12-10T06:17:03.531" v="5927"/>
          <ac:picMkLst>
            <pc:docMk/>
            <pc:sldMk cId="795107224" sldId="353"/>
            <ac:picMk id="156" creationId="{9A3E677B-230A-FE8D-DE38-B166281D35EB}"/>
          </ac:picMkLst>
        </pc:picChg>
        <pc:picChg chg="mod">
          <ac:chgData name="#CUI SHUAIWEN#" userId="35a196ea-bcb8-475e-86cf-0b9eaca8a48f" providerId="ADAL" clId="{57376332-2583-49B1-AFA0-D7E85C41B98C}" dt="2024-12-10T06:36:52.109" v="6262"/>
          <ac:picMkLst>
            <pc:docMk/>
            <pc:sldMk cId="795107224" sldId="353"/>
            <ac:picMk id="183" creationId="{1772DE78-8AE5-E521-8968-76AA7BD531F6}"/>
          </ac:picMkLst>
        </pc:picChg>
        <pc:cxnChg chg="mod">
          <ac:chgData name="#CUI SHUAIWEN#" userId="35a196ea-bcb8-475e-86cf-0b9eaca8a48f" providerId="ADAL" clId="{57376332-2583-49B1-AFA0-D7E85C41B98C}" dt="2024-12-10T06:36:52.109" v="6262"/>
          <ac:cxnSpMkLst>
            <pc:docMk/>
            <pc:sldMk cId="795107224" sldId="353"/>
            <ac:cxnSpMk id="192" creationId="{D418E2A3-4851-1E10-CBE0-3D366595AD45}"/>
          </ac:cxnSpMkLst>
        </pc:cxnChg>
        <pc:cxnChg chg="mod">
          <ac:chgData name="#CUI SHUAIWEN#" userId="35a196ea-bcb8-475e-86cf-0b9eaca8a48f" providerId="ADAL" clId="{57376332-2583-49B1-AFA0-D7E85C41B98C}" dt="2024-12-10T06:36:52.109" v="6262"/>
          <ac:cxnSpMkLst>
            <pc:docMk/>
            <pc:sldMk cId="795107224" sldId="353"/>
            <ac:cxnSpMk id="193" creationId="{CAF5576E-7BDA-4694-1E30-FAA957DE3647}"/>
          </ac:cxnSpMkLst>
        </pc:cxnChg>
        <pc:cxnChg chg="mod">
          <ac:chgData name="#CUI SHUAIWEN#" userId="35a196ea-bcb8-475e-86cf-0b9eaca8a48f" providerId="ADAL" clId="{57376332-2583-49B1-AFA0-D7E85C41B98C}" dt="2024-12-10T06:36:52.109" v="6262"/>
          <ac:cxnSpMkLst>
            <pc:docMk/>
            <pc:sldMk cId="795107224" sldId="353"/>
            <ac:cxnSpMk id="194" creationId="{87B60590-2819-0613-63CF-A034E6F1330B}"/>
          </ac:cxnSpMkLst>
        </pc:cxnChg>
        <pc:cxnChg chg="mod">
          <ac:chgData name="#CUI SHUAIWEN#" userId="35a196ea-bcb8-475e-86cf-0b9eaca8a48f" providerId="ADAL" clId="{57376332-2583-49B1-AFA0-D7E85C41B98C}" dt="2024-12-10T06:36:52.109" v="6262"/>
          <ac:cxnSpMkLst>
            <pc:docMk/>
            <pc:sldMk cId="795107224" sldId="353"/>
            <ac:cxnSpMk id="195" creationId="{7A14AC3C-1E0E-1FDA-C3FC-D006A93968A1}"/>
          </ac:cxnSpMkLst>
        </pc:cxnChg>
        <pc:cxnChg chg="mod">
          <ac:chgData name="#CUI SHUAIWEN#" userId="35a196ea-bcb8-475e-86cf-0b9eaca8a48f" providerId="ADAL" clId="{57376332-2583-49B1-AFA0-D7E85C41B98C}" dt="2024-12-10T06:36:52.109" v="6262"/>
          <ac:cxnSpMkLst>
            <pc:docMk/>
            <pc:sldMk cId="795107224" sldId="353"/>
            <ac:cxnSpMk id="196" creationId="{3ECCA800-28EB-18E8-F7AC-51601B9FEBAB}"/>
          </ac:cxnSpMkLst>
        </pc:cxnChg>
        <pc:cxnChg chg="mod">
          <ac:chgData name="#CUI SHUAIWEN#" userId="35a196ea-bcb8-475e-86cf-0b9eaca8a48f" providerId="ADAL" clId="{57376332-2583-49B1-AFA0-D7E85C41B98C}" dt="2024-12-10T06:36:52.109" v="6262"/>
          <ac:cxnSpMkLst>
            <pc:docMk/>
            <pc:sldMk cId="795107224" sldId="353"/>
            <ac:cxnSpMk id="197" creationId="{FB07233D-395F-8074-E759-8B1F0C701CDE}"/>
          </ac:cxnSpMkLst>
        </pc:cxnChg>
        <pc:cxnChg chg="mod">
          <ac:chgData name="#CUI SHUAIWEN#" userId="35a196ea-bcb8-475e-86cf-0b9eaca8a48f" providerId="ADAL" clId="{57376332-2583-49B1-AFA0-D7E85C41B98C}" dt="2024-12-10T06:36:52.109" v="6262"/>
          <ac:cxnSpMkLst>
            <pc:docMk/>
            <pc:sldMk cId="795107224" sldId="353"/>
            <ac:cxnSpMk id="198" creationId="{E35CE119-C45F-DFEC-7B17-0B3BB9549233}"/>
          </ac:cxnSpMkLst>
        </pc:cxnChg>
        <pc:cxnChg chg="mod">
          <ac:chgData name="#CUI SHUAIWEN#" userId="35a196ea-bcb8-475e-86cf-0b9eaca8a48f" providerId="ADAL" clId="{57376332-2583-49B1-AFA0-D7E85C41B98C}" dt="2024-12-10T06:36:52.109" v="6262"/>
          <ac:cxnSpMkLst>
            <pc:docMk/>
            <pc:sldMk cId="795107224" sldId="353"/>
            <ac:cxnSpMk id="199" creationId="{DE7B9CD8-02A5-74E6-191C-E833C7C3724C}"/>
          </ac:cxnSpMkLst>
        </pc:cxnChg>
        <pc:cxnChg chg="mod">
          <ac:chgData name="#CUI SHUAIWEN#" userId="35a196ea-bcb8-475e-86cf-0b9eaca8a48f" providerId="ADAL" clId="{57376332-2583-49B1-AFA0-D7E85C41B98C}" dt="2024-12-10T06:36:52.109" v="6262"/>
          <ac:cxnSpMkLst>
            <pc:docMk/>
            <pc:sldMk cId="795107224" sldId="353"/>
            <ac:cxnSpMk id="200" creationId="{83A7F955-F757-26BC-4DFB-186F9C0DBDF3}"/>
          </ac:cxnSpMkLst>
        </pc:cxnChg>
        <pc:cxnChg chg="mod">
          <ac:chgData name="#CUI SHUAIWEN#" userId="35a196ea-bcb8-475e-86cf-0b9eaca8a48f" providerId="ADAL" clId="{57376332-2583-49B1-AFA0-D7E85C41B98C}" dt="2024-12-10T06:36:52.109" v="6262"/>
          <ac:cxnSpMkLst>
            <pc:docMk/>
            <pc:sldMk cId="795107224" sldId="353"/>
            <ac:cxnSpMk id="201" creationId="{6A5A8929-D99B-D349-4DDE-1E3C3D139487}"/>
          </ac:cxnSpMkLst>
        </pc:cxnChg>
        <pc:cxnChg chg="mod">
          <ac:chgData name="#CUI SHUAIWEN#" userId="35a196ea-bcb8-475e-86cf-0b9eaca8a48f" providerId="ADAL" clId="{57376332-2583-49B1-AFA0-D7E85C41B98C}" dt="2024-12-10T06:36:52.109" v="6262"/>
          <ac:cxnSpMkLst>
            <pc:docMk/>
            <pc:sldMk cId="795107224" sldId="353"/>
            <ac:cxnSpMk id="202" creationId="{78ADCAC2-6736-6DA2-02F9-2773102ECBDD}"/>
          </ac:cxnSpMkLst>
        </pc:cxnChg>
        <pc:cxnChg chg="mod">
          <ac:chgData name="#CUI SHUAIWEN#" userId="35a196ea-bcb8-475e-86cf-0b9eaca8a48f" providerId="ADAL" clId="{57376332-2583-49B1-AFA0-D7E85C41B98C}" dt="2024-12-10T06:36:52.109" v="6262"/>
          <ac:cxnSpMkLst>
            <pc:docMk/>
            <pc:sldMk cId="795107224" sldId="353"/>
            <ac:cxnSpMk id="203" creationId="{7AA9B73A-D4D2-71D3-2630-C9083EE1B981}"/>
          </ac:cxnSpMkLst>
        </pc:cxnChg>
        <pc:cxnChg chg="mod">
          <ac:chgData name="#CUI SHUAIWEN#" userId="35a196ea-bcb8-475e-86cf-0b9eaca8a48f" providerId="ADAL" clId="{57376332-2583-49B1-AFA0-D7E85C41B98C}" dt="2024-12-10T06:36:52.109" v="6262"/>
          <ac:cxnSpMkLst>
            <pc:docMk/>
            <pc:sldMk cId="795107224" sldId="353"/>
            <ac:cxnSpMk id="204" creationId="{C1C6BB8A-BB58-1BD5-0328-F7BF2BCE1471}"/>
          </ac:cxnSpMkLst>
        </pc:cxnChg>
        <pc:cxnChg chg="mod">
          <ac:chgData name="#CUI SHUAIWEN#" userId="35a196ea-bcb8-475e-86cf-0b9eaca8a48f" providerId="ADAL" clId="{57376332-2583-49B1-AFA0-D7E85C41B98C}" dt="2024-12-10T06:36:52.109" v="6262"/>
          <ac:cxnSpMkLst>
            <pc:docMk/>
            <pc:sldMk cId="795107224" sldId="353"/>
            <ac:cxnSpMk id="205" creationId="{95AEFCAF-391D-8407-FCE9-582AF9326ACD}"/>
          </ac:cxnSpMkLst>
        </pc:cxnChg>
        <pc:cxnChg chg="mod">
          <ac:chgData name="#CUI SHUAIWEN#" userId="35a196ea-bcb8-475e-86cf-0b9eaca8a48f" providerId="ADAL" clId="{57376332-2583-49B1-AFA0-D7E85C41B98C}" dt="2024-12-10T06:36:52.109" v="6262"/>
          <ac:cxnSpMkLst>
            <pc:docMk/>
            <pc:sldMk cId="795107224" sldId="353"/>
            <ac:cxnSpMk id="206" creationId="{1A86C17D-F1F7-7B08-7445-1C1751D39F3F}"/>
          </ac:cxnSpMkLst>
        </pc:cxnChg>
        <pc:cxnChg chg="mod">
          <ac:chgData name="#CUI SHUAIWEN#" userId="35a196ea-bcb8-475e-86cf-0b9eaca8a48f" providerId="ADAL" clId="{57376332-2583-49B1-AFA0-D7E85C41B98C}" dt="2024-12-10T06:47:42.009" v="6333" actId="1076"/>
          <ac:cxnSpMkLst>
            <pc:docMk/>
            <pc:sldMk cId="795107224" sldId="353"/>
            <ac:cxnSpMk id="207" creationId="{9458020A-1A54-B9EE-2C3E-7CAE7E51FE56}"/>
          </ac:cxnSpMkLst>
        </pc:cxnChg>
        <pc:cxnChg chg="mod">
          <ac:chgData name="#CUI SHUAIWEN#" userId="35a196ea-bcb8-475e-86cf-0b9eaca8a48f" providerId="ADAL" clId="{57376332-2583-49B1-AFA0-D7E85C41B98C}" dt="2024-12-10T13:09:05.250" v="10746" actId="1076"/>
          <ac:cxnSpMkLst>
            <pc:docMk/>
            <pc:sldMk cId="795107224" sldId="353"/>
            <ac:cxnSpMk id="208" creationId="{B3945DD2-6BFE-2294-6557-7D7EE5A3EAB5}"/>
          </ac:cxnSpMkLst>
        </pc:cxnChg>
        <pc:cxnChg chg="mod">
          <ac:chgData name="#CUI SHUAIWEN#" userId="35a196ea-bcb8-475e-86cf-0b9eaca8a48f" providerId="ADAL" clId="{57376332-2583-49B1-AFA0-D7E85C41B98C}" dt="2024-12-10T06:47:42.009" v="6333" actId="1076"/>
          <ac:cxnSpMkLst>
            <pc:docMk/>
            <pc:sldMk cId="795107224" sldId="353"/>
            <ac:cxnSpMk id="209" creationId="{A77EA2CF-AC11-FB44-3725-976F895D39B4}"/>
          </ac:cxnSpMkLst>
        </pc:cxnChg>
        <pc:cxnChg chg="mod">
          <ac:chgData name="#CUI SHUAIWEN#" userId="35a196ea-bcb8-475e-86cf-0b9eaca8a48f" providerId="ADAL" clId="{57376332-2583-49B1-AFA0-D7E85C41B98C}" dt="2024-12-10T06:47:42.009" v="6333" actId="1076"/>
          <ac:cxnSpMkLst>
            <pc:docMk/>
            <pc:sldMk cId="795107224" sldId="353"/>
            <ac:cxnSpMk id="210" creationId="{CEDD661D-B986-56B0-BFA9-58866BDAEDE7}"/>
          </ac:cxnSpMkLst>
        </pc:cxnChg>
        <pc:cxnChg chg="mod">
          <ac:chgData name="#CUI SHUAIWEN#" userId="35a196ea-bcb8-475e-86cf-0b9eaca8a48f" providerId="ADAL" clId="{57376332-2583-49B1-AFA0-D7E85C41B98C}" dt="2024-12-10T06:47:42.009" v="6333" actId="1076"/>
          <ac:cxnSpMkLst>
            <pc:docMk/>
            <pc:sldMk cId="795107224" sldId="353"/>
            <ac:cxnSpMk id="211" creationId="{1091657F-FCDD-5CCA-24C4-E8E251FC99D7}"/>
          </ac:cxnSpMkLst>
        </pc:cxnChg>
      </pc:sldChg>
      <pc:sldChg chg="addSp delSp modSp add mod modAnim">
        <pc:chgData name="#CUI SHUAIWEN#" userId="35a196ea-bcb8-475e-86cf-0b9eaca8a48f" providerId="ADAL" clId="{57376332-2583-49B1-AFA0-D7E85C41B98C}" dt="2024-12-10T09:01:37.516" v="7757" actId="20577"/>
        <pc:sldMkLst>
          <pc:docMk/>
          <pc:sldMk cId="112777222" sldId="354"/>
        </pc:sldMkLst>
        <pc:spChg chg="add del mod">
          <ac:chgData name="#CUI SHUAIWEN#" userId="35a196ea-bcb8-475e-86cf-0b9eaca8a48f" providerId="ADAL" clId="{57376332-2583-49B1-AFA0-D7E85C41B98C}" dt="2024-12-10T07:33:15.994" v="6617" actId="478"/>
          <ac:spMkLst>
            <pc:docMk/>
            <pc:sldMk cId="112777222" sldId="354"/>
            <ac:spMk id="3" creationId="{52D62AE8-4F7C-8C7F-31B8-30DA3501C655}"/>
          </ac:spMkLst>
        </pc:spChg>
        <pc:spChg chg="mod">
          <ac:chgData name="#CUI SHUAIWEN#" userId="35a196ea-bcb8-475e-86cf-0b9eaca8a48f" providerId="ADAL" clId="{57376332-2583-49B1-AFA0-D7E85C41B98C}" dt="2024-12-10T07:32:45.456" v="6583"/>
          <ac:spMkLst>
            <pc:docMk/>
            <pc:sldMk cId="112777222" sldId="354"/>
            <ac:spMk id="18" creationId="{1C0198BF-A164-B1FD-6993-3A9863C91A5C}"/>
          </ac:spMkLst>
        </pc:spChg>
        <pc:spChg chg="mod">
          <ac:chgData name="#CUI SHUAIWEN#" userId="35a196ea-bcb8-475e-86cf-0b9eaca8a48f" providerId="ADAL" clId="{57376332-2583-49B1-AFA0-D7E85C41B98C}" dt="2024-12-10T07:32:45.456" v="6583"/>
          <ac:spMkLst>
            <pc:docMk/>
            <pc:sldMk cId="112777222" sldId="354"/>
            <ac:spMk id="19" creationId="{F7FD09FE-C782-45B0-849F-79365045787D}"/>
          </ac:spMkLst>
        </pc:spChg>
        <pc:spChg chg="mod">
          <ac:chgData name="#CUI SHUAIWEN#" userId="35a196ea-bcb8-475e-86cf-0b9eaca8a48f" providerId="ADAL" clId="{57376332-2583-49B1-AFA0-D7E85C41B98C}" dt="2024-12-10T07:32:45.456" v="6583"/>
          <ac:spMkLst>
            <pc:docMk/>
            <pc:sldMk cId="112777222" sldId="354"/>
            <ac:spMk id="20" creationId="{B27D0CCE-4065-A244-80E9-57A2FDE98634}"/>
          </ac:spMkLst>
        </pc:spChg>
        <pc:spChg chg="mod">
          <ac:chgData name="#CUI SHUAIWEN#" userId="35a196ea-bcb8-475e-86cf-0b9eaca8a48f" providerId="ADAL" clId="{57376332-2583-49B1-AFA0-D7E85C41B98C}" dt="2024-12-10T07:32:45.456" v="6583"/>
          <ac:spMkLst>
            <pc:docMk/>
            <pc:sldMk cId="112777222" sldId="354"/>
            <ac:spMk id="21" creationId="{0B8D87B4-3B8C-548C-3B48-4132A3F37EE1}"/>
          </ac:spMkLst>
        </pc:spChg>
        <pc:spChg chg="add del mod">
          <ac:chgData name="#CUI SHUAIWEN#" userId="35a196ea-bcb8-475e-86cf-0b9eaca8a48f" providerId="ADAL" clId="{57376332-2583-49B1-AFA0-D7E85C41B98C}" dt="2024-12-10T07:33:15.994" v="6617" actId="478"/>
          <ac:spMkLst>
            <pc:docMk/>
            <pc:sldMk cId="112777222" sldId="354"/>
            <ac:spMk id="22" creationId="{C814E033-6D91-8BE4-6E4A-8376B1BEC623}"/>
          </ac:spMkLst>
        </pc:spChg>
        <pc:spChg chg="mod topLvl">
          <ac:chgData name="#CUI SHUAIWEN#" userId="35a196ea-bcb8-475e-86cf-0b9eaca8a48f" providerId="ADAL" clId="{57376332-2583-49B1-AFA0-D7E85C41B98C}" dt="2024-12-10T08:53:25.803" v="7553" actId="164"/>
          <ac:spMkLst>
            <pc:docMk/>
            <pc:sldMk cId="112777222" sldId="354"/>
            <ac:spMk id="24" creationId="{7BAEB258-85E3-13F8-5690-93B54F2CE8F1}"/>
          </ac:spMkLst>
        </pc:spChg>
        <pc:spChg chg="mod topLvl">
          <ac:chgData name="#CUI SHUAIWEN#" userId="35a196ea-bcb8-475e-86cf-0b9eaca8a48f" providerId="ADAL" clId="{57376332-2583-49B1-AFA0-D7E85C41B98C}" dt="2024-12-10T08:53:25.803" v="7553" actId="164"/>
          <ac:spMkLst>
            <pc:docMk/>
            <pc:sldMk cId="112777222" sldId="354"/>
            <ac:spMk id="25" creationId="{B53C1594-C97F-6393-CAF5-2078C386C1F2}"/>
          </ac:spMkLst>
        </pc:spChg>
        <pc:spChg chg="del mod topLvl">
          <ac:chgData name="#CUI SHUAIWEN#" userId="35a196ea-bcb8-475e-86cf-0b9eaca8a48f" providerId="ADAL" clId="{57376332-2583-49B1-AFA0-D7E85C41B98C}" dt="2024-12-10T07:33:47.350" v="6638" actId="478"/>
          <ac:spMkLst>
            <pc:docMk/>
            <pc:sldMk cId="112777222" sldId="354"/>
            <ac:spMk id="26" creationId="{E35196B8-0774-77D7-E988-1F547330768C}"/>
          </ac:spMkLst>
        </pc:spChg>
        <pc:spChg chg="del mod topLvl">
          <ac:chgData name="#CUI SHUAIWEN#" userId="35a196ea-bcb8-475e-86cf-0b9eaca8a48f" providerId="ADAL" clId="{57376332-2583-49B1-AFA0-D7E85C41B98C}" dt="2024-12-10T07:33:47.350" v="6638" actId="478"/>
          <ac:spMkLst>
            <pc:docMk/>
            <pc:sldMk cId="112777222" sldId="354"/>
            <ac:spMk id="27" creationId="{FA1093BA-1C94-4A0A-2EFB-C1693C79834E}"/>
          </ac:spMkLst>
        </pc:spChg>
        <pc:spChg chg="del mod topLvl">
          <ac:chgData name="#CUI SHUAIWEN#" userId="35a196ea-bcb8-475e-86cf-0b9eaca8a48f" providerId="ADAL" clId="{57376332-2583-49B1-AFA0-D7E85C41B98C}" dt="2024-12-10T07:33:47.350" v="6638" actId="478"/>
          <ac:spMkLst>
            <pc:docMk/>
            <pc:sldMk cId="112777222" sldId="354"/>
            <ac:spMk id="28" creationId="{1D9ED663-41F2-6C22-5B0A-363B6315CFE2}"/>
          </ac:spMkLst>
        </pc:spChg>
        <pc:spChg chg="del mod topLvl">
          <ac:chgData name="#CUI SHUAIWEN#" userId="35a196ea-bcb8-475e-86cf-0b9eaca8a48f" providerId="ADAL" clId="{57376332-2583-49B1-AFA0-D7E85C41B98C}" dt="2024-12-10T07:33:47.350" v="6638" actId="478"/>
          <ac:spMkLst>
            <pc:docMk/>
            <pc:sldMk cId="112777222" sldId="354"/>
            <ac:spMk id="29" creationId="{7A840A50-6C5B-8A8D-B67B-E01B234F6879}"/>
          </ac:spMkLst>
        </pc:spChg>
        <pc:spChg chg="mod">
          <ac:chgData name="#CUI SHUAIWEN#" userId="35a196ea-bcb8-475e-86cf-0b9eaca8a48f" providerId="ADAL" clId="{57376332-2583-49B1-AFA0-D7E85C41B98C}" dt="2024-12-10T07:33:10.178" v="6616" actId="20577"/>
          <ac:spMkLst>
            <pc:docMk/>
            <pc:sldMk cId="112777222" sldId="354"/>
            <ac:spMk id="30" creationId="{5F3A892E-4A07-C005-051F-60CA56950AB8}"/>
          </ac:spMkLst>
        </pc:spChg>
        <pc:spChg chg="del mod topLvl">
          <ac:chgData name="#CUI SHUAIWEN#" userId="35a196ea-bcb8-475e-86cf-0b9eaca8a48f" providerId="ADAL" clId="{57376332-2583-49B1-AFA0-D7E85C41B98C}" dt="2024-12-10T07:33:47.350" v="6638" actId="478"/>
          <ac:spMkLst>
            <pc:docMk/>
            <pc:sldMk cId="112777222" sldId="354"/>
            <ac:spMk id="31" creationId="{48E20CC6-292E-F50E-7AD0-A789C82E6DE3}"/>
          </ac:spMkLst>
        </pc:spChg>
        <pc:spChg chg="mod">
          <ac:chgData name="#CUI SHUAIWEN#" userId="35a196ea-bcb8-475e-86cf-0b9eaca8a48f" providerId="ADAL" clId="{57376332-2583-49B1-AFA0-D7E85C41B98C}" dt="2024-12-10T08:20:02.699" v="7030" actId="20577"/>
          <ac:spMkLst>
            <pc:docMk/>
            <pc:sldMk cId="112777222" sldId="354"/>
            <ac:spMk id="32" creationId="{C642F5DC-42A1-1908-9095-276C04558294}"/>
          </ac:spMkLst>
        </pc:spChg>
        <pc:spChg chg="del mod topLvl">
          <ac:chgData name="#CUI SHUAIWEN#" userId="35a196ea-bcb8-475e-86cf-0b9eaca8a48f" providerId="ADAL" clId="{57376332-2583-49B1-AFA0-D7E85C41B98C}" dt="2024-12-10T07:33:47.350" v="6638" actId="478"/>
          <ac:spMkLst>
            <pc:docMk/>
            <pc:sldMk cId="112777222" sldId="354"/>
            <ac:spMk id="33" creationId="{D88888BA-DC94-8A05-3A2E-8F4625D1B2B9}"/>
          </ac:spMkLst>
        </pc:spChg>
        <pc:spChg chg="del mod topLvl">
          <ac:chgData name="#CUI SHUAIWEN#" userId="35a196ea-bcb8-475e-86cf-0b9eaca8a48f" providerId="ADAL" clId="{57376332-2583-49B1-AFA0-D7E85C41B98C}" dt="2024-12-10T07:33:47.350" v="6638" actId="478"/>
          <ac:spMkLst>
            <pc:docMk/>
            <pc:sldMk cId="112777222" sldId="354"/>
            <ac:spMk id="34" creationId="{281C9C53-4EFF-F6DA-5D25-5EB12FE32378}"/>
          </ac:spMkLst>
        </pc:spChg>
        <pc:spChg chg="del mod topLvl">
          <ac:chgData name="#CUI SHUAIWEN#" userId="35a196ea-bcb8-475e-86cf-0b9eaca8a48f" providerId="ADAL" clId="{57376332-2583-49B1-AFA0-D7E85C41B98C}" dt="2024-12-10T07:33:47.350" v="6638" actId="478"/>
          <ac:spMkLst>
            <pc:docMk/>
            <pc:sldMk cId="112777222" sldId="354"/>
            <ac:spMk id="35" creationId="{5FCC3552-6952-07C7-5702-65C42C266239}"/>
          </ac:spMkLst>
        </pc:spChg>
        <pc:spChg chg="add mod topLvl">
          <ac:chgData name="#CUI SHUAIWEN#" userId="35a196ea-bcb8-475e-86cf-0b9eaca8a48f" providerId="ADAL" clId="{57376332-2583-49B1-AFA0-D7E85C41B98C}" dt="2024-12-10T08:53:25.803" v="7553" actId="164"/>
          <ac:spMkLst>
            <pc:docMk/>
            <pc:sldMk cId="112777222" sldId="354"/>
            <ac:spMk id="38" creationId="{2B1F2735-4CFD-DD5B-958D-85E56A65D666}"/>
          </ac:spMkLst>
        </pc:spChg>
        <pc:spChg chg="add mod topLvl">
          <ac:chgData name="#CUI SHUAIWEN#" userId="35a196ea-bcb8-475e-86cf-0b9eaca8a48f" providerId="ADAL" clId="{57376332-2583-49B1-AFA0-D7E85C41B98C}" dt="2024-12-10T08:53:25.803" v="7553" actId="164"/>
          <ac:spMkLst>
            <pc:docMk/>
            <pc:sldMk cId="112777222" sldId="354"/>
            <ac:spMk id="39" creationId="{C73A0EB9-F651-1C81-3718-712F1BCDA8D5}"/>
          </ac:spMkLst>
        </pc:spChg>
        <pc:spChg chg="add mod topLvl">
          <ac:chgData name="#CUI SHUAIWEN#" userId="35a196ea-bcb8-475e-86cf-0b9eaca8a48f" providerId="ADAL" clId="{57376332-2583-49B1-AFA0-D7E85C41B98C}" dt="2024-12-10T08:53:25.803" v="7553" actId="164"/>
          <ac:spMkLst>
            <pc:docMk/>
            <pc:sldMk cId="112777222" sldId="354"/>
            <ac:spMk id="40" creationId="{6A1BF6A9-737B-67E1-0E5B-8005774E98E2}"/>
          </ac:spMkLst>
        </pc:spChg>
        <pc:spChg chg="add mod topLvl">
          <ac:chgData name="#CUI SHUAIWEN#" userId="35a196ea-bcb8-475e-86cf-0b9eaca8a48f" providerId="ADAL" clId="{57376332-2583-49B1-AFA0-D7E85C41B98C}" dt="2024-12-10T08:53:25.803" v="7553" actId="164"/>
          <ac:spMkLst>
            <pc:docMk/>
            <pc:sldMk cId="112777222" sldId="354"/>
            <ac:spMk id="41" creationId="{E70BA095-E225-0905-AC81-1D2402D295DE}"/>
          </ac:spMkLst>
        </pc:spChg>
        <pc:spChg chg="add mod topLvl">
          <ac:chgData name="#CUI SHUAIWEN#" userId="35a196ea-bcb8-475e-86cf-0b9eaca8a48f" providerId="ADAL" clId="{57376332-2583-49B1-AFA0-D7E85C41B98C}" dt="2024-12-10T08:53:25.803" v="7553" actId="164"/>
          <ac:spMkLst>
            <pc:docMk/>
            <pc:sldMk cId="112777222" sldId="354"/>
            <ac:spMk id="42" creationId="{783523CD-664B-C1EB-491D-3D317A7D23B7}"/>
          </ac:spMkLst>
        </pc:spChg>
        <pc:spChg chg="add mod topLvl">
          <ac:chgData name="#CUI SHUAIWEN#" userId="35a196ea-bcb8-475e-86cf-0b9eaca8a48f" providerId="ADAL" clId="{57376332-2583-49B1-AFA0-D7E85C41B98C}" dt="2024-12-10T08:53:25.803" v="7553" actId="164"/>
          <ac:spMkLst>
            <pc:docMk/>
            <pc:sldMk cId="112777222" sldId="354"/>
            <ac:spMk id="43" creationId="{E98A64F1-06A7-B224-5ABD-D35AA246E1FB}"/>
          </ac:spMkLst>
        </pc:spChg>
        <pc:spChg chg="add mod topLvl">
          <ac:chgData name="#CUI SHUAIWEN#" userId="35a196ea-bcb8-475e-86cf-0b9eaca8a48f" providerId="ADAL" clId="{57376332-2583-49B1-AFA0-D7E85C41B98C}" dt="2024-12-10T08:53:25.803" v="7553" actId="164"/>
          <ac:spMkLst>
            <pc:docMk/>
            <pc:sldMk cId="112777222" sldId="354"/>
            <ac:spMk id="44" creationId="{DDC2A14E-4F20-6CC1-A647-BE520D6ABF93}"/>
          </ac:spMkLst>
        </pc:spChg>
        <pc:spChg chg="add mod topLvl">
          <ac:chgData name="#CUI SHUAIWEN#" userId="35a196ea-bcb8-475e-86cf-0b9eaca8a48f" providerId="ADAL" clId="{57376332-2583-49B1-AFA0-D7E85C41B98C}" dt="2024-12-10T08:53:25.803" v="7553" actId="164"/>
          <ac:spMkLst>
            <pc:docMk/>
            <pc:sldMk cId="112777222" sldId="354"/>
            <ac:spMk id="45" creationId="{0A2488D9-97A4-E2E8-2298-A57F372DDB61}"/>
          </ac:spMkLst>
        </pc:spChg>
        <pc:spChg chg="add mod topLvl">
          <ac:chgData name="#CUI SHUAIWEN#" userId="35a196ea-bcb8-475e-86cf-0b9eaca8a48f" providerId="ADAL" clId="{57376332-2583-49B1-AFA0-D7E85C41B98C}" dt="2024-12-10T08:53:25.803" v="7553" actId="164"/>
          <ac:spMkLst>
            <pc:docMk/>
            <pc:sldMk cId="112777222" sldId="354"/>
            <ac:spMk id="46" creationId="{2F8D94E8-C85D-E3D8-EE93-6548D2ED58CF}"/>
          </ac:spMkLst>
        </pc:spChg>
        <pc:spChg chg="add mod topLvl">
          <ac:chgData name="#CUI SHUAIWEN#" userId="35a196ea-bcb8-475e-86cf-0b9eaca8a48f" providerId="ADAL" clId="{57376332-2583-49B1-AFA0-D7E85C41B98C}" dt="2024-12-10T08:53:25.803" v="7553" actId="164"/>
          <ac:spMkLst>
            <pc:docMk/>
            <pc:sldMk cId="112777222" sldId="354"/>
            <ac:spMk id="47" creationId="{CD1868CC-1745-CB20-D122-C26B732C51F1}"/>
          </ac:spMkLst>
        </pc:spChg>
        <pc:spChg chg="add del mod ord">
          <ac:chgData name="#CUI SHUAIWEN#" userId="35a196ea-bcb8-475e-86cf-0b9eaca8a48f" providerId="ADAL" clId="{57376332-2583-49B1-AFA0-D7E85C41B98C}" dt="2024-12-10T08:17:25.166" v="6958" actId="164"/>
          <ac:spMkLst>
            <pc:docMk/>
            <pc:sldMk cId="112777222" sldId="354"/>
            <ac:spMk id="48" creationId="{4AC9353B-D759-4A73-4734-0A27A73CEF61}"/>
          </ac:spMkLst>
        </pc:spChg>
        <pc:spChg chg="add del mod">
          <ac:chgData name="#CUI SHUAIWEN#" userId="35a196ea-bcb8-475e-86cf-0b9eaca8a48f" providerId="ADAL" clId="{57376332-2583-49B1-AFA0-D7E85C41B98C}" dt="2024-12-10T07:34:24.189" v="6642" actId="478"/>
          <ac:spMkLst>
            <pc:docMk/>
            <pc:sldMk cId="112777222" sldId="354"/>
            <ac:spMk id="49" creationId="{26AF0F48-1BC7-EF6D-230B-280900795C23}"/>
          </ac:spMkLst>
        </pc:spChg>
        <pc:spChg chg="add del mod">
          <ac:chgData name="#CUI SHUAIWEN#" userId="35a196ea-bcb8-475e-86cf-0b9eaca8a48f" providerId="ADAL" clId="{57376332-2583-49B1-AFA0-D7E85C41B98C}" dt="2024-12-10T07:34:24.189" v="6642" actId="478"/>
          <ac:spMkLst>
            <pc:docMk/>
            <pc:sldMk cId="112777222" sldId="354"/>
            <ac:spMk id="50" creationId="{623CB903-22D1-0185-AC1D-3431BE59334F}"/>
          </ac:spMkLst>
        </pc:spChg>
        <pc:spChg chg="add mod">
          <ac:chgData name="#CUI SHUAIWEN#" userId="35a196ea-bcb8-475e-86cf-0b9eaca8a48f" providerId="ADAL" clId="{57376332-2583-49B1-AFA0-D7E85C41B98C}" dt="2024-12-10T08:17:28.935" v="6959" actId="164"/>
          <ac:spMkLst>
            <pc:docMk/>
            <pc:sldMk cId="112777222" sldId="354"/>
            <ac:spMk id="51" creationId="{AF1885F4-9709-EFCD-7ED9-F74BB07DEEC1}"/>
          </ac:spMkLst>
        </pc:spChg>
        <pc:spChg chg="add mod">
          <ac:chgData name="#CUI SHUAIWEN#" userId="35a196ea-bcb8-475e-86cf-0b9eaca8a48f" providerId="ADAL" clId="{57376332-2583-49B1-AFA0-D7E85C41B98C}" dt="2024-12-10T08:17:28.935" v="6959" actId="164"/>
          <ac:spMkLst>
            <pc:docMk/>
            <pc:sldMk cId="112777222" sldId="354"/>
            <ac:spMk id="52" creationId="{660D4E24-C58C-893B-D627-E5A2B7F5B3EB}"/>
          </ac:spMkLst>
        </pc:spChg>
        <pc:spChg chg="add mod">
          <ac:chgData name="#CUI SHUAIWEN#" userId="35a196ea-bcb8-475e-86cf-0b9eaca8a48f" providerId="ADAL" clId="{57376332-2583-49B1-AFA0-D7E85C41B98C}" dt="2024-12-10T08:17:25.166" v="6958" actId="164"/>
          <ac:spMkLst>
            <pc:docMk/>
            <pc:sldMk cId="112777222" sldId="354"/>
            <ac:spMk id="53" creationId="{BBC2ADB1-06BA-3E08-FBAF-D3AFE230BCF1}"/>
          </ac:spMkLst>
        </pc:spChg>
        <pc:spChg chg="add mod">
          <ac:chgData name="#CUI SHUAIWEN#" userId="35a196ea-bcb8-475e-86cf-0b9eaca8a48f" providerId="ADAL" clId="{57376332-2583-49B1-AFA0-D7E85C41B98C}" dt="2024-12-10T08:17:25.166" v="6958" actId="164"/>
          <ac:spMkLst>
            <pc:docMk/>
            <pc:sldMk cId="112777222" sldId="354"/>
            <ac:spMk id="54" creationId="{0A98E407-0F89-9348-D39A-A738591C4761}"/>
          </ac:spMkLst>
        </pc:spChg>
        <pc:spChg chg="add mod">
          <ac:chgData name="#CUI SHUAIWEN#" userId="35a196ea-bcb8-475e-86cf-0b9eaca8a48f" providerId="ADAL" clId="{57376332-2583-49B1-AFA0-D7E85C41B98C}" dt="2024-12-10T09:01:37.516" v="7757" actId="20577"/>
          <ac:spMkLst>
            <pc:docMk/>
            <pc:sldMk cId="112777222" sldId="354"/>
            <ac:spMk id="55" creationId="{8B916BAD-5D48-3B05-11A6-6EA4EEE4B481}"/>
          </ac:spMkLst>
        </pc:spChg>
        <pc:spChg chg="add mod">
          <ac:chgData name="#CUI SHUAIWEN#" userId="35a196ea-bcb8-475e-86cf-0b9eaca8a48f" providerId="ADAL" clId="{57376332-2583-49B1-AFA0-D7E85C41B98C}" dt="2024-12-10T08:17:25.166" v="6958" actId="164"/>
          <ac:spMkLst>
            <pc:docMk/>
            <pc:sldMk cId="112777222" sldId="354"/>
            <ac:spMk id="56" creationId="{9BADBF79-F00D-EA86-7177-50D56A5E89F8}"/>
          </ac:spMkLst>
        </pc:spChg>
        <pc:spChg chg="add del mod">
          <ac:chgData name="#CUI SHUAIWEN#" userId="35a196ea-bcb8-475e-86cf-0b9eaca8a48f" providerId="ADAL" clId="{57376332-2583-49B1-AFA0-D7E85C41B98C}" dt="2024-12-10T08:10:06.540" v="6887" actId="1076"/>
          <ac:spMkLst>
            <pc:docMk/>
            <pc:sldMk cId="112777222" sldId="354"/>
            <ac:spMk id="57" creationId="{B4CED69E-62FA-FA8A-13AA-43E3EEA3731F}"/>
          </ac:spMkLst>
        </pc:spChg>
        <pc:spChg chg="add mod">
          <ac:chgData name="#CUI SHUAIWEN#" userId="35a196ea-bcb8-475e-86cf-0b9eaca8a48f" providerId="ADAL" clId="{57376332-2583-49B1-AFA0-D7E85C41B98C}" dt="2024-12-10T08:53:04.419" v="7550" actId="164"/>
          <ac:spMkLst>
            <pc:docMk/>
            <pc:sldMk cId="112777222" sldId="354"/>
            <ac:spMk id="61" creationId="{6D149287-F688-F5CC-77D1-DEECCC6EEEEA}"/>
          </ac:spMkLst>
        </pc:spChg>
        <pc:spChg chg="add del mod">
          <ac:chgData name="#CUI SHUAIWEN#" userId="35a196ea-bcb8-475e-86cf-0b9eaca8a48f" providerId="ADAL" clId="{57376332-2583-49B1-AFA0-D7E85C41B98C}" dt="2024-12-10T08:48:39.321" v="7466" actId="478"/>
          <ac:spMkLst>
            <pc:docMk/>
            <pc:sldMk cId="112777222" sldId="354"/>
            <ac:spMk id="62" creationId="{65E4C0B5-0012-1FFC-B249-04F4B3EFD81C}"/>
          </ac:spMkLst>
        </pc:spChg>
        <pc:spChg chg="add mod">
          <ac:chgData name="#CUI SHUAIWEN#" userId="35a196ea-bcb8-475e-86cf-0b9eaca8a48f" providerId="ADAL" clId="{57376332-2583-49B1-AFA0-D7E85C41B98C}" dt="2024-12-10T08:53:04.419" v="7550" actId="164"/>
          <ac:spMkLst>
            <pc:docMk/>
            <pc:sldMk cId="112777222" sldId="354"/>
            <ac:spMk id="63" creationId="{A48E628D-4749-EAA7-0D9D-D361867061AD}"/>
          </ac:spMkLst>
        </pc:spChg>
        <pc:spChg chg="add mod">
          <ac:chgData name="#CUI SHUAIWEN#" userId="35a196ea-bcb8-475e-86cf-0b9eaca8a48f" providerId="ADAL" clId="{57376332-2583-49B1-AFA0-D7E85C41B98C}" dt="2024-12-10T08:53:11.735" v="7551" actId="164"/>
          <ac:spMkLst>
            <pc:docMk/>
            <pc:sldMk cId="112777222" sldId="354"/>
            <ac:spMk id="64" creationId="{1C66569D-9604-12E0-7490-76CB079CC02B}"/>
          </ac:spMkLst>
        </pc:spChg>
        <pc:spChg chg="add mod">
          <ac:chgData name="#CUI SHUAIWEN#" userId="35a196ea-bcb8-475e-86cf-0b9eaca8a48f" providerId="ADAL" clId="{57376332-2583-49B1-AFA0-D7E85C41B98C}" dt="2024-12-10T08:53:11.735" v="7551" actId="164"/>
          <ac:spMkLst>
            <pc:docMk/>
            <pc:sldMk cId="112777222" sldId="354"/>
            <ac:spMk id="65" creationId="{5DE15560-1F46-A941-31AB-FC9D708660EB}"/>
          </ac:spMkLst>
        </pc:spChg>
        <pc:spChg chg="add mod">
          <ac:chgData name="#CUI SHUAIWEN#" userId="35a196ea-bcb8-475e-86cf-0b9eaca8a48f" providerId="ADAL" clId="{57376332-2583-49B1-AFA0-D7E85C41B98C}" dt="2024-12-10T08:53:04.419" v="7550" actId="164"/>
          <ac:spMkLst>
            <pc:docMk/>
            <pc:sldMk cId="112777222" sldId="354"/>
            <ac:spMk id="66" creationId="{B909C0C8-61B9-000D-A9C3-79A70F24C341}"/>
          </ac:spMkLst>
        </pc:spChg>
        <pc:spChg chg="add mod">
          <ac:chgData name="#CUI SHUAIWEN#" userId="35a196ea-bcb8-475e-86cf-0b9eaca8a48f" providerId="ADAL" clId="{57376332-2583-49B1-AFA0-D7E85C41B98C}" dt="2024-12-10T08:53:11.735" v="7551" actId="164"/>
          <ac:spMkLst>
            <pc:docMk/>
            <pc:sldMk cId="112777222" sldId="354"/>
            <ac:spMk id="67" creationId="{97D4FFAB-DB45-B055-7FB7-3DD597FB9A17}"/>
          </ac:spMkLst>
        </pc:spChg>
        <pc:grpChg chg="add del mod">
          <ac:chgData name="#CUI SHUAIWEN#" userId="35a196ea-bcb8-475e-86cf-0b9eaca8a48f" providerId="ADAL" clId="{57376332-2583-49B1-AFA0-D7E85C41B98C}" dt="2024-12-10T07:33:15.994" v="6617" actId="478"/>
          <ac:grpSpMkLst>
            <pc:docMk/>
            <pc:sldMk cId="112777222" sldId="354"/>
            <ac:grpSpMk id="13" creationId="{7CF47AAF-DCB9-1F03-60A2-D27042A5152D}"/>
          </ac:grpSpMkLst>
        </pc:grpChg>
        <pc:grpChg chg="add del mod">
          <ac:chgData name="#CUI SHUAIWEN#" userId="35a196ea-bcb8-475e-86cf-0b9eaca8a48f" providerId="ADAL" clId="{57376332-2583-49B1-AFA0-D7E85C41B98C}" dt="2024-12-10T07:33:41.745" v="6636" actId="165"/>
          <ac:grpSpMkLst>
            <pc:docMk/>
            <pc:sldMk cId="112777222" sldId="354"/>
            <ac:grpSpMk id="23" creationId="{F5A07305-21EE-0C89-D648-C2207AC69921}"/>
          </ac:grpSpMkLst>
        </pc:grpChg>
        <pc:grpChg chg="add del mod">
          <ac:chgData name="#CUI SHUAIWEN#" userId="35a196ea-bcb8-475e-86cf-0b9eaca8a48f" providerId="ADAL" clId="{57376332-2583-49B1-AFA0-D7E85C41B98C}" dt="2024-12-10T08:47:37.850" v="7444" actId="165"/>
          <ac:grpSpMkLst>
            <pc:docMk/>
            <pc:sldMk cId="112777222" sldId="354"/>
            <ac:grpSpMk id="58" creationId="{E0CEF950-764E-0B91-CCE2-01D553AB1861}"/>
          </ac:grpSpMkLst>
        </pc:grpChg>
        <pc:grpChg chg="add mod">
          <ac:chgData name="#CUI SHUAIWEN#" userId="35a196ea-bcb8-475e-86cf-0b9eaca8a48f" providerId="ADAL" clId="{57376332-2583-49B1-AFA0-D7E85C41B98C}" dt="2024-12-10T08:17:25.166" v="6958" actId="164"/>
          <ac:grpSpMkLst>
            <pc:docMk/>
            <pc:sldMk cId="112777222" sldId="354"/>
            <ac:grpSpMk id="59" creationId="{3205544B-B343-56D0-DF2F-8F841FB59C47}"/>
          </ac:grpSpMkLst>
        </pc:grpChg>
        <pc:grpChg chg="add mod">
          <ac:chgData name="#CUI SHUAIWEN#" userId="35a196ea-bcb8-475e-86cf-0b9eaca8a48f" providerId="ADAL" clId="{57376332-2583-49B1-AFA0-D7E85C41B98C}" dt="2024-12-10T08:17:28.935" v="6959" actId="164"/>
          <ac:grpSpMkLst>
            <pc:docMk/>
            <pc:sldMk cId="112777222" sldId="354"/>
            <ac:grpSpMk id="60" creationId="{BE9B9B17-236A-85D5-A7F8-F91B5E2E92CC}"/>
          </ac:grpSpMkLst>
        </pc:grpChg>
        <pc:grpChg chg="add mod">
          <ac:chgData name="#CUI SHUAIWEN#" userId="35a196ea-bcb8-475e-86cf-0b9eaca8a48f" providerId="ADAL" clId="{57376332-2583-49B1-AFA0-D7E85C41B98C}" dt="2024-12-10T08:53:51.493" v="7559" actId="1076"/>
          <ac:grpSpMkLst>
            <pc:docMk/>
            <pc:sldMk cId="112777222" sldId="354"/>
            <ac:grpSpMk id="68" creationId="{3AC6A4AD-BEDE-A3B3-6E57-2D0739E47B0A}"/>
          </ac:grpSpMkLst>
        </pc:grpChg>
        <pc:grpChg chg="add mod">
          <ac:chgData name="#CUI SHUAIWEN#" userId="35a196ea-bcb8-475e-86cf-0b9eaca8a48f" providerId="ADAL" clId="{57376332-2583-49B1-AFA0-D7E85C41B98C}" dt="2024-12-10T08:53:51.493" v="7559" actId="1076"/>
          <ac:grpSpMkLst>
            <pc:docMk/>
            <pc:sldMk cId="112777222" sldId="354"/>
            <ac:grpSpMk id="69" creationId="{AE28898B-1F6F-6618-9205-77D3010C7770}"/>
          </ac:grpSpMkLst>
        </pc:grpChg>
        <pc:grpChg chg="add mod">
          <ac:chgData name="#CUI SHUAIWEN#" userId="35a196ea-bcb8-475e-86cf-0b9eaca8a48f" providerId="ADAL" clId="{57376332-2583-49B1-AFA0-D7E85C41B98C}" dt="2024-12-10T08:53:25.803" v="7553" actId="164"/>
          <ac:grpSpMkLst>
            <pc:docMk/>
            <pc:sldMk cId="112777222" sldId="354"/>
            <ac:grpSpMk id="70" creationId="{FCAB1227-83F5-879B-58A1-16D492F5EB83}"/>
          </ac:grpSpMkLst>
        </pc:grpChg>
        <pc:picChg chg="add del mod">
          <ac:chgData name="#CUI SHUAIWEN#" userId="35a196ea-bcb8-475e-86cf-0b9eaca8a48f" providerId="ADAL" clId="{57376332-2583-49B1-AFA0-D7E85C41B98C}" dt="2024-12-10T07:33:15.994" v="6617" actId="478"/>
          <ac:picMkLst>
            <pc:docMk/>
            <pc:sldMk cId="112777222" sldId="354"/>
            <ac:picMk id="11" creationId="{E14FE0A6-F35D-720F-0824-315EB7186459}"/>
          </ac:picMkLst>
        </pc:picChg>
        <pc:picChg chg="mod">
          <ac:chgData name="#CUI SHUAIWEN#" userId="35a196ea-bcb8-475e-86cf-0b9eaca8a48f" providerId="ADAL" clId="{57376332-2583-49B1-AFA0-D7E85C41B98C}" dt="2024-12-10T07:32:45.456" v="6583"/>
          <ac:picMkLst>
            <pc:docMk/>
            <pc:sldMk cId="112777222" sldId="354"/>
            <ac:picMk id="14" creationId="{57977471-F353-E909-8D62-941AC416088B}"/>
          </ac:picMkLst>
        </pc:picChg>
      </pc:sldChg>
      <pc:sldChg chg="add del">
        <pc:chgData name="#CUI SHUAIWEN#" userId="35a196ea-bcb8-475e-86cf-0b9eaca8a48f" providerId="ADAL" clId="{57376332-2583-49B1-AFA0-D7E85C41B98C}" dt="2024-12-10T14:34:45.564" v="11608" actId="47"/>
        <pc:sldMkLst>
          <pc:docMk/>
          <pc:sldMk cId="4290215457" sldId="355"/>
        </pc:sldMkLst>
      </pc:sldChg>
      <pc:sldChg chg="add del">
        <pc:chgData name="#CUI SHUAIWEN#" userId="35a196ea-bcb8-475e-86cf-0b9eaca8a48f" providerId="ADAL" clId="{57376332-2583-49B1-AFA0-D7E85C41B98C}" dt="2024-12-10T14:34:48.062" v="11609" actId="47"/>
        <pc:sldMkLst>
          <pc:docMk/>
          <pc:sldMk cId="2638770676" sldId="356"/>
        </pc:sldMkLst>
      </pc:sldChg>
      <pc:sldChg chg="add del">
        <pc:chgData name="#CUI SHUAIWEN#" userId="35a196ea-bcb8-475e-86cf-0b9eaca8a48f" providerId="ADAL" clId="{57376332-2583-49B1-AFA0-D7E85C41B98C}" dt="2024-12-10T06:50:41.317" v="6488" actId="47"/>
        <pc:sldMkLst>
          <pc:docMk/>
          <pc:sldMk cId="273865773" sldId="357"/>
        </pc:sldMkLst>
      </pc:sldChg>
      <pc:sldChg chg="addSp delSp modSp add mod modAnim">
        <pc:chgData name="#CUI SHUAIWEN#" userId="35a196ea-bcb8-475e-86cf-0b9eaca8a48f" providerId="ADAL" clId="{57376332-2583-49B1-AFA0-D7E85C41B98C}" dt="2024-12-10T14:32:53.637" v="11587" actId="20577"/>
        <pc:sldMkLst>
          <pc:docMk/>
          <pc:sldMk cId="2740775370" sldId="357"/>
        </pc:sldMkLst>
        <pc:spChg chg="add del mod">
          <ac:chgData name="#CUI SHUAIWEN#" userId="35a196ea-bcb8-475e-86cf-0b9eaca8a48f" providerId="ADAL" clId="{57376332-2583-49B1-AFA0-D7E85C41B98C}" dt="2024-12-10T08:27:09.304" v="7086" actId="478"/>
          <ac:spMkLst>
            <pc:docMk/>
            <pc:sldMk cId="2740775370" sldId="357"/>
            <ac:spMk id="3" creationId="{35AF6FD8-73F4-6E5E-02D4-34D6E8AF5EC9}"/>
          </ac:spMkLst>
        </pc:spChg>
        <pc:spChg chg="mod">
          <ac:chgData name="#CUI SHUAIWEN#" userId="35a196ea-bcb8-475e-86cf-0b9eaca8a48f" providerId="ADAL" clId="{57376332-2583-49B1-AFA0-D7E85C41B98C}" dt="2024-12-10T10:15:39.461" v="8352" actId="14100"/>
          <ac:spMkLst>
            <pc:docMk/>
            <pc:sldMk cId="2740775370" sldId="357"/>
            <ac:spMk id="9" creationId="{FB615854-DFD4-2F69-C8B3-6DB43F957605}"/>
          </ac:spMkLst>
        </pc:spChg>
        <pc:spChg chg="add del mod">
          <ac:chgData name="#CUI SHUAIWEN#" userId="35a196ea-bcb8-475e-86cf-0b9eaca8a48f" providerId="ADAL" clId="{57376332-2583-49B1-AFA0-D7E85C41B98C}" dt="2024-12-10T08:35:38.725" v="7261" actId="478"/>
          <ac:spMkLst>
            <pc:docMk/>
            <pc:sldMk cId="2740775370" sldId="357"/>
            <ac:spMk id="11" creationId="{187DF16A-6350-DA32-0080-422F702257CF}"/>
          </ac:spMkLst>
        </pc:spChg>
        <pc:spChg chg="add del mod">
          <ac:chgData name="#CUI SHUAIWEN#" userId="35a196ea-bcb8-475e-86cf-0b9eaca8a48f" providerId="ADAL" clId="{57376332-2583-49B1-AFA0-D7E85C41B98C}" dt="2024-12-10T08:35:38.725" v="7261" actId="478"/>
          <ac:spMkLst>
            <pc:docMk/>
            <pc:sldMk cId="2740775370" sldId="357"/>
            <ac:spMk id="13" creationId="{CB29877B-A828-7ADD-5298-8D87A2D5F9E4}"/>
          </ac:spMkLst>
        </pc:spChg>
        <pc:spChg chg="add del mod">
          <ac:chgData name="#CUI SHUAIWEN#" userId="35a196ea-bcb8-475e-86cf-0b9eaca8a48f" providerId="ADAL" clId="{57376332-2583-49B1-AFA0-D7E85C41B98C}" dt="2024-12-10T08:36:17.708" v="7269" actId="478"/>
          <ac:spMkLst>
            <pc:docMk/>
            <pc:sldMk cId="2740775370" sldId="357"/>
            <ac:spMk id="18" creationId="{35AE4067-8EB7-59AC-917B-76620D0FAB52}"/>
          </ac:spMkLst>
        </pc:spChg>
        <pc:spChg chg="add del mod">
          <ac:chgData name="#CUI SHUAIWEN#" userId="35a196ea-bcb8-475e-86cf-0b9eaca8a48f" providerId="ADAL" clId="{57376332-2583-49B1-AFA0-D7E85C41B98C}" dt="2024-12-10T08:36:17.708" v="7269" actId="478"/>
          <ac:spMkLst>
            <pc:docMk/>
            <pc:sldMk cId="2740775370" sldId="357"/>
            <ac:spMk id="19" creationId="{E2CED51C-4BDB-72F7-B812-86EC9281FE1F}"/>
          </ac:spMkLst>
        </pc:spChg>
        <pc:spChg chg="del mod topLvl">
          <ac:chgData name="#CUI SHUAIWEN#" userId="35a196ea-bcb8-475e-86cf-0b9eaca8a48f" providerId="ADAL" clId="{57376332-2583-49B1-AFA0-D7E85C41B98C}" dt="2024-12-10T08:27:09.304" v="7086" actId="478"/>
          <ac:spMkLst>
            <pc:docMk/>
            <pc:sldMk cId="2740775370" sldId="357"/>
            <ac:spMk id="24" creationId="{7BAEB258-85E3-13F8-5690-93B54F2CE8F1}"/>
          </ac:spMkLst>
        </pc:spChg>
        <pc:spChg chg="del mod topLvl">
          <ac:chgData name="#CUI SHUAIWEN#" userId="35a196ea-bcb8-475e-86cf-0b9eaca8a48f" providerId="ADAL" clId="{57376332-2583-49B1-AFA0-D7E85C41B98C}" dt="2024-12-10T08:27:09.304" v="7086" actId="478"/>
          <ac:spMkLst>
            <pc:docMk/>
            <pc:sldMk cId="2740775370" sldId="357"/>
            <ac:spMk id="25" creationId="{B53C1594-C97F-6393-CAF5-2078C386C1F2}"/>
          </ac:spMkLst>
        </pc:spChg>
        <pc:spChg chg="add del mod">
          <ac:chgData name="#CUI SHUAIWEN#" userId="35a196ea-bcb8-475e-86cf-0b9eaca8a48f" providerId="ADAL" clId="{57376332-2583-49B1-AFA0-D7E85C41B98C}" dt="2024-12-10T08:35:11.782" v="7256" actId="478"/>
          <ac:spMkLst>
            <pc:docMk/>
            <pc:sldMk cId="2740775370" sldId="357"/>
            <ac:spMk id="27" creationId="{E6037E9B-5B47-AE47-EB3E-D0281D482756}"/>
          </ac:spMkLst>
        </pc:spChg>
        <pc:spChg chg="add del mod">
          <ac:chgData name="#CUI SHUAIWEN#" userId="35a196ea-bcb8-475e-86cf-0b9eaca8a48f" providerId="ADAL" clId="{57376332-2583-49B1-AFA0-D7E85C41B98C}" dt="2024-12-10T08:33:48.071" v="7229" actId="478"/>
          <ac:spMkLst>
            <pc:docMk/>
            <pc:sldMk cId="2740775370" sldId="357"/>
            <ac:spMk id="28" creationId="{2B4940D1-3969-214F-666C-EA515AEDE8C4}"/>
          </ac:spMkLst>
        </pc:spChg>
        <pc:spChg chg="add del mod">
          <ac:chgData name="#CUI SHUAIWEN#" userId="35a196ea-bcb8-475e-86cf-0b9eaca8a48f" providerId="ADAL" clId="{57376332-2583-49B1-AFA0-D7E85C41B98C}" dt="2024-12-10T08:33:47.517" v="7228" actId="478"/>
          <ac:spMkLst>
            <pc:docMk/>
            <pc:sldMk cId="2740775370" sldId="357"/>
            <ac:spMk id="29" creationId="{E18C68E9-AE70-443C-2233-97EE05E09EF2}"/>
          </ac:spMkLst>
        </pc:spChg>
        <pc:spChg chg="mod">
          <ac:chgData name="#CUI SHUAIWEN#" userId="35a196ea-bcb8-475e-86cf-0b9eaca8a48f" providerId="ADAL" clId="{57376332-2583-49B1-AFA0-D7E85C41B98C}" dt="2024-12-10T10:08:24.758" v="8048" actId="14100"/>
          <ac:spMkLst>
            <pc:docMk/>
            <pc:sldMk cId="2740775370" sldId="357"/>
            <ac:spMk id="30" creationId="{5F3A892E-4A07-C005-051F-60CA56950AB8}"/>
          </ac:spMkLst>
        </pc:spChg>
        <pc:spChg chg="add del mod">
          <ac:chgData name="#CUI SHUAIWEN#" userId="35a196ea-bcb8-475e-86cf-0b9eaca8a48f" providerId="ADAL" clId="{57376332-2583-49B1-AFA0-D7E85C41B98C}" dt="2024-12-10T08:33:46.510" v="7227" actId="478"/>
          <ac:spMkLst>
            <pc:docMk/>
            <pc:sldMk cId="2740775370" sldId="357"/>
            <ac:spMk id="31" creationId="{DB90202E-4E25-48B4-6A21-8424836EB663}"/>
          </ac:spMkLst>
        </pc:spChg>
        <pc:spChg chg="mod">
          <ac:chgData name="#CUI SHUAIWEN#" userId="35a196ea-bcb8-475e-86cf-0b9eaca8a48f" providerId="ADAL" clId="{57376332-2583-49B1-AFA0-D7E85C41B98C}" dt="2024-12-10T08:32:59.874" v="7218" actId="20577"/>
          <ac:spMkLst>
            <pc:docMk/>
            <pc:sldMk cId="2740775370" sldId="357"/>
            <ac:spMk id="32" creationId="{C642F5DC-42A1-1908-9095-276C04558294}"/>
          </ac:spMkLst>
        </pc:spChg>
        <pc:spChg chg="add del mod">
          <ac:chgData name="#CUI SHUAIWEN#" userId="35a196ea-bcb8-475e-86cf-0b9eaca8a48f" providerId="ADAL" clId="{57376332-2583-49B1-AFA0-D7E85C41B98C}" dt="2024-12-10T08:33:46.510" v="7227" actId="478"/>
          <ac:spMkLst>
            <pc:docMk/>
            <pc:sldMk cId="2740775370" sldId="357"/>
            <ac:spMk id="33" creationId="{53BDE506-9ACD-B175-8CE3-70F17F44F872}"/>
          </ac:spMkLst>
        </pc:spChg>
        <pc:spChg chg="add del mod">
          <ac:chgData name="#CUI SHUAIWEN#" userId="35a196ea-bcb8-475e-86cf-0b9eaca8a48f" providerId="ADAL" clId="{57376332-2583-49B1-AFA0-D7E85C41B98C}" dt="2024-12-10T08:33:46.510" v="7227" actId="478"/>
          <ac:spMkLst>
            <pc:docMk/>
            <pc:sldMk cId="2740775370" sldId="357"/>
            <ac:spMk id="34" creationId="{05F5B574-5D85-F377-35DC-A0874C1534FB}"/>
          </ac:spMkLst>
        </pc:spChg>
        <pc:spChg chg="add del mod">
          <ac:chgData name="#CUI SHUAIWEN#" userId="35a196ea-bcb8-475e-86cf-0b9eaca8a48f" providerId="ADAL" clId="{57376332-2583-49B1-AFA0-D7E85C41B98C}" dt="2024-12-10T08:34:06.505" v="7241" actId="478"/>
          <ac:spMkLst>
            <pc:docMk/>
            <pc:sldMk cId="2740775370" sldId="357"/>
            <ac:spMk id="35" creationId="{2A7BAB9D-A174-E9AE-1081-BFF838C2A88F}"/>
          </ac:spMkLst>
        </pc:spChg>
        <pc:spChg chg="mod">
          <ac:chgData name="#CUI SHUAIWEN#" userId="35a196ea-bcb8-475e-86cf-0b9eaca8a48f" providerId="ADAL" clId="{57376332-2583-49B1-AFA0-D7E85C41B98C}" dt="2024-12-10T10:08:23.401" v="8047" actId="14100"/>
          <ac:spMkLst>
            <pc:docMk/>
            <pc:sldMk cId="2740775370" sldId="357"/>
            <ac:spMk id="36" creationId="{8C9A2820-EC02-1037-C5E4-D2B8FA921DDE}"/>
          </ac:spMkLst>
        </pc:spChg>
        <pc:spChg chg="del mod topLvl">
          <ac:chgData name="#CUI SHUAIWEN#" userId="35a196ea-bcb8-475e-86cf-0b9eaca8a48f" providerId="ADAL" clId="{57376332-2583-49B1-AFA0-D7E85C41B98C}" dt="2024-12-10T08:25:07.876" v="7038" actId="478"/>
          <ac:spMkLst>
            <pc:docMk/>
            <pc:sldMk cId="2740775370" sldId="357"/>
            <ac:spMk id="38" creationId="{2B1F2735-4CFD-DD5B-958D-85E56A65D666}"/>
          </ac:spMkLst>
        </pc:spChg>
        <pc:spChg chg="del mod topLvl">
          <ac:chgData name="#CUI SHUAIWEN#" userId="35a196ea-bcb8-475e-86cf-0b9eaca8a48f" providerId="ADAL" clId="{57376332-2583-49B1-AFA0-D7E85C41B98C}" dt="2024-12-10T08:25:07.876" v="7038" actId="478"/>
          <ac:spMkLst>
            <pc:docMk/>
            <pc:sldMk cId="2740775370" sldId="357"/>
            <ac:spMk id="39" creationId="{C73A0EB9-F651-1C81-3718-712F1BCDA8D5}"/>
          </ac:spMkLst>
        </pc:spChg>
        <pc:spChg chg="del mod topLvl">
          <ac:chgData name="#CUI SHUAIWEN#" userId="35a196ea-bcb8-475e-86cf-0b9eaca8a48f" providerId="ADAL" clId="{57376332-2583-49B1-AFA0-D7E85C41B98C}" dt="2024-12-10T08:25:07.876" v="7038" actId="478"/>
          <ac:spMkLst>
            <pc:docMk/>
            <pc:sldMk cId="2740775370" sldId="357"/>
            <ac:spMk id="40" creationId="{6A1BF6A9-737B-67E1-0E5B-8005774E98E2}"/>
          </ac:spMkLst>
        </pc:spChg>
        <pc:spChg chg="del mod topLvl">
          <ac:chgData name="#CUI SHUAIWEN#" userId="35a196ea-bcb8-475e-86cf-0b9eaca8a48f" providerId="ADAL" clId="{57376332-2583-49B1-AFA0-D7E85C41B98C}" dt="2024-12-10T08:25:07.876" v="7038" actId="478"/>
          <ac:spMkLst>
            <pc:docMk/>
            <pc:sldMk cId="2740775370" sldId="357"/>
            <ac:spMk id="41" creationId="{E70BA095-E225-0905-AC81-1D2402D295DE}"/>
          </ac:spMkLst>
        </pc:spChg>
        <pc:spChg chg="del mod topLvl">
          <ac:chgData name="#CUI SHUAIWEN#" userId="35a196ea-bcb8-475e-86cf-0b9eaca8a48f" providerId="ADAL" clId="{57376332-2583-49B1-AFA0-D7E85C41B98C}" dt="2024-12-10T08:25:07.876" v="7038" actId="478"/>
          <ac:spMkLst>
            <pc:docMk/>
            <pc:sldMk cId="2740775370" sldId="357"/>
            <ac:spMk id="42" creationId="{783523CD-664B-C1EB-491D-3D317A7D23B7}"/>
          </ac:spMkLst>
        </pc:spChg>
        <pc:spChg chg="del mod topLvl">
          <ac:chgData name="#CUI SHUAIWEN#" userId="35a196ea-bcb8-475e-86cf-0b9eaca8a48f" providerId="ADAL" clId="{57376332-2583-49B1-AFA0-D7E85C41B98C}" dt="2024-12-10T08:25:07.876" v="7038" actId="478"/>
          <ac:spMkLst>
            <pc:docMk/>
            <pc:sldMk cId="2740775370" sldId="357"/>
            <ac:spMk id="43" creationId="{E98A64F1-06A7-B224-5ABD-D35AA246E1FB}"/>
          </ac:spMkLst>
        </pc:spChg>
        <pc:spChg chg="del mod topLvl">
          <ac:chgData name="#CUI SHUAIWEN#" userId="35a196ea-bcb8-475e-86cf-0b9eaca8a48f" providerId="ADAL" clId="{57376332-2583-49B1-AFA0-D7E85C41B98C}" dt="2024-12-10T08:25:07.876" v="7038" actId="478"/>
          <ac:spMkLst>
            <pc:docMk/>
            <pc:sldMk cId="2740775370" sldId="357"/>
            <ac:spMk id="44" creationId="{DDC2A14E-4F20-6CC1-A647-BE520D6ABF93}"/>
          </ac:spMkLst>
        </pc:spChg>
        <pc:spChg chg="del mod topLvl">
          <ac:chgData name="#CUI SHUAIWEN#" userId="35a196ea-bcb8-475e-86cf-0b9eaca8a48f" providerId="ADAL" clId="{57376332-2583-49B1-AFA0-D7E85C41B98C}" dt="2024-12-10T08:25:07.876" v="7038" actId="478"/>
          <ac:spMkLst>
            <pc:docMk/>
            <pc:sldMk cId="2740775370" sldId="357"/>
            <ac:spMk id="45" creationId="{0A2488D9-97A4-E2E8-2298-A57F372DDB61}"/>
          </ac:spMkLst>
        </pc:spChg>
        <pc:spChg chg="del mod topLvl">
          <ac:chgData name="#CUI SHUAIWEN#" userId="35a196ea-bcb8-475e-86cf-0b9eaca8a48f" providerId="ADAL" clId="{57376332-2583-49B1-AFA0-D7E85C41B98C}" dt="2024-12-10T08:25:07.876" v="7038" actId="478"/>
          <ac:spMkLst>
            <pc:docMk/>
            <pc:sldMk cId="2740775370" sldId="357"/>
            <ac:spMk id="46" creationId="{2F8D94E8-C85D-E3D8-EE93-6548D2ED58CF}"/>
          </ac:spMkLst>
        </pc:spChg>
        <pc:spChg chg="del mod topLvl">
          <ac:chgData name="#CUI SHUAIWEN#" userId="35a196ea-bcb8-475e-86cf-0b9eaca8a48f" providerId="ADAL" clId="{57376332-2583-49B1-AFA0-D7E85C41B98C}" dt="2024-12-10T08:25:07.876" v="7038" actId="478"/>
          <ac:spMkLst>
            <pc:docMk/>
            <pc:sldMk cId="2740775370" sldId="357"/>
            <ac:spMk id="47" creationId="{CD1868CC-1745-CB20-D122-C26B732C51F1}"/>
          </ac:spMkLst>
        </pc:spChg>
        <pc:spChg chg="del mod topLvl">
          <ac:chgData name="#CUI SHUAIWEN#" userId="35a196ea-bcb8-475e-86cf-0b9eaca8a48f" providerId="ADAL" clId="{57376332-2583-49B1-AFA0-D7E85C41B98C}" dt="2024-12-10T08:25:48.041" v="7047" actId="478"/>
          <ac:spMkLst>
            <pc:docMk/>
            <pc:sldMk cId="2740775370" sldId="357"/>
            <ac:spMk id="48" creationId="{4AC9353B-D759-4A73-4734-0A27A73CEF61}"/>
          </ac:spMkLst>
        </pc:spChg>
        <pc:spChg chg="add del mod">
          <ac:chgData name="#CUI SHUAIWEN#" userId="35a196ea-bcb8-475e-86cf-0b9eaca8a48f" providerId="ADAL" clId="{57376332-2583-49B1-AFA0-D7E85C41B98C}" dt="2024-12-10T08:34:06.505" v="7241" actId="478"/>
          <ac:spMkLst>
            <pc:docMk/>
            <pc:sldMk cId="2740775370" sldId="357"/>
            <ac:spMk id="49" creationId="{1CD7593D-CACA-1045-9E50-C5895F78B3E3}"/>
          </ac:spMkLst>
        </pc:spChg>
        <pc:spChg chg="add del mod">
          <ac:chgData name="#CUI SHUAIWEN#" userId="35a196ea-bcb8-475e-86cf-0b9eaca8a48f" providerId="ADAL" clId="{57376332-2583-49B1-AFA0-D7E85C41B98C}" dt="2024-12-10T08:34:06.505" v="7241" actId="478"/>
          <ac:spMkLst>
            <pc:docMk/>
            <pc:sldMk cId="2740775370" sldId="357"/>
            <ac:spMk id="50" creationId="{81758DA9-C456-0173-A19D-0C5216E8D89D}"/>
          </ac:spMkLst>
        </pc:spChg>
        <pc:spChg chg="del mod topLvl">
          <ac:chgData name="#CUI SHUAIWEN#" userId="35a196ea-bcb8-475e-86cf-0b9eaca8a48f" providerId="ADAL" clId="{57376332-2583-49B1-AFA0-D7E85C41B98C}" dt="2024-12-10T08:26:44.112" v="7073" actId="478"/>
          <ac:spMkLst>
            <pc:docMk/>
            <pc:sldMk cId="2740775370" sldId="357"/>
            <ac:spMk id="53" creationId="{BBC2ADB1-06BA-3E08-FBAF-D3AFE230BCF1}"/>
          </ac:spMkLst>
        </pc:spChg>
        <pc:spChg chg="del mod topLvl">
          <ac:chgData name="#CUI SHUAIWEN#" userId="35a196ea-bcb8-475e-86cf-0b9eaca8a48f" providerId="ADAL" clId="{57376332-2583-49B1-AFA0-D7E85C41B98C}" dt="2024-12-10T08:26:43.737" v="7072" actId="478"/>
          <ac:spMkLst>
            <pc:docMk/>
            <pc:sldMk cId="2740775370" sldId="357"/>
            <ac:spMk id="54" creationId="{0A98E407-0F89-9348-D39A-A738591C4761}"/>
          </ac:spMkLst>
        </pc:spChg>
        <pc:spChg chg="del mod topLvl">
          <ac:chgData name="#CUI SHUAIWEN#" userId="35a196ea-bcb8-475e-86cf-0b9eaca8a48f" providerId="ADAL" clId="{57376332-2583-49B1-AFA0-D7E85C41B98C}" dt="2024-12-10T08:25:46.150" v="7046" actId="478"/>
          <ac:spMkLst>
            <pc:docMk/>
            <pc:sldMk cId="2740775370" sldId="357"/>
            <ac:spMk id="56" creationId="{9BADBF79-F00D-EA86-7177-50D56A5E89F8}"/>
          </ac:spMkLst>
        </pc:spChg>
        <pc:spChg chg="add del mod">
          <ac:chgData name="#CUI SHUAIWEN#" userId="35a196ea-bcb8-475e-86cf-0b9eaca8a48f" providerId="ADAL" clId="{57376332-2583-49B1-AFA0-D7E85C41B98C}" dt="2024-12-10T08:34:06.505" v="7241" actId="478"/>
          <ac:spMkLst>
            <pc:docMk/>
            <pc:sldMk cId="2740775370" sldId="357"/>
            <ac:spMk id="57" creationId="{D7FB7403-2041-25D3-E4C6-5DB4B80B1237}"/>
          </ac:spMkLst>
        </pc:spChg>
        <pc:spChg chg="add del mod">
          <ac:chgData name="#CUI SHUAIWEN#" userId="35a196ea-bcb8-475e-86cf-0b9eaca8a48f" providerId="ADAL" clId="{57376332-2583-49B1-AFA0-D7E85C41B98C}" dt="2024-12-10T08:34:06.505" v="7241" actId="478"/>
          <ac:spMkLst>
            <pc:docMk/>
            <pc:sldMk cId="2740775370" sldId="357"/>
            <ac:spMk id="61" creationId="{2F3D9E14-5F3B-D908-A4EE-096940C27C96}"/>
          </ac:spMkLst>
        </pc:spChg>
        <pc:spChg chg="add del mod">
          <ac:chgData name="#CUI SHUAIWEN#" userId="35a196ea-bcb8-475e-86cf-0b9eaca8a48f" providerId="ADAL" clId="{57376332-2583-49B1-AFA0-D7E85C41B98C}" dt="2024-12-10T08:35:11.782" v="7256" actId="478"/>
          <ac:spMkLst>
            <pc:docMk/>
            <pc:sldMk cId="2740775370" sldId="357"/>
            <ac:spMk id="62" creationId="{8728B8EA-AD7A-EAD3-F3F0-8E4867C8AFF3}"/>
          </ac:spMkLst>
        </pc:spChg>
        <pc:spChg chg="add del mod">
          <ac:chgData name="#CUI SHUAIWEN#" userId="35a196ea-bcb8-475e-86cf-0b9eaca8a48f" providerId="ADAL" clId="{57376332-2583-49B1-AFA0-D7E85C41B98C}" dt="2024-12-10T08:35:11.782" v="7256" actId="478"/>
          <ac:spMkLst>
            <pc:docMk/>
            <pc:sldMk cId="2740775370" sldId="357"/>
            <ac:spMk id="63" creationId="{86AF67F9-D289-8C65-2AF2-A333DCBD5459}"/>
          </ac:spMkLst>
        </pc:spChg>
        <pc:spChg chg="add del mod">
          <ac:chgData name="#CUI SHUAIWEN#" userId="35a196ea-bcb8-475e-86cf-0b9eaca8a48f" providerId="ADAL" clId="{57376332-2583-49B1-AFA0-D7E85C41B98C}" dt="2024-12-10T08:35:11.782" v="7256" actId="478"/>
          <ac:spMkLst>
            <pc:docMk/>
            <pc:sldMk cId="2740775370" sldId="357"/>
            <ac:spMk id="64" creationId="{E1CB143F-ED7E-A10C-0366-80AAC7F4D445}"/>
          </ac:spMkLst>
        </pc:spChg>
        <pc:spChg chg="add del mod">
          <ac:chgData name="#CUI SHUAIWEN#" userId="35a196ea-bcb8-475e-86cf-0b9eaca8a48f" providerId="ADAL" clId="{57376332-2583-49B1-AFA0-D7E85C41B98C}" dt="2024-12-10T08:35:11.782" v="7256" actId="478"/>
          <ac:spMkLst>
            <pc:docMk/>
            <pc:sldMk cId="2740775370" sldId="357"/>
            <ac:spMk id="65" creationId="{715C9E1F-321B-DBA2-D76D-397F372C1FA0}"/>
          </ac:spMkLst>
        </pc:spChg>
        <pc:spChg chg="add del mod">
          <ac:chgData name="#CUI SHUAIWEN#" userId="35a196ea-bcb8-475e-86cf-0b9eaca8a48f" providerId="ADAL" clId="{57376332-2583-49B1-AFA0-D7E85C41B98C}" dt="2024-12-10T08:35:11.782" v="7256" actId="478"/>
          <ac:spMkLst>
            <pc:docMk/>
            <pc:sldMk cId="2740775370" sldId="357"/>
            <ac:spMk id="66" creationId="{C8AD3124-B816-BB6B-676C-6B7E8D2D8E14}"/>
          </ac:spMkLst>
        </pc:spChg>
        <pc:spChg chg="add del mod ord">
          <ac:chgData name="#CUI SHUAIWEN#" userId="35a196ea-bcb8-475e-86cf-0b9eaca8a48f" providerId="ADAL" clId="{57376332-2583-49B1-AFA0-D7E85C41B98C}" dt="2024-12-10T08:37:45.352" v="7291" actId="478"/>
          <ac:spMkLst>
            <pc:docMk/>
            <pc:sldMk cId="2740775370" sldId="357"/>
            <ac:spMk id="67" creationId="{AF6377E8-1E07-92D6-A3E3-DD9353E2B853}"/>
          </ac:spMkLst>
        </pc:spChg>
        <pc:spChg chg="add del mod">
          <ac:chgData name="#CUI SHUAIWEN#" userId="35a196ea-bcb8-475e-86cf-0b9eaca8a48f" providerId="ADAL" clId="{57376332-2583-49B1-AFA0-D7E85C41B98C}" dt="2024-12-10T08:37:45.352" v="7291" actId="478"/>
          <ac:spMkLst>
            <pc:docMk/>
            <pc:sldMk cId="2740775370" sldId="357"/>
            <ac:spMk id="68" creationId="{00C30ED7-8375-698D-DE92-C43D233CE2FB}"/>
          </ac:spMkLst>
        </pc:spChg>
        <pc:spChg chg="add del mod">
          <ac:chgData name="#CUI SHUAIWEN#" userId="35a196ea-bcb8-475e-86cf-0b9eaca8a48f" providerId="ADAL" clId="{57376332-2583-49B1-AFA0-D7E85C41B98C}" dt="2024-12-10T08:37:45.352" v="7291" actId="478"/>
          <ac:spMkLst>
            <pc:docMk/>
            <pc:sldMk cId="2740775370" sldId="357"/>
            <ac:spMk id="69" creationId="{8694E941-870D-76EA-B883-BC2EB1D63DD3}"/>
          </ac:spMkLst>
        </pc:spChg>
        <pc:spChg chg="add del mod">
          <ac:chgData name="#CUI SHUAIWEN#" userId="35a196ea-bcb8-475e-86cf-0b9eaca8a48f" providerId="ADAL" clId="{57376332-2583-49B1-AFA0-D7E85C41B98C}" dt="2024-12-10T08:37:45.352" v="7291" actId="478"/>
          <ac:spMkLst>
            <pc:docMk/>
            <pc:sldMk cId="2740775370" sldId="357"/>
            <ac:spMk id="71" creationId="{8B982099-1DA4-40D7-B28A-F38CFE15C551}"/>
          </ac:spMkLst>
        </pc:spChg>
        <pc:spChg chg="add del mod">
          <ac:chgData name="#CUI SHUAIWEN#" userId="35a196ea-bcb8-475e-86cf-0b9eaca8a48f" providerId="ADAL" clId="{57376332-2583-49B1-AFA0-D7E85C41B98C}" dt="2024-12-10T08:36:52.903" v="7282" actId="478"/>
          <ac:spMkLst>
            <pc:docMk/>
            <pc:sldMk cId="2740775370" sldId="357"/>
            <ac:spMk id="72" creationId="{997F0718-1BC0-363F-B936-9B72AA51438F}"/>
          </ac:spMkLst>
        </pc:spChg>
        <pc:spChg chg="add del mod">
          <ac:chgData name="#CUI SHUAIWEN#" userId="35a196ea-bcb8-475e-86cf-0b9eaca8a48f" providerId="ADAL" clId="{57376332-2583-49B1-AFA0-D7E85C41B98C}" dt="2024-12-10T08:36:52.333" v="7281" actId="478"/>
          <ac:spMkLst>
            <pc:docMk/>
            <pc:sldMk cId="2740775370" sldId="357"/>
            <ac:spMk id="74" creationId="{C1E01550-489D-9181-1D61-ABB143081487}"/>
          </ac:spMkLst>
        </pc:spChg>
        <pc:spChg chg="add del mod">
          <ac:chgData name="#CUI SHUAIWEN#" userId="35a196ea-bcb8-475e-86cf-0b9eaca8a48f" providerId="ADAL" clId="{57376332-2583-49B1-AFA0-D7E85C41B98C}" dt="2024-12-10T08:36:51.597" v="7280" actId="478"/>
          <ac:spMkLst>
            <pc:docMk/>
            <pc:sldMk cId="2740775370" sldId="357"/>
            <ac:spMk id="75" creationId="{57B094AF-658C-7847-1E56-3711C9487934}"/>
          </ac:spMkLst>
        </pc:spChg>
        <pc:spChg chg="add del mod">
          <ac:chgData name="#CUI SHUAIWEN#" userId="35a196ea-bcb8-475e-86cf-0b9eaca8a48f" providerId="ADAL" clId="{57376332-2583-49B1-AFA0-D7E85C41B98C}" dt="2024-12-10T08:36:51.597" v="7280" actId="478"/>
          <ac:spMkLst>
            <pc:docMk/>
            <pc:sldMk cId="2740775370" sldId="357"/>
            <ac:spMk id="77" creationId="{1CBCDD31-89E7-BA71-5DCA-EB5941FD3B92}"/>
          </ac:spMkLst>
        </pc:spChg>
        <pc:spChg chg="add mod">
          <ac:chgData name="#CUI SHUAIWEN#" userId="35a196ea-bcb8-475e-86cf-0b9eaca8a48f" providerId="ADAL" clId="{57376332-2583-49B1-AFA0-D7E85C41B98C}" dt="2024-12-10T08:37:02.739" v="7287" actId="1076"/>
          <ac:spMkLst>
            <pc:docMk/>
            <pc:sldMk cId="2740775370" sldId="357"/>
            <ac:spMk id="78" creationId="{6280F434-FD4E-67A1-8D12-BDF809CECC51}"/>
          </ac:spMkLst>
        </pc:spChg>
        <pc:spChg chg="add mod">
          <ac:chgData name="#CUI SHUAIWEN#" userId="35a196ea-bcb8-475e-86cf-0b9eaca8a48f" providerId="ADAL" clId="{57376332-2583-49B1-AFA0-D7E85C41B98C}" dt="2024-12-10T08:37:02.739" v="7287" actId="1076"/>
          <ac:spMkLst>
            <pc:docMk/>
            <pc:sldMk cId="2740775370" sldId="357"/>
            <ac:spMk id="80" creationId="{D8D0EB55-57BD-F97D-8DBF-FC3D2EA8CC70}"/>
          </ac:spMkLst>
        </pc:spChg>
        <pc:spChg chg="del mod topLvl">
          <ac:chgData name="#CUI SHUAIWEN#" userId="35a196ea-bcb8-475e-86cf-0b9eaca8a48f" providerId="ADAL" clId="{57376332-2583-49B1-AFA0-D7E85C41B98C}" dt="2024-12-10T08:38:33.846" v="7306" actId="478"/>
          <ac:spMkLst>
            <pc:docMk/>
            <pc:sldMk cId="2740775370" sldId="357"/>
            <ac:spMk id="82" creationId="{94235280-EF1D-2499-715E-99ABBAA779B1}"/>
          </ac:spMkLst>
        </pc:spChg>
        <pc:spChg chg="del mod topLvl">
          <ac:chgData name="#CUI SHUAIWEN#" userId="35a196ea-bcb8-475e-86cf-0b9eaca8a48f" providerId="ADAL" clId="{57376332-2583-49B1-AFA0-D7E85C41B98C}" dt="2024-12-10T08:38:33.846" v="7306" actId="478"/>
          <ac:spMkLst>
            <pc:docMk/>
            <pc:sldMk cId="2740775370" sldId="357"/>
            <ac:spMk id="83" creationId="{273944C7-E72A-ABC7-670D-FB4132BC79C4}"/>
          </ac:spMkLst>
        </pc:spChg>
        <pc:spChg chg="del mod topLvl">
          <ac:chgData name="#CUI SHUAIWEN#" userId="35a196ea-bcb8-475e-86cf-0b9eaca8a48f" providerId="ADAL" clId="{57376332-2583-49B1-AFA0-D7E85C41B98C}" dt="2024-12-10T08:38:33.846" v="7306" actId="478"/>
          <ac:spMkLst>
            <pc:docMk/>
            <pc:sldMk cId="2740775370" sldId="357"/>
            <ac:spMk id="84" creationId="{F9023C2F-7558-3375-1BAA-FA620B70C9F0}"/>
          </ac:spMkLst>
        </pc:spChg>
        <pc:spChg chg="del mod topLvl">
          <ac:chgData name="#CUI SHUAIWEN#" userId="35a196ea-bcb8-475e-86cf-0b9eaca8a48f" providerId="ADAL" clId="{57376332-2583-49B1-AFA0-D7E85C41B98C}" dt="2024-12-10T08:38:33.846" v="7306" actId="478"/>
          <ac:spMkLst>
            <pc:docMk/>
            <pc:sldMk cId="2740775370" sldId="357"/>
            <ac:spMk id="85" creationId="{F9B8A869-2023-FE9D-1964-09A137A45803}"/>
          </ac:spMkLst>
        </pc:spChg>
        <pc:spChg chg="del mod topLvl">
          <ac:chgData name="#CUI SHUAIWEN#" userId="35a196ea-bcb8-475e-86cf-0b9eaca8a48f" providerId="ADAL" clId="{57376332-2583-49B1-AFA0-D7E85C41B98C}" dt="2024-12-10T08:38:33.846" v="7306" actId="478"/>
          <ac:spMkLst>
            <pc:docMk/>
            <pc:sldMk cId="2740775370" sldId="357"/>
            <ac:spMk id="86" creationId="{13DBB104-015D-0019-2A36-D452DB376B67}"/>
          </ac:spMkLst>
        </pc:spChg>
        <pc:spChg chg="del mod topLvl">
          <ac:chgData name="#CUI SHUAIWEN#" userId="35a196ea-bcb8-475e-86cf-0b9eaca8a48f" providerId="ADAL" clId="{57376332-2583-49B1-AFA0-D7E85C41B98C}" dt="2024-12-10T08:38:33.846" v="7306" actId="478"/>
          <ac:spMkLst>
            <pc:docMk/>
            <pc:sldMk cId="2740775370" sldId="357"/>
            <ac:spMk id="87" creationId="{4F89562D-5979-D7BD-1285-225ABC3B511C}"/>
          </ac:spMkLst>
        </pc:spChg>
        <pc:spChg chg="del mod topLvl">
          <ac:chgData name="#CUI SHUAIWEN#" userId="35a196ea-bcb8-475e-86cf-0b9eaca8a48f" providerId="ADAL" clId="{57376332-2583-49B1-AFA0-D7E85C41B98C}" dt="2024-12-10T08:37:52.763" v="7294" actId="478"/>
          <ac:spMkLst>
            <pc:docMk/>
            <pc:sldMk cId="2740775370" sldId="357"/>
            <ac:spMk id="88" creationId="{139E4E2E-E9FD-C81E-9487-E6782A381200}"/>
          </ac:spMkLst>
        </pc:spChg>
        <pc:spChg chg="del mod topLvl">
          <ac:chgData name="#CUI SHUAIWEN#" userId="35a196ea-bcb8-475e-86cf-0b9eaca8a48f" providerId="ADAL" clId="{57376332-2583-49B1-AFA0-D7E85C41B98C}" dt="2024-12-10T08:37:52.763" v="7294" actId="478"/>
          <ac:spMkLst>
            <pc:docMk/>
            <pc:sldMk cId="2740775370" sldId="357"/>
            <ac:spMk id="89" creationId="{EF9BE020-DB2A-1A77-3EF8-CCAC952E6BE5}"/>
          </ac:spMkLst>
        </pc:spChg>
        <pc:spChg chg="del mod topLvl">
          <ac:chgData name="#CUI SHUAIWEN#" userId="35a196ea-bcb8-475e-86cf-0b9eaca8a48f" providerId="ADAL" clId="{57376332-2583-49B1-AFA0-D7E85C41B98C}" dt="2024-12-10T08:37:52.763" v="7294" actId="478"/>
          <ac:spMkLst>
            <pc:docMk/>
            <pc:sldMk cId="2740775370" sldId="357"/>
            <ac:spMk id="90" creationId="{3C5AB328-9A36-723A-42A1-27E8FB824424}"/>
          </ac:spMkLst>
        </pc:spChg>
        <pc:spChg chg="del mod topLvl">
          <ac:chgData name="#CUI SHUAIWEN#" userId="35a196ea-bcb8-475e-86cf-0b9eaca8a48f" providerId="ADAL" clId="{57376332-2583-49B1-AFA0-D7E85C41B98C}" dt="2024-12-10T08:37:52.763" v="7294" actId="478"/>
          <ac:spMkLst>
            <pc:docMk/>
            <pc:sldMk cId="2740775370" sldId="357"/>
            <ac:spMk id="91" creationId="{CEB08DB1-6AF9-5EF3-803E-ACE1E7C6F1C6}"/>
          </ac:spMkLst>
        </pc:spChg>
        <pc:spChg chg="add del mod">
          <ac:chgData name="#CUI SHUAIWEN#" userId="35a196ea-bcb8-475e-86cf-0b9eaca8a48f" providerId="ADAL" clId="{57376332-2583-49B1-AFA0-D7E85C41B98C}" dt="2024-12-10T08:40:52.451" v="7343" actId="478"/>
          <ac:spMkLst>
            <pc:docMk/>
            <pc:sldMk cId="2740775370" sldId="357"/>
            <ac:spMk id="92" creationId="{A60FA030-26FE-4CFF-9FD8-D15A914CB1F9}"/>
          </ac:spMkLst>
        </pc:spChg>
        <pc:spChg chg="add del mod">
          <ac:chgData name="#CUI SHUAIWEN#" userId="35a196ea-bcb8-475e-86cf-0b9eaca8a48f" providerId="ADAL" clId="{57376332-2583-49B1-AFA0-D7E85C41B98C}" dt="2024-12-10T08:40:52.451" v="7343" actId="478"/>
          <ac:spMkLst>
            <pc:docMk/>
            <pc:sldMk cId="2740775370" sldId="357"/>
            <ac:spMk id="93" creationId="{2B605B35-A79F-6A71-B0EF-5C512C30EBB9}"/>
          </ac:spMkLst>
        </pc:spChg>
        <pc:spChg chg="add del mod">
          <ac:chgData name="#CUI SHUAIWEN#" userId="35a196ea-bcb8-475e-86cf-0b9eaca8a48f" providerId="ADAL" clId="{57376332-2583-49B1-AFA0-D7E85C41B98C}" dt="2024-12-10T08:38:05.950" v="7297" actId="478"/>
          <ac:spMkLst>
            <pc:docMk/>
            <pc:sldMk cId="2740775370" sldId="357"/>
            <ac:spMk id="94" creationId="{7542DAF7-E498-CE4F-647D-A4224A1BE2D5}"/>
          </ac:spMkLst>
        </pc:spChg>
        <pc:spChg chg="add del mod">
          <ac:chgData name="#CUI SHUAIWEN#" userId="35a196ea-bcb8-475e-86cf-0b9eaca8a48f" providerId="ADAL" clId="{57376332-2583-49B1-AFA0-D7E85C41B98C}" dt="2024-12-10T08:38:07.570" v="7299" actId="478"/>
          <ac:spMkLst>
            <pc:docMk/>
            <pc:sldMk cId="2740775370" sldId="357"/>
            <ac:spMk id="95" creationId="{E1C65262-1EE3-E032-EE47-97EEF3973B52}"/>
          </ac:spMkLst>
        </pc:spChg>
        <pc:spChg chg="add del mod">
          <ac:chgData name="#CUI SHUAIWEN#" userId="35a196ea-bcb8-475e-86cf-0b9eaca8a48f" providerId="ADAL" clId="{57376332-2583-49B1-AFA0-D7E85C41B98C}" dt="2024-12-10T08:38:08.637" v="7300" actId="478"/>
          <ac:spMkLst>
            <pc:docMk/>
            <pc:sldMk cId="2740775370" sldId="357"/>
            <ac:spMk id="96" creationId="{C20C93A5-A1AF-F687-CB19-ADDF8C451644}"/>
          </ac:spMkLst>
        </pc:spChg>
        <pc:spChg chg="add del mod">
          <ac:chgData name="#CUI SHUAIWEN#" userId="35a196ea-bcb8-475e-86cf-0b9eaca8a48f" providerId="ADAL" clId="{57376332-2583-49B1-AFA0-D7E85C41B98C}" dt="2024-12-10T08:38:09.215" v="7301" actId="478"/>
          <ac:spMkLst>
            <pc:docMk/>
            <pc:sldMk cId="2740775370" sldId="357"/>
            <ac:spMk id="97" creationId="{B4AF2368-CE82-7278-3FA3-B88C5F0B0C7C}"/>
          </ac:spMkLst>
        </pc:spChg>
        <pc:spChg chg="add del mod">
          <ac:chgData name="#CUI SHUAIWEN#" userId="35a196ea-bcb8-475e-86cf-0b9eaca8a48f" providerId="ADAL" clId="{57376332-2583-49B1-AFA0-D7E85C41B98C}" dt="2024-12-10T08:39:47.891" v="7326" actId="478"/>
          <ac:spMkLst>
            <pc:docMk/>
            <pc:sldMk cId="2740775370" sldId="357"/>
            <ac:spMk id="98" creationId="{80966424-CCD1-8D04-37E6-913F87B02874}"/>
          </ac:spMkLst>
        </pc:spChg>
        <pc:spChg chg="add del mod">
          <ac:chgData name="#CUI SHUAIWEN#" userId="35a196ea-bcb8-475e-86cf-0b9eaca8a48f" providerId="ADAL" clId="{57376332-2583-49B1-AFA0-D7E85C41B98C}" dt="2024-12-10T08:39:47.891" v="7326" actId="478"/>
          <ac:spMkLst>
            <pc:docMk/>
            <pc:sldMk cId="2740775370" sldId="357"/>
            <ac:spMk id="99" creationId="{16FEA63F-4509-6752-F364-1863EA82069F}"/>
          </ac:spMkLst>
        </pc:spChg>
        <pc:spChg chg="add del mod">
          <ac:chgData name="#CUI SHUAIWEN#" userId="35a196ea-bcb8-475e-86cf-0b9eaca8a48f" providerId="ADAL" clId="{57376332-2583-49B1-AFA0-D7E85C41B98C}" dt="2024-12-10T08:39:41.644" v="7325" actId="478"/>
          <ac:spMkLst>
            <pc:docMk/>
            <pc:sldMk cId="2740775370" sldId="357"/>
            <ac:spMk id="100" creationId="{5A8C82E6-5F9B-D27F-52AF-AFAA7BCEE3D9}"/>
          </ac:spMkLst>
        </pc:spChg>
        <pc:spChg chg="add del mod">
          <ac:chgData name="#CUI SHUAIWEN#" userId="35a196ea-bcb8-475e-86cf-0b9eaca8a48f" providerId="ADAL" clId="{57376332-2583-49B1-AFA0-D7E85C41B98C}" dt="2024-12-10T08:39:41.644" v="7325" actId="478"/>
          <ac:spMkLst>
            <pc:docMk/>
            <pc:sldMk cId="2740775370" sldId="357"/>
            <ac:spMk id="101" creationId="{1BF8DF3F-5009-A107-367C-8B26232910A6}"/>
          </ac:spMkLst>
        </pc:spChg>
        <pc:spChg chg="add del mod">
          <ac:chgData name="#CUI SHUAIWEN#" userId="35a196ea-bcb8-475e-86cf-0b9eaca8a48f" providerId="ADAL" clId="{57376332-2583-49B1-AFA0-D7E85C41B98C}" dt="2024-12-10T08:39:41.644" v="7325" actId="478"/>
          <ac:spMkLst>
            <pc:docMk/>
            <pc:sldMk cId="2740775370" sldId="357"/>
            <ac:spMk id="102" creationId="{F49434AA-A404-881E-5C90-5F8B0824F35C}"/>
          </ac:spMkLst>
        </pc:spChg>
        <pc:spChg chg="add del mod">
          <ac:chgData name="#CUI SHUAIWEN#" userId="35a196ea-bcb8-475e-86cf-0b9eaca8a48f" providerId="ADAL" clId="{57376332-2583-49B1-AFA0-D7E85C41B98C}" dt="2024-12-10T08:39:41.644" v="7325" actId="478"/>
          <ac:spMkLst>
            <pc:docMk/>
            <pc:sldMk cId="2740775370" sldId="357"/>
            <ac:spMk id="103" creationId="{D8860794-C549-CE40-55F4-002930CC79C7}"/>
          </ac:spMkLst>
        </pc:spChg>
        <pc:spChg chg="add del mod">
          <ac:chgData name="#CUI SHUAIWEN#" userId="35a196ea-bcb8-475e-86cf-0b9eaca8a48f" providerId="ADAL" clId="{57376332-2583-49B1-AFA0-D7E85C41B98C}" dt="2024-12-10T08:40:20.207" v="7334" actId="478"/>
          <ac:spMkLst>
            <pc:docMk/>
            <pc:sldMk cId="2740775370" sldId="357"/>
            <ac:spMk id="104" creationId="{7E254C18-401F-E686-A181-475DC5144DE9}"/>
          </ac:spMkLst>
        </pc:spChg>
        <pc:spChg chg="add del mod">
          <ac:chgData name="#CUI SHUAIWEN#" userId="35a196ea-bcb8-475e-86cf-0b9eaca8a48f" providerId="ADAL" clId="{57376332-2583-49B1-AFA0-D7E85C41B98C}" dt="2024-12-10T08:40:20.207" v="7334" actId="478"/>
          <ac:spMkLst>
            <pc:docMk/>
            <pc:sldMk cId="2740775370" sldId="357"/>
            <ac:spMk id="105" creationId="{B72D77D4-6376-54C0-A480-99AC0B913B78}"/>
          </ac:spMkLst>
        </pc:spChg>
        <pc:spChg chg="add del mod">
          <ac:chgData name="#CUI SHUAIWEN#" userId="35a196ea-bcb8-475e-86cf-0b9eaca8a48f" providerId="ADAL" clId="{57376332-2583-49B1-AFA0-D7E85C41B98C}" dt="2024-12-10T08:39:41.644" v="7325" actId="478"/>
          <ac:spMkLst>
            <pc:docMk/>
            <pc:sldMk cId="2740775370" sldId="357"/>
            <ac:spMk id="106" creationId="{55EEE3C1-6262-C232-D268-C8F463FFC25A}"/>
          </ac:spMkLst>
        </pc:spChg>
        <pc:spChg chg="add del mod">
          <ac:chgData name="#CUI SHUAIWEN#" userId="35a196ea-bcb8-475e-86cf-0b9eaca8a48f" providerId="ADAL" clId="{57376332-2583-49B1-AFA0-D7E85C41B98C}" dt="2024-12-10T08:39:41.644" v="7325" actId="478"/>
          <ac:spMkLst>
            <pc:docMk/>
            <pc:sldMk cId="2740775370" sldId="357"/>
            <ac:spMk id="107" creationId="{CC009439-490D-FF69-4C5F-E2FBD7868D0A}"/>
          </ac:spMkLst>
        </pc:spChg>
        <pc:spChg chg="add del mod">
          <ac:chgData name="#CUI SHUAIWEN#" userId="35a196ea-bcb8-475e-86cf-0b9eaca8a48f" providerId="ADAL" clId="{57376332-2583-49B1-AFA0-D7E85C41B98C}" dt="2024-12-10T08:39:41.644" v="7325" actId="478"/>
          <ac:spMkLst>
            <pc:docMk/>
            <pc:sldMk cId="2740775370" sldId="357"/>
            <ac:spMk id="108" creationId="{BFB07A21-1554-9FA5-49CE-37CA80B8181A}"/>
          </ac:spMkLst>
        </pc:spChg>
        <pc:spChg chg="add del mod">
          <ac:chgData name="#CUI SHUAIWEN#" userId="35a196ea-bcb8-475e-86cf-0b9eaca8a48f" providerId="ADAL" clId="{57376332-2583-49B1-AFA0-D7E85C41B98C}" dt="2024-12-10T08:39:41.644" v="7325" actId="478"/>
          <ac:spMkLst>
            <pc:docMk/>
            <pc:sldMk cId="2740775370" sldId="357"/>
            <ac:spMk id="109" creationId="{38BEF5EE-60EA-B3FF-5F4D-736545E55C2C}"/>
          </ac:spMkLst>
        </pc:spChg>
        <pc:spChg chg="add del mod">
          <ac:chgData name="#CUI SHUAIWEN#" userId="35a196ea-bcb8-475e-86cf-0b9eaca8a48f" providerId="ADAL" clId="{57376332-2583-49B1-AFA0-D7E85C41B98C}" dt="2024-12-10T08:40:20.207" v="7334" actId="478"/>
          <ac:spMkLst>
            <pc:docMk/>
            <pc:sldMk cId="2740775370" sldId="357"/>
            <ac:spMk id="110" creationId="{D54E7A88-651E-C34F-95ED-99346CF6B0FD}"/>
          </ac:spMkLst>
        </pc:spChg>
        <pc:spChg chg="add del mod">
          <ac:chgData name="#CUI SHUAIWEN#" userId="35a196ea-bcb8-475e-86cf-0b9eaca8a48f" providerId="ADAL" clId="{57376332-2583-49B1-AFA0-D7E85C41B98C}" dt="2024-12-10T08:40:20.207" v="7334" actId="478"/>
          <ac:spMkLst>
            <pc:docMk/>
            <pc:sldMk cId="2740775370" sldId="357"/>
            <ac:spMk id="111" creationId="{D9DD7A00-59C1-90DA-E5A2-7B39A8EE0B13}"/>
          </ac:spMkLst>
        </pc:spChg>
        <pc:spChg chg="add mod">
          <ac:chgData name="#CUI SHUAIWEN#" userId="35a196ea-bcb8-475e-86cf-0b9eaca8a48f" providerId="ADAL" clId="{57376332-2583-49B1-AFA0-D7E85C41B98C}" dt="2024-12-10T10:43:00.661" v="8703" actId="164"/>
          <ac:spMkLst>
            <pc:docMk/>
            <pc:sldMk cId="2740775370" sldId="357"/>
            <ac:spMk id="112" creationId="{3D6C98C5-7752-A907-37C8-B7A7EC024F51}"/>
          </ac:spMkLst>
        </pc:spChg>
        <pc:spChg chg="add mod">
          <ac:chgData name="#CUI SHUAIWEN#" userId="35a196ea-bcb8-475e-86cf-0b9eaca8a48f" providerId="ADAL" clId="{57376332-2583-49B1-AFA0-D7E85C41B98C}" dt="2024-12-10T12:05:34.523" v="10197" actId="20577"/>
          <ac:spMkLst>
            <pc:docMk/>
            <pc:sldMk cId="2740775370" sldId="357"/>
            <ac:spMk id="113" creationId="{F7415DD1-A2E7-FE48-224B-CBAF2EA5320F}"/>
          </ac:spMkLst>
        </pc:spChg>
        <pc:spChg chg="add mod">
          <ac:chgData name="#CUI SHUAIWEN#" userId="35a196ea-bcb8-475e-86cf-0b9eaca8a48f" providerId="ADAL" clId="{57376332-2583-49B1-AFA0-D7E85C41B98C}" dt="2024-12-10T10:43:12.630" v="8705" actId="164"/>
          <ac:spMkLst>
            <pc:docMk/>
            <pc:sldMk cId="2740775370" sldId="357"/>
            <ac:spMk id="114" creationId="{4C7D2CD8-E4C2-04FA-7CC1-4DE2B8AA4944}"/>
          </ac:spMkLst>
        </pc:spChg>
        <pc:spChg chg="add mod">
          <ac:chgData name="#CUI SHUAIWEN#" userId="35a196ea-bcb8-475e-86cf-0b9eaca8a48f" providerId="ADAL" clId="{57376332-2583-49B1-AFA0-D7E85C41B98C}" dt="2024-12-10T12:05:33.394" v="10195" actId="20577"/>
          <ac:spMkLst>
            <pc:docMk/>
            <pc:sldMk cId="2740775370" sldId="357"/>
            <ac:spMk id="115" creationId="{FEC0C347-A842-D8CA-5E8A-F976D1B54B4C}"/>
          </ac:spMkLst>
        </pc:spChg>
        <pc:spChg chg="add mod">
          <ac:chgData name="#CUI SHUAIWEN#" userId="35a196ea-bcb8-475e-86cf-0b9eaca8a48f" providerId="ADAL" clId="{57376332-2583-49B1-AFA0-D7E85C41B98C}" dt="2024-12-10T10:43:21.865" v="8707" actId="164"/>
          <ac:spMkLst>
            <pc:docMk/>
            <pc:sldMk cId="2740775370" sldId="357"/>
            <ac:spMk id="116" creationId="{30B38F00-EF02-852A-1DE6-A22D4B890142}"/>
          </ac:spMkLst>
        </pc:spChg>
        <pc:spChg chg="add mod">
          <ac:chgData name="#CUI SHUAIWEN#" userId="35a196ea-bcb8-475e-86cf-0b9eaca8a48f" providerId="ADAL" clId="{57376332-2583-49B1-AFA0-D7E85C41B98C}" dt="2024-12-10T10:43:21.865" v="8707" actId="164"/>
          <ac:spMkLst>
            <pc:docMk/>
            <pc:sldMk cId="2740775370" sldId="357"/>
            <ac:spMk id="117" creationId="{FCCBEB98-44F1-B470-32CF-F60F43E488A4}"/>
          </ac:spMkLst>
        </pc:spChg>
        <pc:spChg chg="add mod topLvl">
          <ac:chgData name="#CUI SHUAIWEN#" userId="35a196ea-bcb8-475e-86cf-0b9eaca8a48f" providerId="ADAL" clId="{57376332-2583-49B1-AFA0-D7E85C41B98C}" dt="2024-12-10T10:48:40.755" v="8760" actId="164"/>
          <ac:spMkLst>
            <pc:docMk/>
            <pc:sldMk cId="2740775370" sldId="357"/>
            <ac:spMk id="118" creationId="{09896E37-B549-6E41-D8F8-3D27D7BDA9BB}"/>
          </ac:spMkLst>
        </pc:spChg>
        <pc:spChg chg="add mod topLvl">
          <ac:chgData name="#CUI SHUAIWEN#" userId="35a196ea-bcb8-475e-86cf-0b9eaca8a48f" providerId="ADAL" clId="{57376332-2583-49B1-AFA0-D7E85C41B98C}" dt="2024-12-10T12:05:12.416" v="10183" actId="207"/>
          <ac:spMkLst>
            <pc:docMk/>
            <pc:sldMk cId="2740775370" sldId="357"/>
            <ac:spMk id="119" creationId="{86EE96ED-E59F-A36D-D791-FCB7B8E575CD}"/>
          </ac:spMkLst>
        </pc:spChg>
        <pc:spChg chg="add mod">
          <ac:chgData name="#CUI SHUAIWEN#" userId="35a196ea-bcb8-475e-86cf-0b9eaca8a48f" providerId="ADAL" clId="{57376332-2583-49B1-AFA0-D7E85C41B98C}" dt="2024-12-10T10:43:05.754" v="8704" actId="164"/>
          <ac:spMkLst>
            <pc:docMk/>
            <pc:sldMk cId="2740775370" sldId="357"/>
            <ac:spMk id="120" creationId="{A7AF9946-7427-1402-7B23-5D8BCEC43E6B}"/>
          </ac:spMkLst>
        </pc:spChg>
        <pc:spChg chg="add mod">
          <ac:chgData name="#CUI SHUAIWEN#" userId="35a196ea-bcb8-475e-86cf-0b9eaca8a48f" providerId="ADAL" clId="{57376332-2583-49B1-AFA0-D7E85C41B98C}" dt="2024-12-10T12:05:33.778" v="10196" actId="20577"/>
          <ac:spMkLst>
            <pc:docMk/>
            <pc:sldMk cId="2740775370" sldId="357"/>
            <ac:spMk id="121" creationId="{69E2687A-F592-B69A-5E3A-41E81D0BBAA8}"/>
          </ac:spMkLst>
        </pc:spChg>
        <pc:spChg chg="add mod">
          <ac:chgData name="#CUI SHUAIWEN#" userId="35a196ea-bcb8-475e-86cf-0b9eaca8a48f" providerId="ADAL" clId="{57376332-2583-49B1-AFA0-D7E85C41B98C}" dt="2024-12-10T10:43:17.402" v="8706" actId="164"/>
          <ac:spMkLst>
            <pc:docMk/>
            <pc:sldMk cId="2740775370" sldId="357"/>
            <ac:spMk id="122" creationId="{51959414-DD66-4466-0643-BB2683BCC775}"/>
          </ac:spMkLst>
        </pc:spChg>
        <pc:spChg chg="add mod">
          <ac:chgData name="#CUI SHUAIWEN#" userId="35a196ea-bcb8-475e-86cf-0b9eaca8a48f" providerId="ADAL" clId="{57376332-2583-49B1-AFA0-D7E85C41B98C}" dt="2024-12-10T10:43:17.402" v="8706" actId="164"/>
          <ac:spMkLst>
            <pc:docMk/>
            <pc:sldMk cId="2740775370" sldId="357"/>
            <ac:spMk id="123" creationId="{F43D7605-166D-49F4-91CA-CD9429123902}"/>
          </ac:spMkLst>
        </pc:spChg>
        <pc:spChg chg="add mod">
          <ac:chgData name="#CUI SHUAIWEN#" userId="35a196ea-bcb8-475e-86cf-0b9eaca8a48f" providerId="ADAL" clId="{57376332-2583-49B1-AFA0-D7E85C41B98C}" dt="2024-12-10T10:43:28.253" v="8708" actId="164"/>
          <ac:spMkLst>
            <pc:docMk/>
            <pc:sldMk cId="2740775370" sldId="357"/>
            <ac:spMk id="124" creationId="{9A453E0C-303E-68A6-B561-57E769F341BD}"/>
          </ac:spMkLst>
        </pc:spChg>
        <pc:spChg chg="add mod">
          <ac:chgData name="#CUI SHUAIWEN#" userId="35a196ea-bcb8-475e-86cf-0b9eaca8a48f" providerId="ADAL" clId="{57376332-2583-49B1-AFA0-D7E85C41B98C}" dt="2024-12-10T10:43:28.253" v="8708" actId="164"/>
          <ac:spMkLst>
            <pc:docMk/>
            <pc:sldMk cId="2740775370" sldId="357"/>
            <ac:spMk id="125" creationId="{CB076962-0486-27EB-09A6-7F4FEB6C4C75}"/>
          </ac:spMkLst>
        </pc:spChg>
        <pc:spChg chg="add del mod">
          <ac:chgData name="#CUI SHUAIWEN#" userId="35a196ea-bcb8-475e-86cf-0b9eaca8a48f" providerId="ADAL" clId="{57376332-2583-49B1-AFA0-D7E85C41B98C}" dt="2024-12-10T08:58:35.269" v="7613"/>
          <ac:spMkLst>
            <pc:docMk/>
            <pc:sldMk cId="2740775370" sldId="357"/>
            <ac:spMk id="132" creationId="{07D9726E-E538-0C57-92EE-E2331D8C2D7F}"/>
          </ac:spMkLst>
        </pc:spChg>
        <pc:spChg chg="add mod">
          <ac:chgData name="#CUI SHUAIWEN#" userId="35a196ea-bcb8-475e-86cf-0b9eaca8a48f" providerId="ADAL" clId="{57376332-2583-49B1-AFA0-D7E85C41B98C}" dt="2024-12-10T10:43:00.661" v="8703" actId="164"/>
          <ac:spMkLst>
            <pc:docMk/>
            <pc:sldMk cId="2740775370" sldId="357"/>
            <ac:spMk id="133" creationId="{1EFC0060-2CDF-8757-3282-F2449B1843B0}"/>
          </ac:spMkLst>
        </pc:spChg>
        <pc:spChg chg="add del mod">
          <ac:chgData name="#CUI SHUAIWEN#" userId="35a196ea-bcb8-475e-86cf-0b9eaca8a48f" providerId="ADAL" clId="{57376332-2583-49B1-AFA0-D7E85C41B98C}" dt="2024-12-10T09:00:02.229" v="7696"/>
          <ac:spMkLst>
            <pc:docMk/>
            <pc:sldMk cId="2740775370" sldId="357"/>
            <ac:spMk id="134" creationId="{68EBF4E5-540F-8FC6-572A-F783AEC957AF}"/>
          </ac:spMkLst>
        </pc:spChg>
        <pc:spChg chg="add mod">
          <ac:chgData name="#CUI SHUAIWEN#" userId="35a196ea-bcb8-475e-86cf-0b9eaca8a48f" providerId="ADAL" clId="{57376332-2583-49B1-AFA0-D7E85C41B98C}" dt="2024-12-10T10:43:00.661" v="8703" actId="164"/>
          <ac:spMkLst>
            <pc:docMk/>
            <pc:sldMk cId="2740775370" sldId="357"/>
            <ac:spMk id="135" creationId="{411093A7-8147-D258-E271-543258F1FF2C}"/>
          </ac:spMkLst>
        </pc:spChg>
        <pc:spChg chg="add mod">
          <ac:chgData name="#CUI SHUAIWEN#" userId="35a196ea-bcb8-475e-86cf-0b9eaca8a48f" providerId="ADAL" clId="{57376332-2583-49B1-AFA0-D7E85C41B98C}" dt="2024-12-10T10:43:05.754" v="8704" actId="164"/>
          <ac:spMkLst>
            <pc:docMk/>
            <pc:sldMk cId="2740775370" sldId="357"/>
            <ac:spMk id="138" creationId="{46ADA248-D0E3-26DC-4357-EC6C102C0305}"/>
          </ac:spMkLst>
        </pc:spChg>
        <pc:spChg chg="add mod">
          <ac:chgData name="#CUI SHUAIWEN#" userId="35a196ea-bcb8-475e-86cf-0b9eaca8a48f" providerId="ADAL" clId="{57376332-2583-49B1-AFA0-D7E85C41B98C}" dt="2024-12-10T10:43:05.754" v="8704" actId="164"/>
          <ac:spMkLst>
            <pc:docMk/>
            <pc:sldMk cId="2740775370" sldId="357"/>
            <ac:spMk id="139" creationId="{1E5A0643-0613-025E-5FBD-2C30FA074BE5}"/>
          </ac:spMkLst>
        </pc:spChg>
        <pc:spChg chg="add mod">
          <ac:chgData name="#CUI SHUAIWEN#" userId="35a196ea-bcb8-475e-86cf-0b9eaca8a48f" providerId="ADAL" clId="{57376332-2583-49B1-AFA0-D7E85C41B98C}" dt="2024-12-10T10:43:12.630" v="8705" actId="164"/>
          <ac:spMkLst>
            <pc:docMk/>
            <pc:sldMk cId="2740775370" sldId="357"/>
            <ac:spMk id="150" creationId="{7DF10F3E-6518-260D-EE17-1486E99310FE}"/>
          </ac:spMkLst>
        </pc:spChg>
        <pc:spChg chg="add mod">
          <ac:chgData name="#CUI SHUAIWEN#" userId="35a196ea-bcb8-475e-86cf-0b9eaca8a48f" providerId="ADAL" clId="{57376332-2583-49B1-AFA0-D7E85C41B98C}" dt="2024-12-10T10:44:10.545" v="8736" actId="20577"/>
          <ac:spMkLst>
            <pc:docMk/>
            <pc:sldMk cId="2740775370" sldId="357"/>
            <ac:spMk id="151" creationId="{15CF9541-561B-D8FE-F576-3B488B412829}"/>
          </ac:spMkLst>
        </pc:spChg>
        <pc:spChg chg="add mod">
          <ac:chgData name="#CUI SHUAIWEN#" userId="35a196ea-bcb8-475e-86cf-0b9eaca8a48f" providerId="ADAL" clId="{57376332-2583-49B1-AFA0-D7E85C41B98C}" dt="2024-12-10T10:43:17.402" v="8706" actId="164"/>
          <ac:spMkLst>
            <pc:docMk/>
            <pc:sldMk cId="2740775370" sldId="357"/>
            <ac:spMk id="152" creationId="{B196AC92-9FAE-542E-1F1E-07877B83990C}"/>
          </ac:spMkLst>
        </pc:spChg>
        <pc:spChg chg="add mod">
          <ac:chgData name="#CUI SHUAIWEN#" userId="35a196ea-bcb8-475e-86cf-0b9eaca8a48f" providerId="ADAL" clId="{57376332-2583-49B1-AFA0-D7E85C41B98C}" dt="2024-12-10T10:43:17.402" v="8706" actId="164"/>
          <ac:spMkLst>
            <pc:docMk/>
            <pc:sldMk cId="2740775370" sldId="357"/>
            <ac:spMk id="153" creationId="{62DE097B-CC00-14B4-6E7B-D5B98D25F1D8}"/>
          </ac:spMkLst>
        </pc:spChg>
        <pc:spChg chg="add mod">
          <ac:chgData name="#CUI SHUAIWEN#" userId="35a196ea-bcb8-475e-86cf-0b9eaca8a48f" providerId="ADAL" clId="{57376332-2583-49B1-AFA0-D7E85C41B98C}" dt="2024-12-10T10:43:21.865" v="8707" actId="164"/>
          <ac:spMkLst>
            <pc:docMk/>
            <pc:sldMk cId="2740775370" sldId="357"/>
            <ac:spMk id="154" creationId="{8A42A57F-1AB9-8647-616A-B44BC70FF21C}"/>
          </ac:spMkLst>
        </pc:spChg>
        <pc:spChg chg="add mod">
          <ac:chgData name="#CUI SHUAIWEN#" userId="35a196ea-bcb8-475e-86cf-0b9eaca8a48f" providerId="ADAL" clId="{57376332-2583-49B1-AFA0-D7E85C41B98C}" dt="2024-12-10T10:43:21.865" v="8707" actId="164"/>
          <ac:spMkLst>
            <pc:docMk/>
            <pc:sldMk cId="2740775370" sldId="357"/>
            <ac:spMk id="155" creationId="{61D7070D-DA06-F6F9-6DA4-34074190A586}"/>
          </ac:spMkLst>
        </pc:spChg>
        <pc:spChg chg="add mod">
          <ac:chgData name="#CUI SHUAIWEN#" userId="35a196ea-bcb8-475e-86cf-0b9eaca8a48f" providerId="ADAL" clId="{57376332-2583-49B1-AFA0-D7E85C41B98C}" dt="2024-12-10T10:43:28.253" v="8708" actId="164"/>
          <ac:spMkLst>
            <pc:docMk/>
            <pc:sldMk cId="2740775370" sldId="357"/>
            <ac:spMk id="156" creationId="{2BE36145-F7C0-49E4-2C11-862FA29F9835}"/>
          </ac:spMkLst>
        </pc:spChg>
        <pc:spChg chg="add mod">
          <ac:chgData name="#CUI SHUAIWEN#" userId="35a196ea-bcb8-475e-86cf-0b9eaca8a48f" providerId="ADAL" clId="{57376332-2583-49B1-AFA0-D7E85C41B98C}" dt="2024-12-10T10:50:27.165" v="8865" actId="20577"/>
          <ac:spMkLst>
            <pc:docMk/>
            <pc:sldMk cId="2740775370" sldId="357"/>
            <ac:spMk id="157" creationId="{B508FC46-D93E-C2F5-5995-9AA09D9E232C}"/>
          </ac:spMkLst>
        </pc:spChg>
        <pc:spChg chg="add mod topLvl">
          <ac:chgData name="#CUI SHUAIWEN#" userId="35a196ea-bcb8-475e-86cf-0b9eaca8a48f" providerId="ADAL" clId="{57376332-2583-49B1-AFA0-D7E85C41B98C}" dt="2024-12-10T10:54:36.166" v="8888" actId="1076"/>
          <ac:spMkLst>
            <pc:docMk/>
            <pc:sldMk cId="2740775370" sldId="357"/>
            <ac:spMk id="168" creationId="{A7ADDAAE-7AD9-0182-64AD-788F9B1F59E7}"/>
          </ac:spMkLst>
        </pc:spChg>
        <pc:spChg chg="add mod topLvl">
          <ac:chgData name="#CUI SHUAIWEN#" userId="35a196ea-bcb8-475e-86cf-0b9eaca8a48f" providerId="ADAL" clId="{57376332-2583-49B1-AFA0-D7E85C41B98C}" dt="2024-12-10T10:49:48.714" v="8790" actId="1076"/>
          <ac:spMkLst>
            <pc:docMk/>
            <pc:sldMk cId="2740775370" sldId="357"/>
            <ac:spMk id="169" creationId="{203C09D3-D8EA-05F6-A158-E1D740F5EBE8}"/>
          </ac:spMkLst>
        </pc:spChg>
        <pc:spChg chg="add mod topLvl">
          <ac:chgData name="#CUI SHUAIWEN#" userId="35a196ea-bcb8-475e-86cf-0b9eaca8a48f" providerId="ADAL" clId="{57376332-2583-49B1-AFA0-D7E85C41B98C}" dt="2024-12-10T14:32:53.637" v="11587" actId="20577"/>
          <ac:spMkLst>
            <pc:docMk/>
            <pc:sldMk cId="2740775370" sldId="357"/>
            <ac:spMk id="170" creationId="{040CD554-7CD0-8EAB-1E72-BF4D790AABDB}"/>
          </ac:spMkLst>
        </pc:spChg>
        <pc:spChg chg="add mod topLvl">
          <ac:chgData name="#CUI SHUAIWEN#" userId="35a196ea-bcb8-475e-86cf-0b9eaca8a48f" providerId="ADAL" clId="{57376332-2583-49B1-AFA0-D7E85C41B98C}" dt="2024-12-10T10:49:39.028" v="8788" actId="1076"/>
          <ac:spMkLst>
            <pc:docMk/>
            <pc:sldMk cId="2740775370" sldId="357"/>
            <ac:spMk id="171" creationId="{D75B4A8B-FA1A-7391-4790-C81B15082FC8}"/>
          </ac:spMkLst>
        </pc:spChg>
        <pc:spChg chg="add mod topLvl">
          <ac:chgData name="#CUI SHUAIWEN#" userId="35a196ea-bcb8-475e-86cf-0b9eaca8a48f" providerId="ADAL" clId="{57376332-2583-49B1-AFA0-D7E85C41B98C}" dt="2024-12-10T13:57:47.687" v="11085" actId="20577"/>
          <ac:spMkLst>
            <pc:docMk/>
            <pc:sldMk cId="2740775370" sldId="357"/>
            <ac:spMk id="173" creationId="{C5BF70FF-B725-9EDB-E812-BC981E0BB194}"/>
          </ac:spMkLst>
        </pc:spChg>
        <pc:spChg chg="add del mod">
          <ac:chgData name="#CUI SHUAIWEN#" userId="35a196ea-bcb8-475e-86cf-0b9eaca8a48f" providerId="ADAL" clId="{57376332-2583-49B1-AFA0-D7E85C41B98C}" dt="2024-12-10T10:31:15.020" v="8547" actId="478"/>
          <ac:spMkLst>
            <pc:docMk/>
            <pc:sldMk cId="2740775370" sldId="357"/>
            <ac:spMk id="174" creationId="{DAFA4EFE-F33F-E3C2-7B07-5936DFDE7FB7}"/>
          </ac:spMkLst>
        </pc:spChg>
        <pc:spChg chg="add mod topLvl">
          <ac:chgData name="#CUI SHUAIWEN#" userId="35a196ea-bcb8-475e-86cf-0b9eaca8a48f" providerId="ADAL" clId="{57376332-2583-49B1-AFA0-D7E85C41B98C}" dt="2024-12-10T10:49:48.714" v="8790" actId="1076"/>
          <ac:spMkLst>
            <pc:docMk/>
            <pc:sldMk cId="2740775370" sldId="357"/>
            <ac:spMk id="175" creationId="{472F635E-5E8C-5CA0-BA2B-59918F719775}"/>
          </ac:spMkLst>
        </pc:spChg>
        <pc:spChg chg="add mod topLvl">
          <ac:chgData name="#CUI SHUAIWEN#" userId="35a196ea-bcb8-475e-86cf-0b9eaca8a48f" providerId="ADAL" clId="{57376332-2583-49B1-AFA0-D7E85C41B98C}" dt="2024-12-10T10:49:44.644" v="8789" actId="1076"/>
          <ac:spMkLst>
            <pc:docMk/>
            <pc:sldMk cId="2740775370" sldId="357"/>
            <ac:spMk id="176" creationId="{24F36B85-50F0-764A-CE6C-B94CFA4A940F}"/>
          </ac:spMkLst>
        </pc:spChg>
        <pc:spChg chg="add mod topLvl">
          <ac:chgData name="#CUI SHUAIWEN#" userId="35a196ea-bcb8-475e-86cf-0b9eaca8a48f" providerId="ADAL" clId="{57376332-2583-49B1-AFA0-D7E85C41B98C}" dt="2024-12-10T10:49:39.028" v="8788" actId="1076"/>
          <ac:spMkLst>
            <pc:docMk/>
            <pc:sldMk cId="2740775370" sldId="357"/>
            <ac:spMk id="177" creationId="{BAF656A1-FA35-4F2D-6DA5-2A1C6DA82964}"/>
          </ac:spMkLst>
        </pc:spChg>
        <pc:grpChg chg="add mod">
          <ac:chgData name="#CUI SHUAIWEN#" userId="35a196ea-bcb8-475e-86cf-0b9eaca8a48f" providerId="ADAL" clId="{57376332-2583-49B1-AFA0-D7E85C41B98C}" dt="2024-12-10T10:48:40.755" v="8760" actId="164"/>
          <ac:grpSpMkLst>
            <pc:docMk/>
            <pc:sldMk cId="2740775370" sldId="357"/>
            <ac:grpSpMk id="3" creationId="{ACB258A5-BE6D-2703-3DC0-4C661E06429F}"/>
          </ac:grpSpMkLst>
        </pc:grpChg>
        <pc:grpChg chg="add mod">
          <ac:chgData name="#CUI SHUAIWEN#" userId="35a196ea-bcb8-475e-86cf-0b9eaca8a48f" providerId="ADAL" clId="{57376332-2583-49B1-AFA0-D7E85C41B98C}" dt="2024-12-10T10:48:40.755" v="8760" actId="164"/>
          <ac:grpSpMkLst>
            <pc:docMk/>
            <pc:sldMk cId="2740775370" sldId="357"/>
            <ac:grpSpMk id="11" creationId="{978ABCA0-8663-E5AC-7852-C5A581C49008}"/>
          </ac:grpSpMkLst>
        </pc:grpChg>
        <pc:grpChg chg="add mod">
          <ac:chgData name="#CUI SHUAIWEN#" userId="35a196ea-bcb8-475e-86cf-0b9eaca8a48f" providerId="ADAL" clId="{57376332-2583-49B1-AFA0-D7E85C41B98C}" dt="2024-12-10T10:48:40.755" v="8760" actId="164"/>
          <ac:grpSpMkLst>
            <pc:docMk/>
            <pc:sldMk cId="2740775370" sldId="357"/>
            <ac:grpSpMk id="13" creationId="{A2C04B64-51B0-D25D-D46D-0D3D1F231022}"/>
          </ac:grpSpMkLst>
        </pc:grpChg>
        <pc:grpChg chg="add mod">
          <ac:chgData name="#CUI SHUAIWEN#" userId="35a196ea-bcb8-475e-86cf-0b9eaca8a48f" providerId="ADAL" clId="{57376332-2583-49B1-AFA0-D7E85C41B98C}" dt="2024-12-10T10:48:40.755" v="8760" actId="164"/>
          <ac:grpSpMkLst>
            <pc:docMk/>
            <pc:sldMk cId="2740775370" sldId="357"/>
            <ac:grpSpMk id="14" creationId="{C8C967DB-1CCC-82F7-1E53-486E53BEEB05}"/>
          </ac:grpSpMkLst>
        </pc:grpChg>
        <pc:grpChg chg="add mod">
          <ac:chgData name="#CUI SHUAIWEN#" userId="35a196ea-bcb8-475e-86cf-0b9eaca8a48f" providerId="ADAL" clId="{57376332-2583-49B1-AFA0-D7E85C41B98C}" dt="2024-12-10T10:48:40.755" v="8760" actId="164"/>
          <ac:grpSpMkLst>
            <pc:docMk/>
            <pc:sldMk cId="2740775370" sldId="357"/>
            <ac:grpSpMk id="18" creationId="{2129CF8B-6EF6-222A-41B8-66BAD02A663D}"/>
          </ac:grpSpMkLst>
        </pc:grpChg>
        <pc:grpChg chg="del">
          <ac:chgData name="#CUI SHUAIWEN#" userId="35a196ea-bcb8-475e-86cf-0b9eaca8a48f" providerId="ADAL" clId="{57376332-2583-49B1-AFA0-D7E85C41B98C}" dt="2024-12-10T08:25:04.925" v="7037" actId="165"/>
          <ac:grpSpMkLst>
            <pc:docMk/>
            <pc:sldMk cId="2740775370" sldId="357"/>
            <ac:grpSpMk id="58" creationId="{E0CEF950-764E-0B91-CCE2-01D553AB1861}"/>
          </ac:grpSpMkLst>
        </pc:grpChg>
        <pc:grpChg chg="del">
          <ac:chgData name="#CUI SHUAIWEN#" userId="35a196ea-bcb8-475e-86cf-0b9eaca8a48f" providerId="ADAL" clId="{57376332-2583-49B1-AFA0-D7E85C41B98C}" dt="2024-12-10T08:25:40.867" v="7044" actId="165"/>
          <ac:grpSpMkLst>
            <pc:docMk/>
            <pc:sldMk cId="2740775370" sldId="357"/>
            <ac:grpSpMk id="59" creationId="{3205544B-B343-56D0-DF2F-8F841FB59C47}"/>
          </ac:grpSpMkLst>
        </pc:grpChg>
        <pc:grpChg chg="del">
          <ac:chgData name="#CUI SHUAIWEN#" userId="35a196ea-bcb8-475e-86cf-0b9eaca8a48f" providerId="ADAL" clId="{57376332-2583-49B1-AFA0-D7E85C41B98C}" dt="2024-12-10T08:25:36.480" v="7043" actId="478"/>
          <ac:grpSpMkLst>
            <pc:docMk/>
            <pc:sldMk cId="2740775370" sldId="357"/>
            <ac:grpSpMk id="60" creationId="{BE9B9B17-236A-85D5-A7F8-F91B5E2E92CC}"/>
          </ac:grpSpMkLst>
        </pc:grpChg>
        <pc:grpChg chg="add del mod">
          <ac:chgData name="#CUI SHUAIWEN#" userId="35a196ea-bcb8-475e-86cf-0b9eaca8a48f" providerId="ADAL" clId="{57376332-2583-49B1-AFA0-D7E85C41B98C}" dt="2024-12-10T08:37:49.140" v="7293" actId="165"/>
          <ac:grpSpMkLst>
            <pc:docMk/>
            <pc:sldMk cId="2740775370" sldId="357"/>
            <ac:grpSpMk id="81" creationId="{8B294809-42D7-A885-BA0F-DEBCBC7A7A4E}"/>
          </ac:grpSpMkLst>
        </pc:grpChg>
        <pc:grpChg chg="add mod">
          <ac:chgData name="#CUI SHUAIWEN#" userId="35a196ea-bcb8-475e-86cf-0b9eaca8a48f" providerId="ADAL" clId="{57376332-2583-49B1-AFA0-D7E85C41B98C}" dt="2024-12-10T10:43:00.661" v="8703" actId="164"/>
          <ac:grpSpMkLst>
            <pc:docMk/>
            <pc:sldMk cId="2740775370" sldId="357"/>
            <ac:grpSpMk id="178" creationId="{EF1F9BBC-8B18-8051-2002-43129313627E}"/>
          </ac:grpSpMkLst>
        </pc:grpChg>
        <pc:grpChg chg="add mod">
          <ac:chgData name="#CUI SHUAIWEN#" userId="35a196ea-bcb8-475e-86cf-0b9eaca8a48f" providerId="ADAL" clId="{57376332-2583-49B1-AFA0-D7E85C41B98C}" dt="2024-12-10T10:43:05.754" v="8704" actId="164"/>
          <ac:grpSpMkLst>
            <pc:docMk/>
            <pc:sldMk cId="2740775370" sldId="357"/>
            <ac:grpSpMk id="179" creationId="{AE1712EA-182B-7070-7347-CAF508CD56CF}"/>
          </ac:grpSpMkLst>
        </pc:grpChg>
        <pc:grpChg chg="add mod">
          <ac:chgData name="#CUI SHUAIWEN#" userId="35a196ea-bcb8-475e-86cf-0b9eaca8a48f" providerId="ADAL" clId="{57376332-2583-49B1-AFA0-D7E85C41B98C}" dt="2024-12-10T10:43:12.630" v="8705" actId="164"/>
          <ac:grpSpMkLst>
            <pc:docMk/>
            <pc:sldMk cId="2740775370" sldId="357"/>
            <ac:grpSpMk id="180" creationId="{7C813071-9CFB-902A-1072-AF83C48F05A2}"/>
          </ac:grpSpMkLst>
        </pc:grpChg>
        <pc:grpChg chg="add mod">
          <ac:chgData name="#CUI SHUAIWEN#" userId="35a196ea-bcb8-475e-86cf-0b9eaca8a48f" providerId="ADAL" clId="{57376332-2583-49B1-AFA0-D7E85C41B98C}" dt="2024-12-10T10:43:17.402" v="8706" actId="164"/>
          <ac:grpSpMkLst>
            <pc:docMk/>
            <pc:sldMk cId="2740775370" sldId="357"/>
            <ac:grpSpMk id="181" creationId="{25E7EE74-769C-1118-1737-C0D035B47265}"/>
          </ac:grpSpMkLst>
        </pc:grpChg>
        <pc:grpChg chg="add mod">
          <ac:chgData name="#CUI SHUAIWEN#" userId="35a196ea-bcb8-475e-86cf-0b9eaca8a48f" providerId="ADAL" clId="{57376332-2583-49B1-AFA0-D7E85C41B98C}" dt="2024-12-10T10:43:21.865" v="8707" actId="164"/>
          <ac:grpSpMkLst>
            <pc:docMk/>
            <pc:sldMk cId="2740775370" sldId="357"/>
            <ac:grpSpMk id="182" creationId="{9EAE1302-000E-7E54-9439-08E2CA338B48}"/>
          </ac:grpSpMkLst>
        </pc:grpChg>
        <pc:grpChg chg="add mod">
          <ac:chgData name="#CUI SHUAIWEN#" userId="35a196ea-bcb8-475e-86cf-0b9eaca8a48f" providerId="ADAL" clId="{57376332-2583-49B1-AFA0-D7E85C41B98C}" dt="2024-12-10T10:43:28.253" v="8708" actId="164"/>
          <ac:grpSpMkLst>
            <pc:docMk/>
            <pc:sldMk cId="2740775370" sldId="357"/>
            <ac:grpSpMk id="183" creationId="{A83956FA-EBE5-69BF-27B4-36D1C1D12203}"/>
          </ac:grpSpMkLst>
        </pc:grpChg>
        <pc:grpChg chg="add del mod">
          <ac:chgData name="#CUI SHUAIWEN#" userId="35a196ea-bcb8-475e-86cf-0b9eaca8a48f" providerId="ADAL" clId="{57376332-2583-49B1-AFA0-D7E85C41B98C}" dt="2024-12-10T10:47:41.410" v="8749" actId="165"/>
          <ac:grpSpMkLst>
            <pc:docMk/>
            <pc:sldMk cId="2740775370" sldId="357"/>
            <ac:grpSpMk id="184" creationId="{F5DFED98-8221-404F-6A38-D4322B5DEAE3}"/>
          </ac:grpSpMkLst>
        </pc:grpChg>
        <pc:picChg chg="add del mod">
          <ac:chgData name="#CUI SHUAIWEN#" userId="35a196ea-bcb8-475e-86cf-0b9eaca8a48f" providerId="ADAL" clId="{57376332-2583-49B1-AFA0-D7E85C41B98C}" dt="2024-12-10T08:29:47.511" v="7145" actId="478"/>
          <ac:picMkLst>
            <pc:docMk/>
            <pc:sldMk cId="2740775370" sldId="357"/>
            <ac:picMk id="14" creationId="{81C5F3C7-4B20-B187-4C31-F15503A9C6A9}"/>
          </ac:picMkLst>
        </pc:picChg>
        <pc:picChg chg="add del mod">
          <ac:chgData name="#CUI SHUAIWEN#" userId="35a196ea-bcb8-475e-86cf-0b9eaca8a48f" providerId="ADAL" clId="{57376332-2583-49B1-AFA0-D7E85C41B98C}" dt="2024-12-10T08:29:47.511" v="7145" actId="478"/>
          <ac:picMkLst>
            <pc:docMk/>
            <pc:sldMk cId="2740775370" sldId="357"/>
            <ac:picMk id="20" creationId="{E74EC159-325E-BD8F-639A-6A9D85FFFE35}"/>
          </ac:picMkLst>
        </pc:picChg>
        <pc:picChg chg="add del mod">
          <ac:chgData name="#CUI SHUAIWEN#" userId="35a196ea-bcb8-475e-86cf-0b9eaca8a48f" providerId="ADAL" clId="{57376332-2583-49B1-AFA0-D7E85C41B98C}" dt="2024-12-10T08:35:38.725" v="7261" actId="478"/>
          <ac:picMkLst>
            <pc:docMk/>
            <pc:sldMk cId="2740775370" sldId="357"/>
            <ac:picMk id="22" creationId="{19759098-B350-8A49-A27A-C3DCB41E6B1A}"/>
          </ac:picMkLst>
        </pc:picChg>
        <pc:picChg chg="add del mod">
          <ac:chgData name="#CUI SHUAIWEN#" userId="35a196ea-bcb8-475e-86cf-0b9eaca8a48f" providerId="ADAL" clId="{57376332-2583-49B1-AFA0-D7E85C41B98C}" dt="2024-12-10T08:37:20.867" v="7289" actId="478"/>
          <ac:picMkLst>
            <pc:docMk/>
            <pc:sldMk cId="2740775370" sldId="357"/>
            <ac:picMk id="26" creationId="{D6CF20F1-DF50-B3A3-82E1-5D7981C5CCD7}"/>
          </ac:picMkLst>
        </pc:picChg>
        <pc:picChg chg="add del mod">
          <ac:chgData name="#CUI SHUAIWEN#" userId="35a196ea-bcb8-475e-86cf-0b9eaca8a48f" providerId="ADAL" clId="{57376332-2583-49B1-AFA0-D7E85C41B98C}" dt="2024-12-10T08:37:21.708" v="7290" actId="478"/>
          <ac:picMkLst>
            <pc:docMk/>
            <pc:sldMk cId="2740775370" sldId="357"/>
            <ac:picMk id="70" creationId="{166D9BF1-9A0D-224A-9E24-471436004EDF}"/>
          </ac:picMkLst>
        </pc:picChg>
        <pc:picChg chg="add del mod">
          <ac:chgData name="#CUI SHUAIWEN#" userId="35a196ea-bcb8-475e-86cf-0b9eaca8a48f" providerId="ADAL" clId="{57376332-2583-49B1-AFA0-D7E85C41B98C}" dt="2024-12-10T08:36:53.567" v="7283" actId="478"/>
          <ac:picMkLst>
            <pc:docMk/>
            <pc:sldMk cId="2740775370" sldId="357"/>
            <ac:picMk id="73" creationId="{903645B2-C6AE-1E9B-2309-0071A231A8AF}"/>
          </ac:picMkLst>
        </pc:picChg>
        <pc:picChg chg="add del mod">
          <ac:chgData name="#CUI SHUAIWEN#" userId="35a196ea-bcb8-475e-86cf-0b9eaca8a48f" providerId="ADAL" clId="{57376332-2583-49B1-AFA0-D7E85C41B98C}" dt="2024-12-10T08:36:51.597" v="7280" actId="478"/>
          <ac:picMkLst>
            <pc:docMk/>
            <pc:sldMk cId="2740775370" sldId="357"/>
            <ac:picMk id="76" creationId="{53DEAED4-640C-89A2-5072-096A361E70D5}"/>
          </ac:picMkLst>
        </pc:picChg>
        <pc:picChg chg="add mod">
          <ac:chgData name="#CUI SHUAIWEN#" userId="35a196ea-bcb8-475e-86cf-0b9eaca8a48f" providerId="ADAL" clId="{57376332-2583-49B1-AFA0-D7E85C41B98C}" dt="2024-12-10T08:37:02.739" v="7287" actId="1076"/>
          <ac:picMkLst>
            <pc:docMk/>
            <pc:sldMk cId="2740775370" sldId="357"/>
            <ac:picMk id="79" creationId="{A8E0B867-9CAB-513D-C626-DDF1DB376E9B}"/>
          </ac:picMkLst>
        </pc:picChg>
        <pc:picChg chg="add mod">
          <ac:chgData name="#CUI SHUAIWEN#" userId="35a196ea-bcb8-475e-86cf-0b9eaca8a48f" providerId="ADAL" clId="{57376332-2583-49B1-AFA0-D7E85C41B98C}" dt="2024-12-10T10:43:00.661" v="8703" actId="164"/>
          <ac:picMkLst>
            <pc:docMk/>
            <pc:sldMk cId="2740775370" sldId="357"/>
            <ac:picMk id="127" creationId="{C0F22B39-D29F-EDAA-38F0-39C5E2B4C080}"/>
          </ac:picMkLst>
        </pc:picChg>
        <pc:picChg chg="add del mod">
          <ac:chgData name="#CUI SHUAIWEN#" userId="35a196ea-bcb8-475e-86cf-0b9eaca8a48f" providerId="ADAL" clId="{57376332-2583-49B1-AFA0-D7E85C41B98C}" dt="2024-12-10T08:56:13.148" v="7581" actId="478"/>
          <ac:picMkLst>
            <pc:docMk/>
            <pc:sldMk cId="2740775370" sldId="357"/>
            <ac:picMk id="129" creationId="{F45807F0-47FD-D8A2-88A1-408FFB0FF050}"/>
          </ac:picMkLst>
        </pc:picChg>
        <pc:picChg chg="add mod">
          <ac:chgData name="#CUI SHUAIWEN#" userId="35a196ea-bcb8-475e-86cf-0b9eaca8a48f" providerId="ADAL" clId="{57376332-2583-49B1-AFA0-D7E85C41B98C}" dt="2024-12-10T10:43:00.661" v="8703" actId="164"/>
          <ac:picMkLst>
            <pc:docMk/>
            <pc:sldMk cId="2740775370" sldId="357"/>
            <ac:picMk id="131" creationId="{73FE86BF-73A3-785D-723F-105282C96954}"/>
          </ac:picMkLst>
        </pc:picChg>
        <pc:picChg chg="add mod">
          <ac:chgData name="#CUI SHUAIWEN#" userId="35a196ea-bcb8-475e-86cf-0b9eaca8a48f" providerId="ADAL" clId="{57376332-2583-49B1-AFA0-D7E85C41B98C}" dt="2024-12-10T10:43:05.754" v="8704" actId="164"/>
          <ac:picMkLst>
            <pc:docMk/>
            <pc:sldMk cId="2740775370" sldId="357"/>
            <ac:picMk id="136" creationId="{1FA6A634-9D67-AE6D-80B9-D735C772C7F0}"/>
          </ac:picMkLst>
        </pc:picChg>
        <pc:picChg chg="add mod">
          <ac:chgData name="#CUI SHUAIWEN#" userId="35a196ea-bcb8-475e-86cf-0b9eaca8a48f" providerId="ADAL" clId="{57376332-2583-49B1-AFA0-D7E85C41B98C}" dt="2024-12-10T10:43:05.754" v="8704" actId="164"/>
          <ac:picMkLst>
            <pc:docMk/>
            <pc:sldMk cId="2740775370" sldId="357"/>
            <ac:picMk id="137" creationId="{5A6FF237-A6F2-5D72-D0B1-CFB9C9CEA2CC}"/>
          </ac:picMkLst>
        </pc:picChg>
        <pc:picChg chg="add mod">
          <ac:chgData name="#CUI SHUAIWEN#" userId="35a196ea-bcb8-475e-86cf-0b9eaca8a48f" providerId="ADAL" clId="{57376332-2583-49B1-AFA0-D7E85C41B98C}" dt="2024-12-10T10:43:12.630" v="8705" actId="164"/>
          <ac:picMkLst>
            <pc:docMk/>
            <pc:sldMk cId="2740775370" sldId="357"/>
            <ac:picMk id="140" creationId="{925E32D2-0E35-546D-B697-4909A6998530}"/>
          </ac:picMkLst>
        </pc:picChg>
        <pc:picChg chg="add mod">
          <ac:chgData name="#CUI SHUAIWEN#" userId="35a196ea-bcb8-475e-86cf-0b9eaca8a48f" providerId="ADAL" clId="{57376332-2583-49B1-AFA0-D7E85C41B98C}" dt="2024-12-10T10:43:12.630" v="8705" actId="164"/>
          <ac:picMkLst>
            <pc:docMk/>
            <pc:sldMk cId="2740775370" sldId="357"/>
            <ac:picMk id="141" creationId="{C7FFF9F3-5937-8522-AC76-EBED1191B71C}"/>
          </ac:picMkLst>
        </pc:picChg>
        <pc:picChg chg="add mod">
          <ac:chgData name="#CUI SHUAIWEN#" userId="35a196ea-bcb8-475e-86cf-0b9eaca8a48f" providerId="ADAL" clId="{57376332-2583-49B1-AFA0-D7E85C41B98C}" dt="2024-12-10T10:43:21.865" v="8707" actId="164"/>
          <ac:picMkLst>
            <pc:docMk/>
            <pc:sldMk cId="2740775370" sldId="357"/>
            <ac:picMk id="142" creationId="{75274A5A-80B9-E542-7547-1FC3FE762C98}"/>
          </ac:picMkLst>
        </pc:picChg>
        <pc:picChg chg="add mod">
          <ac:chgData name="#CUI SHUAIWEN#" userId="35a196ea-bcb8-475e-86cf-0b9eaca8a48f" providerId="ADAL" clId="{57376332-2583-49B1-AFA0-D7E85C41B98C}" dt="2024-12-10T10:43:21.865" v="8707" actId="164"/>
          <ac:picMkLst>
            <pc:docMk/>
            <pc:sldMk cId="2740775370" sldId="357"/>
            <ac:picMk id="143" creationId="{620958AC-8207-AEAC-A220-35B412AACA98}"/>
          </ac:picMkLst>
        </pc:picChg>
        <pc:picChg chg="add mod">
          <ac:chgData name="#CUI SHUAIWEN#" userId="35a196ea-bcb8-475e-86cf-0b9eaca8a48f" providerId="ADAL" clId="{57376332-2583-49B1-AFA0-D7E85C41B98C}" dt="2024-12-10T09:03:22.906" v="7848" actId="1076"/>
          <ac:picMkLst>
            <pc:docMk/>
            <pc:sldMk cId="2740775370" sldId="357"/>
            <ac:picMk id="144" creationId="{ACCB1F27-72E7-9D26-E5A2-5D3B32A241B4}"/>
          </ac:picMkLst>
        </pc:picChg>
        <pc:picChg chg="add mod">
          <ac:chgData name="#CUI SHUAIWEN#" userId="35a196ea-bcb8-475e-86cf-0b9eaca8a48f" providerId="ADAL" clId="{57376332-2583-49B1-AFA0-D7E85C41B98C}" dt="2024-12-10T09:03:22.906" v="7848" actId="1076"/>
          <ac:picMkLst>
            <pc:docMk/>
            <pc:sldMk cId="2740775370" sldId="357"/>
            <ac:picMk id="145" creationId="{8D84948A-32BE-06A2-7952-B7CFACEEC897}"/>
          </ac:picMkLst>
        </pc:picChg>
        <pc:picChg chg="add mod">
          <ac:chgData name="#CUI SHUAIWEN#" userId="35a196ea-bcb8-475e-86cf-0b9eaca8a48f" providerId="ADAL" clId="{57376332-2583-49B1-AFA0-D7E85C41B98C}" dt="2024-12-10T10:43:17.402" v="8706" actId="164"/>
          <ac:picMkLst>
            <pc:docMk/>
            <pc:sldMk cId="2740775370" sldId="357"/>
            <ac:picMk id="146" creationId="{AA4D2359-1CD2-EFBB-D2B1-7DCF8732B602}"/>
          </ac:picMkLst>
        </pc:picChg>
        <pc:picChg chg="add mod">
          <ac:chgData name="#CUI SHUAIWEN#" userId="35a196ea-bcb8-475e-86cf-0b9eaca8a48f" providerId="ADAL" clId="{57376332-2583-49B1-AFA0-D7E85C41B98C}" dt="2024-12-10T10:43:17.402" v="8706" actId="164"/>
          <ac:picMkLst>
            <pc:docMk/>
            <pc:sldMk cId="2740775370" sldId="357"/>
            <ac:picMk id="147" creationId="{831102C6-9FDA-D4D6-2243-8DD3F27B669E}"/>
          </ac:picMkLst>
        </pc:picChg>
        <pc:picChg chg="add mod">
          <ac:chgData name="#CUI SHUAIWEN#" userId="35a196ea-bcb8-475e-86cf-0b9eaca8a48f" providerId="ADAL" clId="{57376332-2583-49B1-AFA0-D7E85C41B98C}" dt="2024-12-10T10:43:28.253" v="8708" actId="164"/>
          <ac:picMkLst>
            <pc:docMk/>
            <pc:sldMk cId="2740775370" sldId="357"/>
            <ac:picMk id="148" creationId="{566DF001-CFA5-F061-4C3A-72B6B392353F}"/>
          </ac:picMkLst>
        </pc:picChg>
        <pc:picChg chg="add mod">
          <ac:chgData name="#CUI SHUAIWEN#" userId="35a196ea-bcb8-475e-86cf-0b9eaca8a48f" providerId="ADAL" clId="{57376332-2583-49B1-AFA0-D7E85C41B98C}" dt="2024-12-10T10:43:28.253" v="8708" actId="164"/>
          <ac:picMkLst>
            <pc:docMk/>
            <pc:sldMk cId="2740775370" sldId="357"/>
            <ac:picMk id="149" creationId="{AA36D15F-B68B-565B-C8C8-A9EBF2F0056E}"/>
          </ac:picMkLst>
        </pc:picChg>
        <pc:picChg chg="add mod topLvl">
          <ac:chgData name="#CUI SHUAIWEN#" userId="35a196ea-bcb8-475e-86cf-0b9eaca8a48f" providerId="ADAL" clId="{57376332-2583-49B1-AFA0-D7E85C41B98C}" dt="2024-12-10T10:54:36.166" v="8888" actId="1076"/>
          <ac:picMkLst>
            <pc:docMk/>
            <pc:sldMk cId="2740775370" sldId="357"/>
            <ac:picMk id="159" creationId="{83AA171A-748C-0E34-365A-066296B48B2A}"/>
          </ac:picMkLst>
        </pc:picChg>
        <pc:picChg chg="add mod topLvl">
          <ac:chgData name="#CUI SHUAIWEN#" userId="35a196ea-bcb8-475e-86cf-0b9eaca8a48f" providerId="ADAL" clId="{57376332-2583-49B1-AFA0-D7E85C41B98C}" dt="2024-12-10T10:49:48.714" v="8790" actId="1076"/>
          <ac:picMkLst>
            <pc:docMk/>
            <pc:sldMk cId="2740775370" sldId="357"/>
            <ac:picMk id="161" creationId="{9C9E9974-C2B9-C32E-FFF8-121378B556FD}"/>
          </ac:picMkLst>
        </pc:picChg>
        <pc:picChg chg="add mod topLvl">
          <ac:chgData name="#CUI SHUAIWEN#" userId="35a196ea-bcb8-475e-86cf-0b9eaca8a48f" providerId="ADAL" clId="{57376332-2583-49B1-AFA0-D7E85C41B98C}" dt="2024-12-10T10:49:44.644" v="8789" actId="1076"/>
          <ac:picMkLst>
            <pc:docMk/>
            <pc:sldMk cId="2740775370" sldId="357"/>
            <ac:picMk id="163" creationId="{58A9010B-B16A-D6C1-828C-8B80C5809103}"/>
          </ac:picMkLst>
        </pc:picChg>
        <pc:picChg chg="add del mod">
          <ac:chgData name="#CUI SHUAIWEN#" userId="35a196ea-bcb8-475e-86cf-0b9eaca8a48f" providerId="ADAL" clId="{57376332-2583-49B1-AFA0-D7E85C41B98C}" dt="2024-12-10T10:22:36.684" v="8378" actId="478"/>
          <ac:picMkLst>
            <pc:docMk/>
            <pc:sldMk cId="2740775370" sldId="357"/>
            <ac:picMk id="165" creationId="{32956117-6466-98C9-DCEB-667E19F07F44}"/>
          </ac:picMkLst>
        </pc:picChg>
        <pc:picChg chg="add mod topLvl">
          <ac:chgData name="#CUI SHUAIWEN#" userId="35a196ea-bcb8-475e-86cf-0b9eaca8a48f" providerId="ADAL" clId="{57376332-2583-49B1-AFA0-D7E85C41B98C}" dt="2024-12-10T10:49:39.028" v="8788" actId="1076"/>
          <ac:picMkLst>
            <pc:docMk/>
            <pc:sldMk cId="2740775370" sldId="357"/>
            <ac:picMk id="167" creationId="{148749D2-7DD9-4CBC-40CF-A4151B374E33}"/>
          </ac:picMkLst>
        </pc:picChg>
      </pc:sldChg>
      <pc:sldChg chg="delSp add del mod delAnim">
        <pc:chgData name="#CUI SHUAIWEN#" userId="35a196ea-bcb8-475e-86cf-0b9eaca8a48f" providerId="ADAL" clId="{57376332-2583-49B1-AFA0-D7E85C41B98C}" dt="2024-12-10T14:34:42.986" v="11607" actId="47"/>
        <pc:sldMkLst>
          <pc:docMk/>
          <pc:sldMk cId="2846015160" sldId="358"/>
        </pc:sldMkLst>
        <pc:grpChg chg="del">
          <ac:chgData name="#CUI SHUAIWEN#" userId="35a196ea-bcb8-475e-86cf-0b9eaca8a48f" providerId="ADAL" clId="{57376332-2583-49B1-AFA0-D7E85C41B98C}" dt="2024-12-10T10:48:59.461" v="8763" actId="478"/>
          <ac:grpSpMkLst>
            <pc:docMk/>
            <pc:sldMk cId="2846015160" sldId="358"/>
            <ac:grpSpMk id="18" creationId="{2129CF8B-6EF6-222A-41B8-66BAD02A663D}"/>
          </ac:grpSpMkLst>
        </pc:grpChg>
        <pc:grpChg chg="del">
          <ac:chgData name="#CUI SHUAIWEN#" userId="35a196ea-bcb8-475e-86cf-0b9eaca8a48f" providerId="ADAL" clId="{57376332-2583-49B1-AFA0-D7E85C41B98C}" dt="2024-12-10T10:48:59.461" v="8763" actId="478"/>
          <ac:grpSpMkLst>
            <pc:docMk/>
            <pc:sldMk cId="2846015160" sldId="358"/>
            <ac:grpSpMk id="178" creationId="{EF1F9BBC-8B18-8051-2002-43129313627E}"/>
          </ac:grpSpMkLst>
        </pc:grpChg>
        <pc:grpChg chg="del">
          <ac:chgData name="#CUI SHUAIWEN#" userId="35a196ea-bcb8-475e-86cf-0b9eaca8a48f" providerId="ADAL" clId="{57376332-2583-49B1-AFA0-D7E85C41B98C}" dt="2024-12-10T10:48:59.461" v="8763" actId="478"/>
          <ac:grpSpMkLst>
            <pc:docMk/>
            <pc:sldMk cId="2846015160" sldId="358"/>
            <ac:grpSpMk id="179" creationId="{AE1712EA-182B-7070-7347-CAF508CD56CF}"/>
          </ac:grpSpMkLst>
        </pc:grpChg>
        <pc:grpChg chg="del">
          <ac:chgData name="#CUI SHUAIWEN#" userId="35a196ea-bcb8-475e-86cf-0b9eaca8a48f" providerId="ADAL" clId="{57376332-2583-49B1-AFA0-D7E85C41B98C}" dt="2024-12-10T10:48:59.461" v="8763" actId="478"/>
          <ac:grpSpMkLst>
            <pc:docMk/>
            <pc:sldMk cId="2846015160" sldId="358"/>
            <ac:grpSpMk id="180" creationId="{7C813071-9CFB-902A-1072-AF83C48F05A2}"/>
          </ac:grpSpMkLst>
        </pc:grpChg>
        <pc:grpChg chg="del">
          <ac:chgData name="#CUI SHUAIWEN#" userId="35a196ea-bcb8-475e-86cf-0b9eaca8a48f" providerId="ADAL" clId="{57376332-2583-49B1-AFA0-D7E85C41B98C}" dt="2024-12-10T10:48:59.461" v="8763" actId="478"/>
          <ac:grpSpMkLst>
            <pc:docMk/>
            <pc:sldMk cId="2846015160" sldId="358"/>
            <ac:grpSpMk id="181" creationId="{25E7EE74-769C-1118-1737-C0D035B47265}"/>
          </ac:grpSpMkLst>
        </pc:grpChg>
        <pc:grpChg chg="del">
          <ac:chgData name="#CUI SHUAIWEN#" userId="35a196ea-bcb8-475e-86cf-0b9eaca8a48f" providerId="ADAL" clId="{57376332-2583-49B1-AFA0-D7E85C41B98C}" dt="2024-12-10T10:48:59.461" v="8763" actId="478"/>
          <ac:grpSpMkLst>
            <pc:docMk/>
            <pc:sldMk cId="2846015160" sldId="358"/>
            <ac:grpSpMk id="182" creationId="{9EAE1302-000E-7E54-9439-08E2CA338B48}"/>
          </ac:grpSpMkLst>
        </pc:grpChg>
        <pc:grpChg chg="del">
          <ac:chgData name="#CUI SHUAIWEN#" userId="35a196ea-bcb8-475e-86cf-0b9eaca8a48f" providerId="ADAL" clId="{57376332-2583-49B1-AFA0-D7E85C41B98C}" dt="2024-12-10T10:48:59.461" v="8763" actId="478"/>
          <ac:grpSpMkLst>
            <pc:docMk/>
            <pc:sldMk cId="2846015160" sldId="358"/>
            <ac:grpSpMk id="183" creationId="{A83956FA-EBE5-69BF-27B4-36D1C1D12203}"/>
          </ac:grpSpMkLst>
        </pc:grpChg>
      </pc:sldChg>
      <pc:sldChg chg="addSp delSp modSp add mod delAnim modAnim">
        <pc:chgData name="#CUI SHUAIWEN#" userId="35a196ea-bcb8-475e-86cf-0b9eaca8a48f" providerId="ADAL" clId="{57376332-2583-49B1-AFA0-D7E85C41B98C}" dt="2024-12-10T14:46:57.329" v="11773" actId="20577"/>
        <pc:sldMkLst>
          <pc:docMk/>
          <pc:sldMk cId="565208392" sldId="359"/>
        </pc:sldMkLst>
        <pc:spChg chg="mod">
          <ac:chgData name="#CUI SHUAIWEN#" userId="35a196ea-bcb8-475e-86cf-0b9eaca8a48f" providerId="ADAL" clId="{57376332-2583-49B1-AFA0-D7E85C41B98C}" dt="2024-12-10T11:42:07.047" v="9896" actId="1076"/>
          <ac:spMkLst>
            <pc:docMk/>
            <pc:sldMk cId="565208392" sldId="359"/>
            <ac:spMk id="4" creationId="{468E6B7C-6D73-C372-0974-067FEE8A7FFD}"/>
          </ac:spMkLst>
        </pc:spChg>
        <pc:spChg chg="add mod">
          <ac:chgData name="#CUI SHUAIWEN#" userId="35a196ea-bcb8-475e-86cf-0b9eaca8a48f" providerId="ADAL" clId="{57376332-2583-49B1-AFA0-D7E85C41B98C}" dt="2024-12-10T10:58:02.358" v="8947"/>
          <ac:spMkLst>
            <pc:docMk/>
            <pc:sldMk cId="565208392" sldId="359"/>
            <ac:spMk id="19" creationId="{C96ED650-FA4F-9192-0D20-9049189DD71D}"/>
          </ac:spMkLst>
        </pc:spChg>
        <pc:spChg chg="add mod">
          <ac:chgData name="#CUI SHUAIWEN#" userId="35a196ea-bcb8-475e-86cf-0b9eaca8a48f" providerId="ADAL" clId="{57376332-2583-49B1-AFA0-D7E85C41B98C}" dt="2024-12-10T14:18:20.496" v="11384" actId="113"/>
          <ac:spMkLst>
            <pc:docMk/>
            <pc:sldMk cId="565208392" sldId="359"/>
            <ac:spMk id="20" creationId="{393610F8-4EF8-C2F7-E682-E5425DCB1A87}"/>
          </ac:spMkLst>
        </pc:spChg>
        <pc:spChg chg="add mod">
          <ac:chgData name="#CUI SHUAIWEN#" userId="35a196ea-bcb8-475e-86cf-0b9eaca8a48f" providerId="ADAL" clId="{57376332-2583-49B1-AFA0-D7E85C41B98C}" dt="2024-12-10T10:58:02.358" v="8947"/>
          <ac:spMkLst>
            <pc:docMk/>
            <pc:sldMk cId="565208392" sldId="359"/>
            <ac:spMk id="22" creationId="{97A15A7B-00F4-3ECC-0B09-70104721B043}"/>
          </ac:spMkLst>
        </pc:spChg>
        <pc:spChg chg="add mod">
          <ac:chgData name="#CUI SHUAIWEN#" userId="35a196ea-bcb8-475e-86cf-0b9eaca8a48f" providerId="ADAL" clId="{57376332-2583-49B1-AFA0-D7E85C41B98C}" dt="2024-12-10T14:18:23.313" v="11385" actId="113"/>
          <ac:spMkLst>
            <pc:docMk/>
            <pc:sldMk cId="565208392" sldId="359"/>
            <ac:spMk id="23" creationId="{56A2EEB5-76CF-E8FB-77D4-7D87F96E1C20}"/>
          </ac:spMkLst>
        </pc:spChg>
        <pc:spChg chg="add del mod">
          <ac:chgData name="#CUI SHUAIWEN#" userId="35a196ea-bcb8-475e-86cf-0b9eaca8a48f" providerId="ADAL" clId="{57376332-2583-49B1-AFA0-D7E85C41B98C}" dt="2024-12-10T11:03:22.295" v="9033" actId="478"/>
          <ac:spMkLst>
            <pc:docMk/>
            <pc:sldMk cId="565208392" sldId="359"/>
            <ac:spMk id="29" creationId="{2F294AED-B7B2-B82D-0107-77FDAF543056}"/>
          </ac:spMkLst>
        </pc:spChg>
        <pc:spChg chg="mod">
          <ac:chgData name="#CUI SHUAIWEN#" userId="35a196ea-bcb8-475e-86cf-0b9eaca8a48f" providerId="ADAL" clId="{57376332-2583-49B1-AFA0-D7E85C41B98C}" dt="2024-12-10T11:48:32.138" v="10011" actId="20577"/>
          <ac:spMkLst>
            <pc:docMk/>
            <pc:sldMk cId="565208392" sldId="359"/>
            <ac:spMk id="30" creationId="{5F3A892E-4A07-C005-051F-60CA56950AB8}"/>
          </ac:spMkLst>
        </pc:spChg>
        <pc:spChg chg="add del mod">
          <ac:chgData name="#CUI SHUAIWEN#" userId="35a196ea-bcb8-475e-86cf-0b9eaca8a48f" providerId="ADAL" clId="{57376332-2583-49B1-AFA0-D7E85C41B98C}" dt="2024-12-10T11:03:22.864" v="9034" actId="478"/>
          <ac:spMkLst>
            <pc:docMk/>
            <pc:sldMk cId="565208392" sldId="359"/>
            <ac:spMk id="31" creationId="{F6828546-3C7E-9F76-F84C-6B1F4EE1351B}"/>
          </ac:spMkLst>
        </pc:spChg>
        <pc:spChg chg="mod">
          <ac:chgData name="#CUI SHUAIWEN#" userId="35a196ea-bcb8-475e-86cf-0b9eaca8a48f" providerId="ADAL" clId="{57376332-2583-49B1-AFA0-D7E85C41B98C}" dt="2024-12-10T11:46:05.091" v="10007" actId="207"/>
          <ac:spMkLst>
            <pc:docMk/>
            <pc:sldMk cId="565208392" sldId="359"/>
            <ac:spMk id="32" creationId="{C642F5DC-42A1-1908-9095-276C04558294}"/>
          </ac:spMkLst>
        </pc:spChg>
        <pc:spChg chg="add mod">
          <ac:chgData name="#CUI SHUAIWEN#" userId="35a196ea-bcb8-475e-86cf-0b9eaca8a48f" providerId="ADAL" clId="{57376332-2583-49B1-AFA0-D7E85C41B98C}" dt="2024-12-10T12:07:01.384" v="10220" actId="14100"/>
          <ac:spMkLst>
            <pc:docMk/>
            <pc:sldMk cId="565208392" sldId="359"/>
            <ac:spMk id="33" creationId="{0529534A-251D-4873-6A11-415FE9779A9F}"/>
          </ac:spMkLst>
        </pc:spChg>
        <pc:spChg chg="mod">
          <ac:chgData name="#CUI SHUAIWEN#" userId="35a196ea-bcb8-475e-86cf-0b9eaca8a48f" providerId="ADAL" clId="{57376332-2583-49B1-AFA0-D7E85C41B98C}" dt="2024-12-10T10:59:37.575" v="9012" actId="14100"/>
          <ac:spMkLst>
            <pc:docMk/>
            <pc:sldMk cId="565208392" sldId="359"/>
            <ac:spMk id="36" creationId="{8C9A2820-EC02-1037-C5E4-D2B8FA921DDE}"/>
          </ac:spMkLst>
        </pc:spChg>
        <pc:spChg chg="add mod">
          <ac:chgData name="#CUI SHUAIWEN#" userId="35a196ea-bcb8-475e-86cf-0b9eaca8a48f" providerId="ADAL" clId="{57376332-2583-49B1-AFA0-D7E85C41B98C}" dt="2024-12-10T12:07:07.614" v="10223" actId="14100"/>
          <ac:spMkLst>
            <pc:docMk/>
            <pc:sldMk cId="565208392" sldId="359"/>
            <ac:spMk id="38" creationId="{12A057E7-212A-2E9A-D61E-DE468D7F8D93}"/>
          </ac:spMkLst>
        </pc:spChg>
        <pc:spChg chg="add del mod">
          <ac:chgData name="#CUI SHUAIWEN#" userId="35a196ea-bcb8-475e-86cf-0b9eaca8a48f" providerId="ADAL" clId="{57376332-2583-49B1-AFA0-D7E85C41B98C}" dt="2024-12-10T11:07:41.333" v="9078" actId="478"/>
          <ac:spMkLst>
            <pc:docMk/>
            <pc:sldMk cId="565208392" sldId="359"/>
            <ac:spMk id="41" creationId="{6F92246C-1572-4318-057A-09D68468E845}"/>
          </ac:spMkLst>
        </pc:spChg>
        <pc:spChg chg="add mod ord">
          <ac:chgData name="#CUI SHUAIWEN#" userId="35a196ea-bcb8-475e-86cf-0b9eaca8a48f" providerId="ADAL" clId="{57376332-2583-49B1-AFA0-D7E85C41B98C}" dt="2024-12-10T12:07:25.396" v="10231" actId="14100"/>
          <ac:spMkLst>
            <pc:docMk/>
            <pc:sldMk cId="565208392" sldId="359"/>
            <ac:spMk id="44" creationId="{A3292517-D6D3-758C-9F43-EACCDBE2DC33}"/>
          </ac:spMkLst>
        </pc:spChg>
        <pc:spChg chg="add mod ord">
          <ac:chgData name="#CUI SHUAIWEN#" userId="35a196ea-bcb8-475e-86cf-0b9eaca8a48f" providerId="ADAL" clId="{57376332-2583-49B1-AFA0-D7E85C41B98C}" dt="2024-12-10T12:07:15.848" v="10226" actId="14100"/>
          <ac:spMkLst>
            <pc:docMk/>
            <pc:sldMk cId="565208392" sldId="359"/>
            <ac:spMk id="46" creationId="{E4484FFC-78E0-942A-8287-A87C0FC011EF}"/>
          </ac:spMkLst>
        </pc:spChg>
        <pc:spChg chg="add mod">
          <ac:chgData name="#CUI SHUAIWEN#" userId="35a196ea-bcb8-475e-86cf-0b9eaca8a48f" providerId="ADAL" clId="{57376332-2583-49B1-AFA0-D7E85C41B98C}" dt="2024-12-10T11:16:02.313" v="9165" actId="164"/>
          <ac:spMkLst>
            <pc:docMk/>
            <pc:sldMk cId="565208392" sldId="359"/>
            <ac:spMk id="56" creationId="{801EC6FD-B1CF-2025-C919-B9065D671875}"/>
          </ac:spMkLst>
        </pc:spChg>
        <pc:spChg chg="add mod">
          <ac:chgData name="#CUI SHUAIWEN#" userId="35a196ea-bcb8-475e-86cf-0b9eaca8a48f" providerId="ADAL" clId="{57376332-2583-49B1-AFA0-D7E85C41B98C}" dt="2024-12-10T11:16:02.313" v="9165" actId="164"/>
          <ac:spMkLst>
            <pc:docMk/>
            <pc:sldMk cId="565208392" sldId="359"/>
            <ac:spMk id="60" creationId="{877EC7FA-856D-B234-D584-4E37ADB4E3B7}"/>
          </ac:spMkLst>
        </pc:spChg>
        <pc:spChg chg="add mod">
          <ac:chgData name="#CUI SHUAIWEN#" userId="35a196ea-bcb8-475e-86cf-0b9eaca8a48f" providerId="ADAL" clId="{57376332-2583-49B1-AFA0-D7E85C41B98C}" dt="2024-12-10T11:16:09.110" v="9167" actId="164"/>
          <ac:spMkLst>
            <pc:docMk/>
            <pc:sldMk cId="565208392" sldId="359"/>
            <ac:spMk id="64" creationId="{FAA69445-2CD7-4BB8-396F-22B84F957ABA}"/>
          </ac:spMkLst>
        </pc:spChg>
        <pc:spChg chg="add mod">
          <ac:chgData name="#CUI SHUAIWEN#" userId="35a196ea-bcb8-475e-86cf-0b9eaca8a48f" providerId="ADAL" clId="{57376332-2583-49B1-AFA0-D7E85C41B98C}" dt="2024-12-10T11:16:09.110" v="9167" actId="164"/>
          <ac:spMkLst>
            <pc:docMk/>
            <pc:sldMk cId="565208392" sldId="359"/>
            <ac:spMk id="65" creationId="{7D6C4D4B-52CD-E4F0-5875-B0EB37F44D8E}"/>
          </ac:spMkLst>
        </pc:spChg>
        <pc:spChg chg="add del mod">
          <ac:chgData name="#CUI SHUAIWEN#" userId="35a196ea-bcb8-475e-86cf-0b9eaca8a48f" providerId="ADAL" clId="{57376332-2583-49B1-AFA0-D7E85C41B98C}" dt="2024-12-10T11:16:54.049" v="9189" actId="478"/>
          <ac:spMkLst>
            <pc:docMk/>
            <pc:sldMk cId="565208392" sldId="359"/>
            <ac:spMk id="111" creationId="{A7FB1637-90EE-48B9-E7CF-9D77FD0F98D8}"/>
          </ac:spMkLst>
        </pc:spChg>
        <pc:spChg chg="add mod">
          <ac:chgData name="#CUI SHUAIWEN#" userId="35a196ea-bcb8-475e-86cf-0b9eaca8a48f" providerId="ADAL" clId="{57376332-2583-49B1-AFA0-D7E85C41B98C}" dt="2024-12-10T12:07:03.204" v="10222" actId="20577"/>
          <ac:spMkLst>
            <pc:docMk/>
            <pc:sldMk cId="565208392" sldId="359"/>
            <ac:spMk id="126" creationId="{D6E19490-872B-40B2-0CFA-68B613862BC9}"/>
          </ac:spMkLst>
        </pc:spChg>
        <pc:spChg chg="add mod">
          <ac:chgData name="#CUI SHUAIWEN#" userId="35a196ea-bcb8-475e-86cf-0b9eaca8a48f" providerId="ADAL" clId="{57376332-2583-49B1-AFA0-D7E85C41B98C}" dt="2024-12-10T12:07:11.044" v="10225" actId="20577"/>
          <ac:spMkLst>
            <pc:docMk/>
            <pc:sldMk cId="565208392" sldId="359"/>
            <ac:spMk id="128" creationId="{CC45E5DB-69BD-E100-C1D1-DFA7F6C23515}"/>
          </ac:spMkLst>
        </pc:spChg>
        <pc:spChg chg="add mod">
          <ac:chgData name="#CUI SHUAIWEN#" userId="35a196ea-bcb8-475e-86cf-0b9eaca8a48f" providerId="ADAL" clId="{57376332-2583-49B1-AFA0-D7E85C41B98C}" dt="2024-12-10T12:50:04.315" v="10346" actId="14100"/>
          <ac:spMkLst>
            <pc:docMk/>
            <pc:sldMk cId="565208392" sldId="359"/>
            <ac:spMk id="129" creationId="{0F9D7A71-B179-2ABA-887C-36219FDA6972}"/>
          </ac:spMkLst>
        </pc:spChg>
        <pc:spChg chg="add mod">
          <ac:chgData name="#CUI SHUAIWEN#" userId="35a196ea-bcb8-475e-86cf-0b9eaca8a48f" providerId="ADAL" clId="{57376332-2583-49B1-AFA0-D7E85C41B98C}" dt="2024-12-10T12:07:38.244" v="10233" actId="20577"/>
          <ac:spMkLst>
            <pc:docMk/>
            <pc:sldMk cId="565208392" sldId="359"/>
            <ac:spMk id="130" creationId="{DF013443-CE4B-4BF6-C369-19299B09EDC2}"/>
          </ac:spMkLst>
        </pc:spChg>
        <pc:spChg chg="add mod">
          <ac:chgData name="#CUI SHUAIWEN#" userId="35a196ea-bcb8-475e-86cf-0b9eaca8a48f" providerId="ADAL" clId="{57376332-2583-49B1-AFA0-D7E85C41B98C}" dt="2024-12-10T12:06:46.447" v="10213" actId="20577"/>
          <ac:spMkLst>
            <pc:docMk/>
            <pc:sldMk cId="565208392" sldId="359"/>
            <ac:spMk id="132" creationId="{48C44658-CA38-85BC-DC43-05B5E5125D98}"/>
          </ac:spMkLst>
        </pc:spChg>
        <pc:spChg chg="add mod">
          <ac:chgData name="#CUI SHUAIWEN#" userId="35a196ea-bcb8-475e-86cf-0b9eaca8a48f" providerId="ADAL" clId="{57376332-2583-49B1-AFA0-D7E85C41B98C}" dt="2024-12-10T12:06:47.384" v="10214" actId="20577"/>
          <ac:spMkLst>
            <pc:docMk/>
            <pc:sldMk cId="565208392" sldId="359"/>
            <ac:spMk id="134" creationId="{D62D9FA4-B7DE-BFD7-3B70-EDD590267F53}"/>
          </ac:spMkLst>
        </pc:spChg>
        <pc:spChg chg="add mod">
          <ac:chgData name="#CUI SHUAIWEN#" userId="35a196ea-bcb8-475e-86cf-0b9eaca8a48f" providerId="ADAL" clId="{57376332-2583-49B1-AFA0-D7E85C41B98C}" dt="2024-12-10T12:06:48.285" v="10215" actId="20577"/>
          <ac:spMkLst>
            <pc:docMk/>
            <pc:sldMk cId="565208392" sldId="359"/>
            <ac:spMk id="144" creationId="{8952C6B2-5EC1-D5AE-326B-3C702CBAAB9F}"/>
          </ac:spMkLst>
        </pc:spChg>
        <pc:spChg chg="add mod">
          <ac:chgData name="#CUI SHUAIWEN#" userId="35a196ea-bcb8-475e-86cf-0b9eaca8a48f" providerId="ADAL" clId="{57376332-2583-49B1-AFA0-D7E85C41B98C}" dt="2024-12-10T12:06:49.746" v="10216" actId="20577"/>
          <ac:spMkLst>
            <pc:docMk/>
            <pc:sldMk cId="565208392" sldId="359"/>
            <ac:spMk id="145" creationId="{2E699757-1408-CE63-1B0B-33F1C694BC7E}"/>
          </ac:spMkLst>
        </pc:spChg>
        <pc:spChg chg="add mod">
          <ac:chgData name="#CUI SHUAIWEN#" userId="35a196ea-bcb8-475e-86cf-0b9eaca8a48f" providerId="ADAL" clId="{57376332-2583-49B1-AFA0-D7E85C41B98C}" dt="2024-12-10T11:39:14.351" v="9765" actId="164"/>
          <ac:spMkLst>
            <pc:docMk/>
            <pc:sldMk cId="565208392" sldId="359"/>
            <ac:spMk id="158" creationId="{0D99C8DC-16AE-B74D-BD18-EC4AA23E529B}"/>
          </ac:spMkLst>
        </pc:spChg>
        <pc:spChg chg="add mod">
          <ac:chgData name="#CUI SHUAIWEN#" userId="35a196ea-bcb8-475e-86cf-0b9eaca8a48f" providerId="ADAL" clId="{57376332-2583-49B1-AFA0-D7E85C41B98C}" dt="2024-12-10T11:39:10.244" v="9764" actId="164"/>
          <ac:spMkLst>
            <pc:docMk/>
            <pc:sldMk cId="565208392" sldId="359"/>
            <ac:spMk id="160" creationId="{6012E9A1-57F7-A9AE-ED24-7D2243D9E3B2}"/>
          </ac:spMkLst>
        </pc:spChg>
        <pc:spChg chg="add mod">
          <ac:chgData name="#CUI SHUAIWEN#" userId="35a196ea-bcb8-475e-86cf-0b9eaca8a48f" providerId="ADAL" clId="{57376332-2583-49B1-AFA0-D7E85C41B98C}" dt="2024-12-10T11:39:06.647" v="9763" actId="164"/>
          <ac:spMkLst>
            <pc:docMk/>
            <pc:sldMk cId="565208392" sldId="359"/>
            <ac:spMk id="162" creationId="{727BB39E-B978-848C-4ACC-C6ACDD17F78B}"/>
          </ac:spMkLst>
        </pc:spChg>
        <pc:spChg chg="add mod">
          <ac:chgData name="#CUI SHUAIWEN#" userId="35a196ea-bcb8-475e-86cf-0b9eaca8a48f" providerId="ADAL" clId="{57376332-2583-49B1-AFA0-D7E85C41B98C}" dt="2024-12-10T11:39:03.007" v="9762" actId="164"/>
          <ac:spMkLst>
            <pc:docMk/>
            <pc:sldMk cId="565208392" sldId="359"/>
            <ac:spMk id="164" creationId="{98E659DD-3F25-D4C9-68C1-46A4BF640FCD}"/>
          </ac:spMkLst>
        </pc:spChg>
        <pc:spChg chg="add mod">
          <ac:chgData name="#CUI SHUAIWEN#" userId="35a196ea-bcb8-475e-86cf-0b9eaca8a48f" providerId="ADAL" clId="{57376332-2583-49B1-AFA0-D7E85C41B98C}" dt="2024-12-10T11:45:15.347" v="10000" actId="164"/>
          <ac:spMkLst>
            <pc:docMk/>
            <pc:sldMk cId="565208392" sldId="359"/>
            <ac:spMk id="165" creationId="{19671C60-7B36-A420-D708-C1B2C1AE8795}"/>
          </ac:spMkLst>
        </pc:spChg>
        <pc:spChg chg="add mod">
          <ac:chgData name="#CUI SHUAIWEN#" userId="35a196ea-bcb8-475e-86cf-0b9eaca8a48f" providerId="ADAL" clId="{57376332-2583-49B1-AFA0-D7E85C41B98C}" dt="2024-12-10T11:45:15.347" v="10000" actId="164"/>
          <ac:spMkLst>
            <pc:docMk/>
            <pc:sldMk cId="565208392" sldId="359"/>
            <ac:spMk id="166" creationId="{81BE89F3-8F62-B077-6B15-A9FA177B3786}"/>
          </ac:spMkLst>
        </pc:spChg>
        <pc:spChg chg="add mod">
          <ac:chgData name="#CUI SHUAIWEN#" userId="35a196ea-bcb8-475e-86cf-0b9eaca8a48f" providerId="ADAL" clId="{57376332-2583-49B1-AFA0-D7E85C41B98C}" dt="2024-12-10T11:45:15.347" v="10000" actId="164"/>
          <ac:spMkLst>
            <pc:docMk/>
            <pc:sldMk cId="565208392" sldId="359"/>
            <ac:spMk id="172" creationId="{DE9D64E3-B5B1-6EA6-7D78-5E2370CB2192}"/>
          </ac:spMkLst>
        </pc:spChg>
        <pc:spChg chg="add mod">
          <ac:chgData name="#CUI SHUAIWEN#" userId="35a196ea-bcb8-475e-86cf-0b9eaca8a48f" providerId="ADAL" clId="{57376332-2583-49B1-AFA0-D7E85C41B98C}" dt="2024-12-10T11:45:15.347" v="10000" actId="164"/>
          <ac:spMkLst>
            <pc:docMk/>
            <pc:sldMk cId="565208392" sldId="359"/>
            <ac:spMk id="174" creationId="{CD6014C1-CC57-082D-0430-3C18DD8C5B55}"/>
          </ac:spMkLst>
        </pc:spChg>
        <pc:spChg chg="add mod">
          <ac:chgData name="#CUI SHUAIWEN#" userId="35a196ea-bcb8-475e-86cf-0b9eaca8a48f" providerId="ADAL" clId="{57376332-2583-49B1-AFA0-D7E85C41B98C}" dt="2024-12-10T13:19:01.556" v="10853" actId="1076"/>
          <ac:spMkLst>
            <pc:docMk/>
            <pc:sldMk cId="565208392" sldId="359"/>
            <ac:spMk id="185" creationId="{4F4CE32F-1CC5-8588-6D6A-B7E18C847DB0}"/>
          </ac:spMkLst>
        </pc:spChg>
        <pc:spChg chg="add mod topLvl">
          <ac:chgData name="#CUI SHUAIWEN#" userId="35a196ea-bcb8-475e-86cf-0b9eaca8a48f" providerId="ADAL" clId="{57376332-2583-49B1-AFA0-D7E85C41B98C}" dt="2024-12-10T11:37:28.378" v="9735" actId="165"/>
          <ac:spMkLst>
            <pc:docMk/>
            <pc:sldMk cId="565208392" sldId="359"/>
            <ac:spMk id="188" creationId="{3838BD63-D59E-11F5-7649-4F7CDB118C77}"/>
          </ac:spMkLst>
        </pc:spChg>
        <pc:spChg chg="add mod topLvl">
          <ac:chgData name="#CUI SHUAIWEN#" userId="35a196ea-bcb8-475e-86cf-0b9eaca8a48f" providerId="ADAL" clId="{57376332-2583-49B1-AFA0-D7E85C41B98C}" dt="2024-12-10T11:37:28.378" v="9735" actId="165"/>
          <ac:spMkLst>
            <pc:docMk/>
            <pc:sldMk cId="565208392" sldId="359"/>
            <ac:spMk id="189" creationId="{4DCEC078-BD07-1EE7-3E86-4157D27F1810}"/>
          </ac:spMkLst>
        </pc:spChg>
        <pc:spChg chg="add mod topLvl">
          <ac:chgData name="#CUI SHUAIWEN#" userId="35a196ea-bcb8-475e-86cf-0b9eaca8a48f" providerId="ADAL" clId="{57376332-2583-49B1-AFA0-D7E85C41B98C}" dt="2024-12-10T11:37:28.195" v="9734" actId="165"/>
          <ac:spMkLst>
            <pc:docMk/>
            <pc:sldMk cId="565208392" sldId="359"/>
            <ac:spMk id="190" creationId="{FC7F5706-4B83-E74F-B87E-40603F3C4EDA}"/>
          </ac:spMkLst>
        </pc:spChg>
        <pc:spChg chg="add mod topLvl">
          <ac:chgData name="#CUI SHUAIWEN#" userId="35a196ea-bcb8-475e-86cf-0b9eaca8a48f" providerId="ADAL" clId="{57376332-2583-49B1-AFA0-D7E85C41B98C}" dt="2024-12-10T14:46:57.329" v="11773" actId="20577"/>
          <ac:spMkLst>
            <pc:docMk/>
            <pc:sldMk cId="565208392" sldId="359"/>
            <ac:spMk id="191" creationId="{23731135-0822-1112-2A2D-E61A4EF1DECB}"/>
          </ac:spMkLst>
        </pc:spChg>
        <pc:spChg chg="add mod topLvl">
          <ac:chgData name="#CUI SHUAIWEN#" userId="35a196ea-bcb8-475e-86cf-0b9eaca8a48f" providerId="ADAL" clId="{57376332-2583-49B1-AFA0-D7E85C41B98C}" dt="2024-12-10T11:37:27.982" v="9733" actId="165"/>
          <ac:spMkLst>
            <pc:docMk/>
            <pc:sldMk cId="565208392" sldId="359"/>
            <ac:spMk id="192" creationId="{34AEEC22-183D-9392-495F-30B6427B9053}"/>
          </ac:spMkLst>
        </pc:spChg>
        <pc:spChg chg="add mod topLvl">
          <ac:chgData name="#CUI SHUAIWEN#" userId="35a196ea-bcb8-475e-86cf-0b9eaca8a48f" providerId="ADAL" clId="{57376332-2583-49B1-AFA0-D7E85C41B98C}" dt="2024-12-10T11:37:27.982" v="9733" actId="165"/>
          <ac:spMkLst>
            <pc:docMk/>
            <pc:sldMk cId="565208392" sldId="359"/>
            <ac:spMk id="193" creationId="{CD10D68B-1B35-9E90-986A-9887052C309A}"/>
          </ac:spMkLst>
        </pc:spChg>
        <pc:spChg chg="add mod">
          <ac:chgData name="#CUI SHUAIWEN#" userId="35a196ea-bcb8-475e-86cf-0b9eaca8a48f" providerId="ADAL" clId="{57376332-2583-49B1-AFA0-D7E85C41B98C}" dt="2024-12-10T11:45:19.637" v="10001" actId="164"/>
          <ac:spMkLst>
            <pc:docMk/>
            <pc:sldMk cId="565208392" sldId="359"/>
            <ac:spMk id="197" creationId="{E715B7A1-7C39-5C26-5F06-5CD350F3CF41}"/>
          </ac:spMkLst>
        </pc:spChg>
        <pc:spChg chg="add mod">
          <ac:chgData name="#CUI SHUAIWEN#" userId="35a196ea-bcb8-475e-86cf-0b9eaca8a48f" providerId="ADAL" clId="{57376332-2583-49B1-AFA0-D7E85C41B98C}" dt="2024-12-10T11:45:19.637" v="10001" actId="164"/>
          <ac:spMkLst>
            <pc:docMk/>
            <pc:sldMk cId="565208392" sldId="359"/>
            <ac:spMk id="198" creationId="{D164D8D0-063A-0069-5276-742B0657E273}"/>
          </ac:spMkLst>
        </pc:spChg>
        <pc:spChg chg="add mod">
          <ac:chgData name="#CUI SHUAIWEN#" userId="35a196ea-bcb8-475e-86cf-0b9eaca8a48f" providerId="ADAL" clId="{57376332-2583-49B1-AFA0-D7E85C41B98C}" dt="2024-12-10T11:37:40.276" v="9742" actId="1076"/>
          <ac:spMkLst>
            <pc:docMk/>
            <pc:sldMk cId="565208392" sldId="359"/>
            <ac:spMk id="199" creationId="{99704A2A-D6B2-274A-9748-4C199C22B004}"/>
          </ac:spMkLst>
        </pc:spChg>
        <pc:spChg chg="add mod">
          <ac:chgData name="#CUI SHUAIWEN#" userId="35a196ea-bcb8-475e-86cf-0b9eaca8a48f" providerId="ADAL" clId="{57376332-2583-49B1-AFA0-D7E85C41B98C}" dt="2024-12-10T11:37:43.784" v="9743"/>
          <ac:spMkLst>
            <pc:docMk/>
            <pc:sldMk cId="565208392" sldId="359"/>
            <ac:spMk id="200" creationId="{6F553C5F-2EBA-D1E2-F690-6EC0E21DC918}"/>
          </ac:spMkLst>
        </pc:spChg>
        <pc:spChg chg="add mod">
          <ac:chgData name="#CUI SHUAIWEN#" userId="35a196ea-bcb8-475e-86cf-0b9eaca8a48f" providerId="ADAL" clId="{57376332-2583-49B1-AFA0-D7E85C41B98C}" dt="2024-12-10T11:46:23.586" v="10008" actId="14100"/>
          <ac:spMkLst>
            <pc:docMk/>
            <pc:sldMk cId="565208392" sldId="359"/>
            <ac:spMk id="201" creationId="{15F5230D-0B1D-0E39-503F-925BD6834872}"/>
          </ac:spMkLst>
        </pc:spChg>
        <pc:spChg chg="add mod">
          <ac:chgData name="#CUI SHUAIWEN#" userId="35a196ea-bcb8-475e-86cf-0b9eaca8a48f" providerId="ADAL" clId="{57376332-2583-49B1-AFA0-D7E85C41B98C}" dt="2024-12-10T11:37:56.201" v="9748"/>
          <ac:spMkLst>
            <pc:docMk/>
            <pc:sldMk cId="565208392" sldId="359"/>
            <ac:spMk id="202" creationId="{E61E4281-D0F9-D8D7-B5C3-DC997CF2FA19}"/>
          </ac:spMkLst>
        </pc:spChg>
        <pc:spChg chg="add del mod">
          <ac:chgData name="#CUI SHUAIWEN#" userId="35a196ea-bcb8-475e-86cf-0b9eaca8a48f" providerId="ADAL" clId="{57376332-2583-49B1-AFA0-D7E85C41B98C}" dt="2024-12-10T11:38:18.288" v="9754" actId="478"/>
          <ac:spMkLst>
            <pc:docMk/>
            <pc:sldMk cId="565208392" sldId="359"/>
            <ac:spMk id="203" creationId="{D882963E-9C1D-28CD-5C7B-7C7E57EF281B}"/>
          </ac:spMkLst>
        </pc:spChg>
        <pc:spChg chg="add mod">
          <ac:chgData name="#CUI SHUAIWEN#" userId="35a196ea-bcb8-475e-86cf-0b9eaca8a48f" providerId="ADAL" clId="{57376332-2583-49B1-AFA0-D7E85C41B98C}" dt="2024-12-10T11:40:42.506" v="9814" actId="14100"/>
          <ac:spMkLst>
            <pc:docMk/>
            <pc:sldMk cId="565208392" sldId="359"/>
            <ac:spMk id="204" creationId="{09B51532-0F7D-5C9A-4618-6F01A030C58A}"/>
          </ac:spMkLst>
        </pc:spChg>
        <pc:spChg chg="mod">
          <ac:chgData name="#CUI SHUAIWEN#" userId="35a196ea-bcb8-475e-86cf-0b9eaca8a48f" providerId="ADAL" clId="{57376332-2583-49B1-AFA0-D7E85C41B98C}" dt="2024-12-10T11:39:30.288" v="9769"/>
          <ac:spMkLst>
            <pc:docMk/>
            <pc:sldMk cId="565208392" sldId="359"/>
            <ac:spMk id="211" creationId="{FEBA49A3-8EAC-8786-F6E6-29485D36E66F}"/>
          </ac:spMkLst>
        </pc:spChg>
        <pc:spChg chg="mod">
          <ac:chgData name="#CUI SHUAIWEN#" userId="35a196ea-bcb8-475e-86cf-0b9eaca8a48f" providerId="ADAL" clId="{57376332-2583-49B1-AFA0-D7E85C41B98C}" dt="2024-12-10T11:39:30.288" v="9769"/>
          <ac:spMkLst>
            <pc:docMk/>
            <pc:sldMk cId="565208392" sldId="359"/>
            <ac:spMk id="212" creationId="{28511FD1-2F64-CAD4-77F5-7C80F8F3774F}"/>
          </ac:spMkLst>
        </pc:spChg>
        <pc:spChg chg="mod">
          <ac:chgData name="#CUI SHUAIWEN#" userId="35a196ea-bcb8-475e-86cf-0b9eaca8a48f" providerId="ADAL" clId="{57376332-2583-49B1-AFA0-D7E85C41B98C}" dt="2024-12-10T11:39:32.970" v="9771"/>
          <ac:spMkLst>
            <pc:docMk/>
            <pc:sldMk cId="565208392" sldId="359"/>
            <ac:spMk id="214" creationId="{48752303-23F4-0BE0-A2BF-1C2D7B38350A}"/>
          </ac:spMkLst>
        </pc:spChg>
        <pc:spChg chg="mod">
          <ac:chgData name="#CUI SHUAIWEN#" userId="35a196ea-bcb8-475e-86cf-0b9eaca8a48f" providerId="ADAL" clId="{57376332-2583-49B1-AFA0-D7E85C41B98C}" dt="2024-12-10T11:39:32.970" v="9771"/>
          <ac:spMkLst>
            <pc:docMk/>
            <pc:sldMk cId="565208392" sldId="359"/>
            <ac:spMk id="215" creationId="{695643E3-D136-5240-57D6-870ED26DD79B}"/>
          </ac:spMkLst>
        </pc:spChg>
        <pc:spChg chg="add del mod">
          <ac:chgData name="#CUI SHUAIWEN#" userId="35a196ea-bcb8-475e-86cf-0b9eaca8a48f" providerId="ADAL" clId="{57376332-2583-49B1-AFA0-D7E85C41B98C}" dt="2024-12-10T11:40:36.839" v="9812" actId="478"/>
          <ac:spMkLst>
            <pc:docMk/>
            <pc:sldMk cId="565208392" sldId="359"/>
            <ac:spMk id="216" creationId="{115E18D4-4A3B-5961-F4AE-E3C73077D875}"/>
          </ac:spMkLst>
        </pc:spChg>
        <pc:spChg chg="add mod">
          <ac:chgData name="#CUI SHUAIWEN#" userId="35a196ea-bcb8-475e-86cf-0b9eaca8a48f" providerId="ADAL" clId="{57376332-2583-49B1-AFA0-D7E85C41B98C}" dt="2024-12-10T11:53:53.824" v="10102" actId="113"/>
          <ac:spMkLst>
            <pc:docMk/>
            <pc:sldMk cId="565208392" sldId="359"/>
            <ac:spMk id="217" creationId="{736998E2-F0CE-30E1-4B27-C66B3A53C318}"/>
          </ac:spMkLst>
        </pc:spChg>
        <pc:spChg chg="mod">
          <ac:chgData name="#CUI SHUAIWEN#" userId="35a196ea-bcb8-475e-86cf-0b9eaca8a48f" providerId="ADAL" clId="{57376332-2583-49B1-AFA0-D7E85C41B98C}" dt="2024-12-10T11:41:44.738" v="9887"/>
          <ac:spMkLst>
            <pc:docMk/>
            <pc:sldMk cId="565208392" sldId="359"/>
            <ac:spMk id="219" creationId="{32649210-E830-27E6-8731-D3A35E7A8B56}"/>
          </ac:spMkLst>
        </pc:spChg>
        <pc:spChg chg="mod">
          <ac:chgData name="#CUI SHUAIWEN#" userId="35a196ea-bcb8-475e-86cf-0b9eaca8a48f" providerId="ADAL" clId="{57376332-2583-49B1-AFA0-D7E85C41B98C}" dt="2024-12-10T11:41:44.738" v="9887"/>
          <ac:spMkLst>
            <pc:docMk/>
            <pc:sldMk cId="565208392" sldId="359"/>
            <ac:spMk id="220" creationId="{F80AA1E0-EA6E-36E8-EDE0-5ACF6164658C}"/>
          </ac:spMkLst>
        </pc:spChg>
        <pc:spChg chg="add del mod">
          <ac:chgData name="#CUI SHUAIWEN#" userId="35a196ea-bcb8-475e-86cf-0b9eaca8a48f" providerId="ADAL" clId="{57376332-2583-49B1-AFA0-D7E85C41B98C}" dt="2024-12-10T11:41:59.602" v="9892" actId="478"/>
          <ac:spMkLst>
            <pc:docMk/>
            <pc:sldMk cId="565208392" sldId="359"/>
            <ac:spMk id="221" creationId="{A1BD3DAF-A75E-4E68-5B53-23DD1A45203A}"/>
          </ac:spMkLst>
        </pc:spChg>
        <pc:spChg chg="mod">
          <ac:chgData name="#CUI SHUAIWEN#" userId="35a196ea-bcb8-475e-86cf-0b9eaca8a48f" providerId="ADAL" clId="{57376332-2583-49B1-AFA0-D7E85C41B98C}" dt="2024-12-10T11:41:47.341" v="9889"/>
          <ac:spMkLst>
            <pc:docMk/>
            <pc:sldMk cId="565208392" sldId="359"/>
            <ac:spMk id="223" creationId="{F3AE26A0-251D-02F2-5E19-D44101DB255C}"/>
          </ac:spMkLst>
        </pc:spChg>
        <pc:spChg chg="mod">
          <ac:chgData name="#CUI SHUAIWEN#" userId="35a196ea-bcb8-475e-86cf-0b9eaca8a48f" providerId="ADAL" clId="{57376332-2583-49B1-AFA0-D7E85C41B98C}" dt="2024-12-10T11:41:47.341" v="9889"/>
          <ac:spMkLst>
            <pc:docMk/>
            <pc:sldMk cId="565208392" sldId="359"/>
            <ac:spMk id="224" creationId="{D6EFC438-D3E6-57E8-22CC-6D2669F43A17}"/>
          </ac:spMkLst>
        </pc:spChg>
        <pc:spChg chg="add del mod">
          <ac:chgData name="#CUI SHUAIWEN#" userId="35a196ea-bcb8-475e-86cf-0b9eaca8a48f" providerId="ADAL" clId="{57376332-2583-49B1-AFA0-D7E85C41B98C}" dt="2024-12-10T11:41:59.602" v="9892" actId="478"/>
          <ac:spMkLst>
            <pc:docMk/>
            <pc:sldMk cId="565208392" sldId="359"/>
            <ac:spMk id="225" creationId="{DCE1653D-12A1-D740-846A-BD78125CA43B}"/>
          </ac:spMkLst>
        </pc:spChg>
        <pc:spChg chg="mod">
          <ac:chgData name="#CUI SHUAIWEN#" userId="35a196ea-bcb8-475e-86cf-0b9eaca8a48f" providerId="ADAL" clId="{57376332-2583-49B1-AFA0-D7E85C41B98C}" dt="2024-12-10T11:53:46.970" v="10101" actId="20577"/>
          <ac:spMkLst>
            <pc:docMk/>
            <pc:sldMk cId="565208392" sldId="359"/>
            <ac:spMk id="229" creationId="{B35EB828-4C38-1EF4-2745-971E6EAF33E3}"/>
          </ac:spMkLst>
        </pc:spChg>
        <pc:spChg chg="mod">
          <ac:chgData name="#CUI SHUAIWEN#" userId="35a196ea-bcb8-475e-86cf-0b9eaca8a48f" providerId="ADAL" clId="{57376332-2583-49B1-AFA0-D7E85C41B98C}" dt="2024-12-10T11:42:23.369" v="9902" actId="20577"/>
          <ac:spMkLst>
            <pc:docMk/>
            <pc:sldMk cId="565208392" sldId="359"/>
            <ac:spMk id="230" creationId="{91A5B7D0-5912-D3B8-07B4-FE9E0F842B79}"/>
          </ac:spMkLst>
        </pc:spChg>
        <pc:spChg chg="mod">
          <ac:chgData name="#CUI SHUAIWEN#" userId="35a196ea-bcb8-475e-86cf-0b9eaca8a48f" providerId="ADAL" clId="{57376332-2583-49B1-AFA0-D7E85C41B98C}" dt="2024-12-10T11:42:05.233" v="9894"/>
          <ac:spMkLst>
            <pc:docMk/>
            <pc:sldMk cId="565208392" sldId="359"/>
            <ac:spMk id="231" creationId="{82A0C969-D2CA-BB46-1B33-3C7426593A71}"/>
          </ac:spMkLst>
        </pc:spChg>
        <pc:spChg chg="mod">
          <ac:chgData name="#CUI SHUAIWEN#" userId="35a196ea-bcb8-475e-86cf-0b9eaca8a48f" providerId="ADAL" clId="{57376332-2583-49B1-AFA0-D7E85C41B98C}" dt="2024-12-10T11:53:37.978" v="10099" actId="113"/>
          <ac:spMkLst>
            <pc:docMk/>
            <pc:sldMk cId="565208392" sldId="359"/>
            <ac:spMk id="234" creationId="{040FC64C-FDCB-5F29-7BCE-AA8F278B90AF}"/>
          </ac:spMkLst>
        </pc:spChg>
        <pc:spChg chg="mod">
          <ac:chgData name="#CUI SHUAIWEN#" userId="35a196ea-bcb8-475e-86cf-0b9eaca8a48f" providerId="ADAL" clId="{57376332-2583-49B1-AFA0-D7E85C41B98C}" dt="2024-12-10T11:46:30.962" v="10010" actId="14100"/>
          <ac:spMkLst>
            <pc:docMk/>
            <pc:sldMk cId="565208392" sldId="359"/>
            <ac:spMk id="235" creationId="{A91F19C4-46E5-3963-3FAF-833744D2249F}"/>
          </ac:spMkLst>
        </pc:spChg>
        <pc:spChg chg="mod">
          <ac:chgData name="#CUI SHUAIWEN#" userId="35a196ea-bcb8-475e-86cf-0b9eaca8a48f" providerId="ADAL" clId="{57376332-2583-49B1-AFA0-D7E85C41B98C}" dt="2024-12-10T11:42:15.324" v="9898"/>
          <ac:spMkLst>
            <pc:docMk/>
            <pc:sldMk cId="565208392" sldId="359"/>
            <ac:spMk id="236" creationId="{43E36D12-F7E3-FC17-5231-8A41480645E6}"/>
          </ac:spMkLst>
        </pc:spChg>
        <pc:grpChg chg="del">
          <ac:chgData name="#CUI SHUAIWEN#" userId="35a196ea-bcb8-475e-86cf-0b9eaca8a48f" providerId="ADAL" clId="{57376332-2583-49B1-AFA0-D7E85C41B98C}" dt="2024-12-10T10:56:29.790" v="8891" actId="478"/>
          <ac:grpSpMkLst>
            <pc:docMk/>
            <pc:sldMk cId="565208392" sldId="359"/>
            <ac:grpSpMk id="18" creationId="{2129CF8B-6EF6-222A-41B8-66BAD02A663D}"/>
          </ac:grpSpMkLst>
        </pc:grpChg>
        <pc:grpChg chg="add mod">
          <ac:chgData name="#CUI SHUAIWEN#" userId="35a196ea-bcb8-475e-86cf-0b9eaca8a48f" providerId="ADAL" clId="{57376332-2583-49B1-AFA0-D7E85C41B98C}" dt="2024-12-10T11:45:15.347" v="10000" actId="164"/>
          <ac:grpSpMkLst>
            <pc:docMk/>
            <pc:sldMk cId="565208392" sldId="359"/>
            <ac:grpSpMk id="103" creationId="{79FF2D75-C85F-412B-6774-D303C3B80BC7}"/>
          </ac:grpSpMkLst>
        </pc:grpChg>
        <pc:grpChg chg="add mod">
          <ac:chgData name="#CUI SHUAIWEN#" userId="35a196ea-bcb8-475e-86cf-0b9eaca8a48f" providerId="ADAL" clId="{57376332-2583-49B1-AFA0-D7E85C41B98C}" dt="2024-12-10T11:45:15.347" v="10000" actId="164"/>
          <ac:grpSpMkLst>
            <pc:docMk/>
            <pc:sldMk cId="565208392" sldId="359"/>
            <ac:grpSpMk id="104" creationId="{2316F755-C188-3666-4F50-94774E52E44F}"/>
          </ac:grpSpMkLst>
        </pc:grpChg>
        <pc:grpChg chg="add mod">
          <ac:chgData name="#CUI SHUAIWEN#" userId="35a196ea-bcb8-475e-86cf-0b9eaca8a48f" providerId="ADAL" clId="{57376332-2583-49B1-AFA0-D7E85C41B98C}" dt="2024-12-10T11:45:15.347" v="10000" actId="164"/>
          <ac:grpSpMkLst>
            <pc:docMk/>
            <pc:sldMk cId="565208392" sldId="359"/>
            <ac:grpSpMk id="105" creationId="{03A07D87-FE97-29AE-9CE8-4499716F684D}"/>
          </ac:grpSpMkLst>
        </pc:grpChg>
        <pc:grpChg chg="add mod">
          <ac:chgData name="#CUI SHUAIWEN#" userId="35a196ea-bcb8-475e-86cf-0b9eaca8a48f" providerId="ADAL" clId="{57376332-2583-49B1-AFA0-D7E85C41B98C}" dt="2024-12-10T11:45:15.347" v="10000" actId="164"/>
          <ac:grpSpMkLst>
            <pc:docMk/>
            <pc:sldMk cId="565208392" sldId="359"/>
            <ac:grpSpMk id="106" creationId="{E67FC6E6-7F9C-6237-A9FF-C5D7100E1AAA}"/>
          </ac:grpSpMkLst>
        </pc:grpChg>
        <pc:grpChg chg="del">
          <ac:chgData name="#CUI SHUAIWEN#" userId="35a196ea-bcb8-475e-86cf-0b9eaca8a48f" providerId="ADAL" clId="{57376332-2583-49B1-AFA0-D7E85C41B98C}" dt="2024-12-10T10:56:29.790" v="8891" actId="478"/>
          <ac:grpSpMkLst>
            <pc:docMk/>
            <pc:sldMk cId="565208392" sldId="359"/>
            <ac:grpSpMk id="178" creationId="{EF1F9BBC-8B18-8051-2002-43129313627E}"/>
          </ac:grpSpMkLst>
        </pc:grpChg>
        <pc:grpChg chg="del">
          <ac:chgData name="#CUI SHUAIWEN#" userId="35a196ea-bcb8-475e-86cf-0b9eaca8a48f" providerId="ADAL" clId="{57376332-2583-49B1-AFA0-D7E85C41B98C}" dt="2024-12-10T10:56:29.790" v="8891" actId="478"/>
          <ac:grpSpMkLst>
            <pc:docMk/>
            <pc:sldMk cId="565208392" sldId="359"/>
            <ac:grpSpMk id="179" creationId="{AE1712EA-182B-7070-7347-CAF508CD56CF}"/>
          </ac:grpSpMkLst>
        </pc:grpChg>
        <pc:grpChg chg="del">
          <ac:chgData name="#CUI SHUAIWEN#" userId="35a196ea-bcb8-475e-86cf-0b9eaca8a48f" providerId="ADAL" clId="{57376332-2583-49B1-AFA0-D7E85C41B98C}" dt="2024-12-10T10:56:29.790" v="8891" actId="478"/>
          <ac:grpSpMkLst>
            <pc:docMk/>
            <pc:sldMk cId="565208392" sldId="359"/>
            <ac:grpSpMk id="180" creationId="{7C813071-9CFB-902A-1072-AF83C48F05A2}"/>
          </ac:grpSpMkLst>
        </pc:grpChg>
        <pc:grpChg chg="del">
          <ac:chgData name="#CUI SHUAIWEN#" userId="35a196ea-bcb8-475e-86cf-0b9eaca8a48f" providerId="ADAL" clId="{57376332-2583-49B1-AFA0-D7E85C41B98C}" dt="2024-12-10T10:56:29.790" v="8891" actId="478"/>
          <ac:grpSpMkLst>
            <pc:docMk/>
            <pc:sldMk cId="565208392" sldId="359"/>
            <ac:grpSpMk id="181" creationId="{25E7EE74-769C-1118-1737-C0D035B47265}"/>
          </ac:grpSpMkLst>
        </pc:grpChg>
        <pc:grpChg chg="del">
          <ac:chgData name="#CUI SHUAIWEN#" userId="35a196ea-bcb8-475e-86cf-0b9eaca8a48f" providerId="ADAL" clId="{57376332-2583-49B1-AFA0-D7E85C41B98C}" dt="2024-12-10T10:56:29.790" v="8891" actId="478"/>
          <ac:grpSpMkLst>
            <pc:docMk/>
            <pc:sldMk cId="565208392" sldId="359"/>
            <ac:grpSpMk id="182" creationId="{9EAE1302-000E-7E54-9439-08E2CA338B48}"/>
          </ac:grpSpMkLst>
        </pc:grpChg>
        <pc:grpChg chg="del">
          <ac:chgData name="#CUI SHUAIWEN#" userId="35a196ea-bcb8-475e-86cf-0b9eaca8a48f" providerId="ADAL" clId="{57376332-2583-49B1-AFA0-D7E85C41B98C}" dt="2024-12-10T10:56:29.790" v="8891" actId="478"/>
          <ac:grpSpMkLst>
            <pc:docMk/>
            <pc:sldMk cId="565208392" sldId="359"/>
            <ac:grpSpMk id="183" creationId="{A83956FA-EBE5-69BF-27B4-36D1C1D12203}"/>
          </ac:grpSpMkLst>
        </pc:grpChg>
        <pc:grpChg chg="add del mod">
          <ac:chgData name="#CUI SHUAIWEN#" userId="35a196ea-bcb8-475e-86cf-0b9eaca8a48f" providerId="ADAL" clId="{57376332-2583-49B1-AFA0-D7E85C41B98C}" dt="2024-12-10T11:45:19.637" v="10001" actId="164"/>
          <ac:grpSpMkLst>
            <pc:docMk/>
            <pc:sldMk cId="565208392" sldId="359"/>
            <ac:grpSpMk id="194" creationId="{834D375D-9E45-DABA-ABEE-5007EF2374A3}"/>
          </ac:grpSpMkLst>
        </pc:grpChg>
        <pc:grpChg chg="add del mod">
          <ac:chgData name="#CUI SHUAIWEN#" userId="35a196ea-bcb8-475e-86cf-0b9eaca8a48f" providerId="ADAL" clId="{57376332-2583-49B1-AFA0-D7E85C41B98C}" dt="2024-12-10T11:45:19.637" v="10001" actId="164"/>
          <ac:grpSpMkLst>
            <pc:docMk/>
            <pc:sldMk cId="565208392" sldId="359"/>
            <ac:grpSpMk id="195" creationId="{EE2DAE06-470F-E8BD-3FEB-10DE18E8DD4E}"/>
          </ac:grpSpMkLst>
        </pc:grpChg>
        <pc:grpChg chg="add del mod">
          <ac:chgData name="#CUI SHUAIWEN#" userId="35a196ea-bcb8-475e-86cf-0b9eaca8a48f" providerId="ADAL" clId="{57376332-2583-49B1-AFA0-D7E85C41B98C}" dt="2024-12-10T11:45:19.637" v="10001" actId="164"/>
          <ac:grpSpMkLst>
            <pc:docMk/>
            <pc:sldMk cId="565208392" sldId="359"/>
            <ac:grpSpMk id="196" creationId="{71E58FA2-5D50-F4F4-DF09-5FA500CD00FB}"/>
          </ac:grpSpMkLst>
        </pc:grpChg>
        <pc:grpChg chg="add mod">
          <ac:chgData name="#CUI SHUAIWEN#" userId="35a196ea-bcb8-475e-86cf-0b9eaca8a48f" providerId="ADAL" clId="{57376332-2583-49B1-AFA0-D7E85C41B98C}" dt="2024-12-10T11:45:28.542" v="10003" actId="164"/>
          <ac:grpSpMkLst>
            <pc:docMk/>
            <pc:sldMk cId="565208392" sldId="359"/>
            <ac:grpSpMk id="205" creationId="{B08BFB0A-F373-54A1-BB8B-EE3B6941FE7E}"/>
          </ac:grpSpMkLst>
        </pc:grpChg>
        <pc:grpChg chg="add mod">
          <ac:chgData name="#CUI SHUAIWEN#" userId="35a196ea-bcb8-475e-86cf-0b9eaca8a48f" providerId="ADAL" clId="{57376332-2583-49B1-AFA0-D7E85C41B98C}" dt="2024-12-10T11:45:28.542" v="10003" actId="164"/>
          <ac:grpSpMkLst>
            <pc:docMk/>
            <pc:sldMk cId="565208392" sldId="359"/>
            <ac:grpSpMk id="206" creationId="{24118512-963D-D18A-2777-A7F593B90D00}"/>
          </ac:grpSpMkLst>
        </pc:grpChg>
        <pc:grpChg chg="add mod">
          <ac:chgData name="#CUI SHUAIWEN#" userId="35a196ea-bcb8-475e-86cf-0b9eaca8a48f" providerId="ADAL" clId="{57376332-2583-49B1-AFA0-D7E85C41B98C}" dt="2024-12-10T11:45:28.542" v="10003" actId="164"/>
          <ac:grpSpMkLst>
            <pc:docMk/>
            <pc:sldMk cId="565208392" sldId="359"/>
            <ac:grpSpMk id="207" creationId="{43913045-165B-4978-D32C-A10B6507FE38}"/>
          </ac:grpSpMkLst>
        </pc:grpChg>
        <pc:grpChg chg="add mod">
          <ac:chgData name="#CUI SHUAIWEN#" userId="35a196ea-bcb8-475e-86cf-0b9eaca8a48f" providerId="ADAL" clId="{57376332-2583-49B1-AFA0-D7E85C41B98C}" dt="2024-12-10T11:45:28.542" v="10003" actId="164"/>
          <ac:grpSpMkLst>
            <pc:docMk/>
            <pc:sldMk cId="565208392" sldId="359"/>
            <ac:grpSpMk id="208" creationId="{4852CC2F-9D47-2DEB-6C2F-4E732750947A}"/>
          </ac:grpSpMkLst>
        </pc:grpChg>
        <pc:grpChg chg="add mod">
          <ac:chgData name="#CUI SHUAIWEN#" userId="35a196ea-bcb8-475e-86cf-0b9eaca8a48f" providerId="ADAL" clId="{57376332-2583-49B1-AFA0-D7E85C41B98C}" dt="2024-12-10T11:42:03.354" v="9893" actId="164"/>
          <ac:grpSpMkLst>
            <pc:docMk/>
            <pc:sldMk cId="565208392" sldId="359"/>
            <ac:grpSpMk id="209" creationId="{4E6157EE-85B7-A094-5623-9B4F4AF4788C}"/>
          </ac:grpSpMkLst>
        </pc:grpChg>
        <pc:grpChg chg="add del mod">
          <ac:chgData name="#CUI SHUAIWEN#" userId="35a196ea-bcb8-475e-86cf-0b9eaca8a48f" providerId="ADAL" clId="{57376332-2583-49B1-AFA0-D7E85C41B98C}" dt="2024-12-10T11:40:38.361" v="9813" actId="478"/>
          <ac:grpSpMkLst>
            <pc:docMk/>
            <pc:sldMk cId="565208392" sldId="359"/>
            <ac:grpSpMk id="210" creationId="{06EFBB86-7CBD-5892-A2D6-5C84B983A941}"/>
          </ac:grpSpMkLst>
        </pc:grpChg>
        <pc:grpChg chg="add del mod">
          <ac:chgData name="#CUI SHUAIWEN#" userId="35a196ea-bcb8-475e-86cf-0b9eaca8a48f" providerId="ADAL" clId="{57376332-2583-49B1-AFA0-D7E85C41B98C}" dt="2024-12-10T11:40:38.361" v="9813" actId="478"/>
          <ac:grpSpMkLst>
            <pc:docMk/>
            <pc:sldMk cId="565208392" sldId="359"/>
            <ac:grpSpMk id="213" creationId="{4968EFE9-BBF7-4E6D-ECED-0AF21069EBFC}"/>
          </ac:grpSpMkLst>
        </pc:grpChg>
        <pc:grpChg chg="add del mod">
          <ac:chgData name="#CUI SHUAIWEN#" userId="35a196ea-bcb8-475e-86cf-0b9eaca8a48f" providerId="ADAL" clId="{57376332-2583-49B1-AFA0-D7E85C41B98C}" dt="2024-12-10T11:41:59.602" v="9892" actId="478"/>
          <ac:grpSpMkLst>
            <pc:docMk/>
            <pc:sldMk cId="565208392" sldId="359"/>
            <ac:grpSpMk id="218" creationId="{36CF754D-10B1-E979-D861-BF427F5DE221}"/>
          </ac:grpSpMkLst>
        </pc:grpChg>
        <pc:grpChg chg="add del mod">
          <ac:chgData name="#CUI SHUAIWEN#" userId="35a196ea-bcb8-475e-86cf-0b9eaca8a48f" providerId="ADAL" clId="{57376332-2583-49B1-AFA0-D7E85C41B98C}" dt="2024-12-10T11:41:59.602" v="9892" actId="478"/>
          <ac:grpSpMkLst>
            <pc:docMk/>
            <pc:sldMk cId="565208392" sldId="359"/>
            <ac:grpSpMk id="222" creationId="{733E7374-A0BA-640D-F415-8FCF6421B745}"/>
          </ac:grpSpMkLst>
        </pc:grpChg>
        <pc:grpChg chg="add mod">
          <ac:chgData name="#CUI SHUAIWEN#" userId="35a196ea-bcb8-475e-86cf-0b9eaca8a48f" providerId="ADAL" clId="{57376332-2583-49B1-AFA0-D7E85C41B98C}" dt="2024-12-10T11:45:23.998" v="10002" actId="164"/>
          <ac:grpSpMkLst>
            <pc:docMk/>
            <pc:sldMk cId="565208392" sldId="359"/>
            <ac:grpSpMk id="226" creationId="{89482AED-51F4-8252-0978-D3FBFE0ACAAC}"/>
          </ac:grpSpMkLst>
        </pc:grpChg>
        <pc:grpChg chg="add mod">
          <ac:chgData name="#CUI SHUAIWEN#" userId="35a196ea-bcb8-475e-86cf-0b9eaca8a48f" providerId="ADAL" clId="{57376332-2583-49B1-AFA0-D7E85C41B98C}" dt="2024-12-10T11:45:23.998" v="10002" actId="164"/>
          <ac:grpSpMkLst>
            <pc:docMk/>
            <pc:sldMk cId="565208392" sldId="359"/>
            <ac:grpSpMk id="227" creationId="{B598B62E-56F5-B84E-0629-0E2C62E57704}"/>
          </ac:grpSpMkLst>
        </pc:grpChg>
        <pc:grpChg chg="mod">
          <ac:chgData name="#CUI SHUAIWEN#" userId="35a196ea-bcb8-475e-86cf-0b9eaca8a48f" providerId="ADAL" clId="{57376332-2583-49B1-AFA0-D7E85C41B98C}" dt="2024-12-10T11:42:05.233" v="9894"/>
          <ac:grpSpMkLst>
            <pc:docMk/>
            <pc:sldMk cId="565208392" sldId="359"/>
            <ac:grpSpMk id="228" creationId="{F8BC09D5-45D1-25EC-3BCD-FA7546409D98}"/>
          </ac:grpSpMkLst>
        </pc:grpChg>
        <pc:grpChg chg="add mod">
          <ac:chgData name="#CUI SHUAIWEN#" userId="35a196ea-bcb8-475e-86cf-0b9eaca8a48f" providerId="ADAL" clId="{57376332-2583-49B1-AFA0-D7E85C41B98C}" dt="2024-12-10T11:45:23.998" v="10002" actId="164"/>
          <ac:grpSpMkLst>
            <pc:docMk/>
            <pc:sldMk cId="565208392" sldId="359"/>
            <ac:grpSpMk id="232" creationId="{8E325221-8186-7B93-9874-34CCDC5E4F23}"/>
          </ac:grpSpMkLst>
        </pc:grpChg>
        <pc:grpChg chg="mod">
          <ac:chgData name="#CUI SHUAIWEN#" userId="35a196ea-bcb8-475e-86cf-0b9eaca8a48f" providerId="ADAL" clId="{57376332-2583-49B1-AFA0-D7E85C41B98C}" dt="2024-12-10T11:42:15.324" v="9898"/>
          <ac:grpSpMkLst>
            <pc:docMk/>
            <pc:sldMk cId="565208392" sldId="359"/>
            <ac:grpSpMk id="233" creationId="{7AA024B5-8F5B-7008-33DF-B99D56233183}"/>
          </ac:grpSpMkLst>
        </pc:grpChg>
        <pc:grpChg chg="add mod">
          <ac:chgData name="#CUI SHUAIWEN#" userId="35a196ea-bcb8-475e-86cf-0b9eaca8a48f" providerId="ADAL" clId="{57376332-2583-49B1-AFA0-D7E85C41B98C}" dt="2024-12-10T11:45:15.347" v="10000" actId="164"/>
          <ac:grpSpMkLst>
            <pc:docMk/>
            <pc:sldMk cId="565208392" sldId="359"/>
            <ac:grpSpMk id="237" creationId="{898E73C7-59A6-112D-0D11-7A9FA9C9822A}"/>
          </ac:grpSpMkLst>
        </pc:grpChg>
        <pc:grpChg chg="add mod">
          <ac:chgData name="#CUI SHUAIWEN#" userId="35a196ea-bcb8-475e-86cf-0b9eaca8a48f" providerId="ADAL" clId="{57376332-2583-49B1-AFA0-D7E85C41B98C}" dt="2024-12-10T11:45:19.637" v="10001" actId="164"/>
          <ac:grpSpMkLst>
            <pc:docMk/>
            <pc:sldMk cId="565208392" sldId="359"/>
            <ac:grpSpMk id="238" creationId="{ED51FFD9-E225-C6FA-0C0D-7F8698DCCD2C}"/>
          </ac:grpSpMkLst>
        </pc:grpChg>
        <pc:grpChg chg="add mod">
          <ac:chgData name="#CUI SHUAIWEN#" userId="35a196ea-bcb8-475e-86cf-0b9eaca8a48f" providerId="ADAL" clId="{57376332-2583-49B1-AFA0-D7E85C41B98C}" dt="2024-12-10T11:45:23.998" v="10002" actId="164"/>
          <ac:grpSpMkLst>
            <pc:docMk/>
            <pc:sldMk cId="565208392" sldId="359"/>
            <ac:grpSpMk id="239" creationId="{CDD370F2-5A14-EB2F-F212-C54BA7CCC464}"/>
          </ac:grpSpMkLst>
        </pc:grpChg>
        <pc:grpChg chg="add mod">
          <ac:chgData name="#CUI SHUAIWEN#" userId="35a196ea-bcb8-475e-86cf-0b9eaca8a48f" providerId="ADAL" clId="{57376332-2583-49B1-AFA0-D7E85C41B98C}" dt="2024-12-10T11:45:28.542" v="10003" actId="164"/>
          <ac:grpSpMkLst>
            <pc:docMk/>
            <pc:sldMk cId="565208392" sldId="359"/>
            <ac:grpSpMk id="240" creationId="{F716088A-193F-F949-8EA7-EC89EE2BBF3B}"/>
          </ac:grpSpMkLst>
        </pc:grpChg>
        <pc:picChg chg="add del mod">
          <ac:chgData name="#CUI SHUAIWEN#" userId="35a196ea-bcb8-475e-86cf-0b9eaca8a48f" providerId="ADAL" clId="{57376332-2583-49B1-AFA0-D7E85C41B98C}" dt="2024-12-10T11:00:39.120" v="9018" actId="478"/>
          <ac:picMkLst>
            <pc:docMk/>
            <pc:sldMk cId="565208392" sldId="359"/>
            <ac:picMk id="21" creationId="{AA5EE2C5-9814-30F1-4A1D-3B0DE78B1A75}"/>
          </ac:picMkLst>
        </pc:picChg>
        <pc:picChg chg="add del mod">
          <ac:chgData name="#CUI SHUAIWEN#" userId="35a196ea-bcb8-475e-86cf-0b9eaca8a48f" providerId="ADAL" clId="{57376332-2583-49B1-AFA0-D7E85C41B98C}" dt="2024-12-10T11:02:36.129" v="9026" actId="478"/>
          <ac:picMkLst>
            <pc:docMk/>
            <pc:sldMk cId="565208392" sldId="359"/>
            <ac:picMk id="24" creationId="{9960B441-B951-482D-EEEB-CD2267926158}"/>
          </ac:picMkLst>
        </pc:picChg>
        <pc:picChg chg="add mod">
          <ac:chgData name="#CUI SHUAIWEN#" userId="35a196ea-bcb8-475e-86cf-0b9eaca8a48f" providerId="ADAL" clId="{57376332-2583-49B1-AFA0-D7E85C41B98C}" dt="2024-12-10T11:00:42.084" v="9019" actId="1076"/>
          <ac:picMkLst>
            <pc:docMk/>
            <pc:sldMk cId="565208392" sldId="359"/>
            <ac:picMk id="26" creationId="{307643C3-985E-6BDE-1DD1-0C0865D93847}"/>
          </ac:picMkLst>
        </pc:picChg>
        <pc:picChg chg="add mod">
          <ac:chgData name="#CUI SHUAIWEN#" userId="35a196ea-bcb8-475e-86cf-0b9eaca8a48f" providerId="ADAL" clId="{57376332-2583-49B1-AFA0-D7E85C41B98C}" dt="2024-12-10T11:02:38.848" v="9027" actId="1076"/>
          <ac:picMkLst>
            <pc:docMk/>
            <pc:sldMk cId="565208392" sldId="359"/>
            <ac:picMk id="28" creationId="{9B8D488C-4DFB-DC7B-7487-7BADD2F1D535}"/>
          </ac:picMkLst>
        </pc:picChg>
        <pc:picChg chg="add mod">
          <ac:chgData name="#CUI SHUAIWEN#" userId="35a196ea-bcb8-475e-86cf-0b9eaca8a48f" providerId="ADAL" clId="{57376332-2583-49B1-AFA0-D7E85C41B98C}" dt="2024-12-10T11:16:05.435" v="9166" actId="164"/>
          <ac:picMkLst>
            <pc:docMk/>
            <pc:sldMk cId="565208392" sldId="359"/>
            <ac:picMk id="35" creationId="{561198F0-20ED-E68A-A70B-4A0AC257C9E7}"/>
          </ac:picMkLst>
        </pc:picChg>
        <pc:picChg chg="add del mod">
          <ac:chgData name="#CUI SHUAIWEN#" userId="35a196ea-bcb8-475e-86cf-0b9eaca8a48f" providerId="ADAL" clId="{57376332-2583-49B1-AFA0-D7E85C41B98C}" dt="2024-12-10T11:06:03.793" v="9060" actId="478"/>
          <ac:picMkLst>
            <pc:docMk/>
            <pc:sldMk cId="565208392" sldId="359"/>
            <ac:picMk id="39" creationId="{69428DDA-545A-427A-3AB1-BC3826D646EF}"/>
          </ac:picMkLst>
        </pc:picChg>
        <pc:picChg chg="add mod">
          <ac:chgData name="#CUI SHUAIWEN#" userId="35a196ea-bcb8-475e-86cf-0b9eaca8a48f" providerId="ADAL" clId="{57376332-2583-49B1-AFA0-D7E85C41B98C}" dt="2024-12-10T12:07:49.484" v="10236" actId="1076"/>
          <ac:picMkLst>
            <pc:docMk/>
            <pc:sldMk cId="565208392" sldId="359"/>
            <ac:picMk id="40" creationId="{DDD348B3-8EC9-3F13-3D4E-DC4939F6D6DA}"/>
          </ac:picMkLst>
        </pc:picChg>
        <pc:picChg chg="add mod">
          <ac:chgData name="#CUI SHUAIWEN#" userId="35a196ea-bcb8-475e-86cf-0b9eaca8a48f" providerId="ADAL" clId="{57376332-2583-49B1-AFA0-D7E85C41B98C}" dt="2024-12-10T12:07:51.916" v="10237" actId="1076"/>
          <ac:picMkLst>
            <pc:docMk/>
            <pc:sldMk cId="565208392" sldId="359"/>
            <ac:picMk id="43" creationId="{63CA489D-6434-B652-D144-90EC3BAE8F63}"/>
          </ac:picMkLst>
        </pc:picChg>
        <pc:picChg chg="add mod">
          <ac:chgData name="#CUI SHUAIWEN#" userId="35a196ea-bcb8-475e-86cf-0b9eaca8a48f" providerId="ADAL" clId="{57376332-2583-49B1-AFA0-D7E85C41B98C}" dt="2024-12-10T12:07:46.622" v="10235" actId="1076"/>
          <ac:picMkLst>
            <pc:docMk/>
            <pc:sldMk cId="565208392" sldId="359"/>
            <ac:picMk id="45" creationId="{2B27B84D-9F51-6633-79D5-8A5EF4D69FB9}"/>
          </ac:picMkLst>
        </pc:picChg>
        <pc:cxnChg chg="add del mod">
          <ac:chgData name="#CUI SHUAIWEN#" userId="35a196ea-bcb8-475e-86cf-0b9eaca8a48f" providerId="ADAL" clId="{57376332-2583-49B1-AFA0-D7E85C41B98C}" dt="2024-12-10T11:11:57.893" v="9128" actId="478"/>
          <ac:cxnSpMkLst>
            <pc:docMk/>
            <pc:sldMk cId="565208392" sldId="359"/>
            <ac:cxnSpMk id="48" creationId="{3E45C04A-354B-F66E-828B-A71C53F5B00F}"/>
          </ac:cxnSpMkLst>
        </pc:cxnChg>
        <pc:cxnChg chg="add mod">
          <ac:chgData name="#CUI SHUAIWEN#" userId="35a196ea-bcb8-475e-86cf-0b9eaca8a48f" providerId="ADAL" clId="{57376332-2583-49B1-AFA0-D7E85C41B98C}" dt="2024-12-10T12:07:25.396" v="10231" actId="14100"/>
          <ac:cxnSpMkLst>
            <pc:docMk/>
            <pc:sldMk cId="565208392" sldId="359"/>
            <ac:cxnSpMk id="50" creationId="{4E9E6C01-CE19-EC85-E4D5-9E98D5D59852}"/>
          </ac:cxnSpMkLst>
        </pc:cxnChg>
        <pc:cxnChg chg="add mod">
          <ac:chgData name="#CUI SHUAIWEN#" userId="35a196ea-bcb8-475e-86cf-0b9eaca8a48f" providerId="ADAL" clId="{57376332-2583-49B1-AFA0-D7E85C41B98C}" dt="2024-12-10T12:07:25.396" v="10231" actId="14100"/>
          <ac:cxnSpMkLst>
            <pc:docMk/>
            <pc:sldMk cId="565208392" sldId="359"/>
            <ac:cxnSpMk id="52" creationId="{DDEB8C21-5A73-3813-400D-8E5656FCCF06}"/>
          </ac:cxnSpMkLst>
        </pc:cxnChg>
        <pc:cxnChg chg="add mod">
          <ac:chgData name="#CUI SHUAIWEN#" userId="35a196ea-bcb8-475e-86cf-0b9eaca8a48f" providerId="ADAL" clId="{57376332-2583-49B1-AFA0-D7E85C41B98C}" dt="2024-12-10T12:07:01.384" v="10220" actId="14100"/>
          <ac:cxnSpMkLst>
            <pc:docMk/>
            <pc:sldMk cId="565208392" sldId="359"/>
            <ac:cxnSpMk id="61" creationId="{1545AAB6-8EF9-A5FF-CB7C-4EBD0FDACA21}"/>
          </ac:cxnSpMkLst>
        </pc:cxnChg>
        <pc:cxnChg chg="add del mod">
          <ac:chgData name="#CUI SHUAIWEN#" userId="35a196ea-bcb8-475e-86cf-0b9eaca8a48f" providerId="ADAL" clId="{57376332-2583-49B1-AFA0-D7E85C41B98C}" dt="2024-12-10T11:16:17.893" v="9173" actId="478"/>
          <ac:cxnSpMkLst>
            <pc:docMk/>
            <pc:sldMk cId="565208392" sldId="359"/>
            <ac:cxnSpMk id="67" creationId="{91BB3A13-6DA0-A45F-D014-935192BBE360}"/>
          </ac:cxnSpMkLst>
        </pc:cxnChg>
        <pc:cxnChg chg="add mod">
          <ac:chgData name="#CUI SHUAIWEN#" userId="35a196ea-bcb8-475e-86cf-0b9eaca8a48f" providerId="ADAL" clId="{57376332-2583-49B1-AFA0-D7E85C41B98C}" dt="2024-12-10T12:07:40.794" v="10234" actId="14100"/>
          <ac:cxnSpMkLst>
            <pc:docMk/>
            <pc:sldMk cId="565208392" sldId="359"/>
            <ac:cxnSpMk id="70" creationId="{02799E85-2E5B-F0E3-674D-069527F066A7}"/>
          </ac:cxnSpMkLst>
        </pc:cxnChg>
        <pc:cxnChg chg="add del mod">
          <ac:chgData name="#CUI SHUAIWEN#" userId="35a196ea-bcb8-475e-86cf-0b9eaca8a48f" providerId="ADAL" clId="{57376332-2583-49B1-AFA0-D7E85C41B98C}" dt="2024-12-10T11:15:53.384" v="9162" actId="478"/>
          <ac:cxnSpMkLst>
            <pc:docMk/>
            <pc:sldMk cId="565208392" sldId="359"/>
            <ac:cxnSpMk id="85" creationId="{9C814AA1-5FBA-4A42-6ABB-3006D74C4A5E}"/>
          </ac:cxnSpMkLst>
        </pc:cxnChg>
        <pc:cxnChg chg="add del mod">
          <ac:chgData name="#CUI SHUAIWEN#" userId="35a196ea-bcb8-475e-86cf-0b9eaca8a48f" providerId="ADAL" clId="{57376332-2583-49B1-AFA0-D7E85C41B98C}" dt="2024-12-10T11:15:54.565" v="9163" actId="478"/>
          <ac:cxnSpMkLst>
            <pc:docMk/>
            <pc:sldMk cId="565208392" sldId="359"/>
            <ac:cxnSpMk id="88" creationId="{2D725151-8684-5ED3-BF25-1BD9767349B4}"/>
          </ac:cxnSpMkLst>
        </pc:cxnChg>
        <pc:cxnChg chg="add mod">
          <ac:chgData name="#CUI SHUAIWEN#" userId="35a196ea-bcb8-475e-86cf-0b9eaca8a48f" providerId="ADAL" clId="{57376332-2583-49B1-AFA0-D7E85C41B98C}" dt="2024-12-10T12:07:01.384" v="10220" actId="14100"/>
          <ac:cxnSpMkLst>
            <pc:docMk/>
            <pc:sldMk cId="565208392" sldId="359"/>
            <ac:cxnSpMk id="108" creationId="{F3CA0FF1-9808-732B-92EB-CA4880D0A184}"/>
          </ac:cxnSpMkLst>
        </pc:cxnChg>
      </pc:sldChg>
      <pc:sldChg chg="addSp delSp modSp add mod delAnim modAnim">
        <pc:chgData name="#CUI SHUAIWEN#" userId="35a196ea-bcb8-475e-86cf-0b9eaca8a48f" providerId="ADAL" clId="{57376332-2583-49B1-AFA0-D7E85C41B98C}" dt="2024-12-10T14:23:18.973" v="11447"/>
        <pc:sldMkLst>
          <pc:docMk/>
          <pc:sldMk cId="3469017353" sldId="360"/>
        </pc:sldMkLst>
        <pc:spChg chg="add mod">
          <ac:chgData name="#CUI SHUAIWEN#" userId="35a196ea-bcb8-475e-86cf-0b9eaca8a48f" providerId="ADAL" clId="{57376332-2583-49B1-AFA0-D7E85C41B98C}" dt="2024-12-10T14:20:44.887" v="11410" actId="164"/>
          <ac:spMkLst>
            <pc:docMk/>
            <pc:sldMk cId="3469017353" sldId="360"/>
            <ac:spMk id="3" creationId="{6E6B8E8B-6572-EEE7-AB15-110018114304}"/>
          </ac:spMkLst>
        </pc:spChg>
        <pc:spChg chg="add mod">
          <ac:chgData name="#CUI SHUAIWEN#" userId="35a196ea-bcb8-475e-86cf-0b9eaca8a48f" providerId="ADAL" clId="{57376332-2583-49B1-AFA0-D7E85C41B98C}" dt="2024-12-10T14:20:44.887" v="11410" actId="164"/>
          <ac:spMkLst>
            <pc:docMk/>
            <pc:sldMk cId="3469017353" sldId="360"/>
            <ac:spMk id="11" creationId="{F48BEE8A-F393-B3B0-F5D9-152490AAF098}"/>
          </ac:spMkLst>
        </pc:spChg>
        <pc:spChg chg="add mod">
          <ac:chgData name="#CUI SHUAIWEN#" userId="35a196ea-bcb8-475e-86cf-0b9eaca8a48f" providerId="ADAL" clId="{57376332-2583-49B1-AFA0-D7E85C41B98C}" dt="2024-12-10T14:23:04.810" v="11443" actId="164"/>
          <ac:spMkLst>
            <pc:docMk/>
            <pc:sldMk cId="3469017353" sldId="360"/>
            <ac:spMk id="14" creationId="{FE3ED913-5CD0-7407-294F-B059332DB6EE}"/>
          </ac:spMkLst>
        </pc:spChg>
        <pc:spChg chg="add del mod">
          <ac:chgData name="#CUI SHUAIWEN#" userId="35a196ea-bcb8-475e-86cf-0b9eaca8a48f" providerId="ADAL" clId="{57376332-2583-49B1-AFA0-D7E85C41B98C}" dt="2024-12-10T12:09:29.345" v="10280" actId="478"/>
          <ac:spMkLst>
            <pc:docMk/>
            <pc:sldMk cId="3469017353" sldId="360"/>
            <ac:spMk id="18" creationId="{053B5DA1-B994-72DC-838B-859930A8C450}"/>
          </ac:spMkLst>
        </pc:spChg>
        <pc:spChg chg="add mod">
          <ac:chgData name="#CUI SHUAIWEN#" userId="35a196ea-bcb8-475e-86cf-0b9eaca8a48f" providerId="ADAL" clId="{57376332-2583-49B1-AFA0-D7E85C41B98C}" dt="2024-12-10T14:21:44.414" v="11433" actId="14100"/>
          <ac:spMkLst>
            <pc:docMk/>
            <pc:sldMk cId="3469017353" sldId="360"/>
            <ac:spMk id="18" creationId="{6AABFCA6-4347-64B4-D4D4-F95D40FBD15F}"/>
          </ac:spMkLst>
        </pc:spChg>
        <pc:spChg chg="del">
          <ac:chgData name="#CUI SHUAIWEN#" userId="35a196ea-bcb8-475e-86cf-0b9eaca8a48f" providerId="ADAL" clId="{57376332-2583-49B1-AFA0-D7E85C41B98C}" dt="2024-12-10T11:51:22.518" v="10020" actId="478"/>
          <ac:spMkLst>
            <pc:docMk/>
            <pc:sldMk cId="3469017353" sldId="360"/>
            <ac:spMk id="19" creationId="{C96ED650-FA4F-9192-0D20-9049189DD71D}"/>
          </ac:spMkLst>
        </pc:spChg>
        <pc:spChg chg="del">
          <ac:chgData name="#CUI SHUAIWEN#" userId="35a196ea-bcb8-475e-86cf-0b9eaca8a48f" providerId="ADAL" clId="{57376332-2583-49B1-AFA0-D7E85C41B98C}" dt="2024-12-10T11:51:22.518" v="10020" actId="478"/>
          <ac:spMkLst>
            <pc:docMk/>
            <pc:sldMk cId="3469017353" sldId="360"/>
            <ac:spMk id="20" creationId="{393610F8-4EF8-C2F7-E682-E5425DCB1A87}"/>
          </ac:spMkLst>
        </pc:spChg>
        <pc:spChg chg="del">
          <ac:chgData name="#CUI SHUAIWEN#" userId="35a196ea-bcb8-475e-86cf-0b9eaca8a48f" providerId="ADAL" clId="{57376332-2583-49B1-AFA0-D7E85C41B98C}" dt="2024-12-10T11:48:50.959" v="10013" actId="478"/>
          <ac:spMkLst>
            <pc:docMk/>
            <pc:sldMk cId="3469017353" sldId="360"/>
            <ac:spMk id="22" creationId="{97A15A7B-00F4-3ECC-0B09-70104721B043}"/>
          </ac:spMkLst>
        </pc:spChg>
        <pc:spChg chg="del">
          <ac:chgData name="#CUI SHUAIWEN#" userId="35a196ea-bcb8-475e-86cf-0b9eaca8a48f" providerId="ADAL" clId="{57376332-2583-49B1-AFA0-D7E85C41B98C}" dt="2024-12-10T11:48:50.959" v="10013" actId="478"/>
          <ac:spMkLst>
            <pc:docMk/>
            <pc:sldMk cId="3469017353" sldId="360"/>
            <ac:spMk id="23" creationId="{56A2EEB5-76CF-E8FB-77D4-7D87F96E1C20}"/>
          </ac:spMkLst>
        </pc:spChg>
        <pc:spChg chg="add mod">
          <ac:chgData name="#CUI SHUAIWEN#" userId="35a196ea-bcb8-475e-86cf-0b9eaca8a48f" providerId="ADAL" clId="{57376332-2583-49B1-AFA0-D7E85C41B98C}" dt="2024-12-10T14:23:04.810" v="11443" actId="164"/>
          <ac:spMkLst>
            <pc:docMk/>
            <pc:sldMk cId="3469017353" sldId="360"/>
            <ac:spMk id="27" creationId="{0AFB1D45-6912-4A03-5091-D4170247DB07}"/>
          </ac:spMkLst>
        </pc:spChg>
        <pc:spChg chg="mod">
          <ac:chgData name="#CUI SHUAIWEN#" userId="35a196ea-bcb8-475e-86cf-0b9eaca8a48f" providerId="ADAL" clId="{57376332-2583-49B1-AFA0-D7E85C41B98C}" dt="2024-12-10T12:04:51.834" v="10181" actId="14100"/>
          <ac:spMkLst>
            <pc:docMk/>
            <pc:sldMk cId="3469017353" sldId="360"/>
            <ac:spMk id="30" creationId="{5F3A892E-4A07-C005-051F-60CA56950AB8}"/>
          </ac:spMkLst>
        </pc:spChg>
        <pc:spChg chg="mod">
          <ac:chgData name="#CUI SHUAIWEN#" userId="35a196ea-bcb8-475e-86cf-0b9eaca8a48f" providerId="ADAL" clId="{57376332-2583-49B1-AFA0-D7E85C41B98C}" dt="2024-12-10T12:10:35.516" v="10293" actId="207"/>
          <ac:spMkLst>
            <pc:docMk/>
            <pc:sldMk cId="3469017353" sldId="360"/>
            <ac:spMk id="32" creationId="{C642F5DC-42A1-1908-9095-276C04558294}"/>
          </ac:spMkLst>
        </pc:spChg>
        <pc:spChg chg="mod">
          <ac:chgData name="#CUI SHUAIWEN#" userId="35a196ea-bcb8-475e-86cf-0b9eaca8a48f" providerId="ADAL" clId="{57376332-2583-49B1-AFA0-D7E85C41B98C}" dt="2024-12-10T12:04:54.161" v="10182" actId="14100"/>
          <ac:spMkLst>
            <pc:docMk/>
            <pc:sldMk cId="3469017353" sldId="360"/>
            <ac:spMk id="36" creationId="{8C9A2820-EC02-1037-C5E4-D2B8FA921DDE}"/>
          </ac:spMkLst>
        </pc:spChg>
        <pc:spChg chg="add mod">
          <ac:chgData name="#CUI SHUAIWEN#" userId="35a196ea-bcb8-475e-86cf-0b9eaca8a48f" providerId="ADAL" clId="{57376332-2583-49B1-AFA0-D7E85C41B98C}" dt="2024-12-10T14:22:14.871" v="11435" actId="164"/>
          <ac:spMkLst>
            <pc:docMk/>
            <pc:sldMk cId="3469017353" sldId="360"/>
            <ac:spMk id="41" creationId="{A5F40EBC-32A9-EC49-809E-27AA99CFC4F9}"/>
          </ac:spMkLst>
        </pc:spChg>
        <pc:spChg chg="add mod">
          <ac:chgData name="#CUI SHUAIWEN#" userId="35a196ea-bcb8-475e-86cf-0b9eaca8a48f" providerId="ADAL" clId="{57376332-2583-49B1-AFA0-D7E85C41B98C}" dt="2024-12-10T14:22:14.871" v="11435" actId="164"/>
          <ac:spMkLst>
            <pc:docMk/>
            <pc:sldMk cId="3469017353" sldId="360"/>
            <ac:spMk id="42" creationId="{AD32FF3E-9192-0531-D6BD-95BE5FD0B436}"/>
          </ac:spMkLst>
        </pc:spChg>
        <pc:spChg chg="add mod">
          <ac:chgData name="#CUI SHUAIWEN#" userId="35a196ea-bcb8-475e-86cf-0b9eaca8a48f" providerId="ADAL" clId="{57376332-2583-49B1-AFA0-D7E85C41B98C}" dt="2024-12-10T14:22:14.871" v="11435" actId="164"/>
          <ac:spMkLst>
            <pc:docMk/>
            <pc:sldMk cId="3469017353" sldId="360"/>
            <ac:spMk id="47" creationId="{D232B800-2EED-BAC5-2A58-1A15A663E638}"/>
          </ac:spMkLst>
        </pc:spChg>
        <pc:spChg chg="add mod">
          <ac:chgData name="#CUI SHUAIWEN#" userId="35a196ea-bcb8-475e-86cf-0b9eaca8a48f" providerId="ADAL" clId="{57376332-2583-49B1-AFA0-D7E85C41B98C}" dt="2024-12-10T14:22:14.871" v="11435" actId="164"/>
          <ac:spMkLst>
            <pc:docMk/>
            <pc:sldMk cId="3469017353" sldId="360"/>
            <ac:spMk id="48" creationId="{73BD1F88-A1B9-6AED-309D-7667C7B5609B}"/>
          </ac:spMkLst>
        </pc:spChg>
        <pc:spChg chg="add mod ord">
          <ac:chgData name="#CUI SHUAIWEN#" userId="35a196ea-bcb8-475e-86cf-0b9eaca8a48f" providerId="ADAL" clId="{57376332-2583-49B1-AFA0-D7E85C41B98C}" dt="2024-12-10T14:22:14.871" v="11435" actId="164"/>
          <ac:spMkLst>
            <pc:docMk/>
            <pc:sldMk cId="3469017353" sldId="360"/>
            <ac:spMk id="57" creationId="{51CAB580-E4FC-4157-2E2F-AF7915F343C7}"/>
          </ac:spMkLst>
        </pc:spChg>
        <pc:spChg chg="add mod">
          <ac:chgData name="#CUI SHUAIWEN#" userId="35a196ea-bcb8-475e-86cf-0b9eaca8a48f" providerId="ADAL" clId="{57376332-2583-49B1-AFA0-D7E85C41B98C}" dt="2024-12-10T14:22:14.871" v="11435" actId="164"/>
          <ac:spMkLst>
            <pc:docMk/>
            <pc:sldMk cId="3469017353" sldId="360"/>
            <ac:spMk id="58" creationId="{39FE843C-2750-F46E-1093-1C3132A0BB17}"/>
          </ac:spMkLst>
        </pc:spChg>
        <pc:spChg chg="add mod">
          <ac:chgData name="#CUI SHUAIWEN#" userId="35a196ea-bcb8-475e-86cf-0b9eaca8a48f" providerId="ADAL" clId="{57376332-2583-49B1-AFA0-D7E85C41B98C}" dt="2024-12-10T13:04:03.117" v="10639" actId="1076"/>
          <ac:spMkLst>
            <pc:docMk/>
            <pc:sldMk cId="3469017353" sldId="360"/>
            <ac:spMk id="59" creationId="{0431E3DE-C780-041A-0F19-A483505D84A5}"/>
          </ac:spMkLst>
        </pc:spChg>
        <pc:spChg chg="add mod">
          <ac:chgData name="#CUI SHUAIWEN#" userId="35a196ea-bcb8-475e-86cf-0b9eaca8a48f" providerId="ADAL" clId="{57376332-2583-49B1-AFA0-D7E85C41B98C}" dt="2024-12-10T14:22:21.473" v="11436" actId="164"/>
          <ac:spMkLst>
            <pc:docMk/>
            <pc:sldMk cId="3469017353" sldId="360"/>
            <ac:spMk id="62" creationId="{AED4705F-1FA4-3386-5DEA-FAA40CD182CE}"/>
          </ac:spMkLst>
        </pc:spChg>
        <pc:spChg chg="add mod">
          <ac:chgData name="#CUI SHUAIWEN#" userId="35a196ea-bcb8-475e-86cf-0b9eaca8a48f" providerId="ADAL" clId="{57376332-2583-49B1-AFA0-D7E85C41B98C}" dt="2024-12-10T14:22:21.473" v="11436" actId="164"/>
          <ac:spMkLst>
            <pc:docMk/>
            <pc:sldMk cId="3469017353" sldId="360"/>
            <ac:spMk id="63" creationId="{A0006EE6-88C4-635D-3DD7-C1D07CC7D2FB}"/>
          </ac:spMkLst>
        </pc:spChg>
        <pc:spChg chg="add mod">
          <ac:chgData name="#CUI SHUAIWEN#" userId="35a196ea-bcb8-475e-86cf-0b9eaca8a48f" providerId="ADAL" clId="{57376332-2583-49B1-AFA0-D7E85C41B98C}" dt="2024-12-10T13:04:06.664" v="10640" actId="1076"/>
          <ac:spMkLst>
            <pc:docMk/>
            <pc:sldMk cId="3469017353" sldId="360"/>
            <ac:spMk id="66" creationId="{B65C66F0-27A9-EC79-CAB5-A187D2227FB5}"/>
          </ac:spMkLst>
        </pc:spChg>
        <pc:spChg chg="add del mod">
          <ac:chgData name="#CUI SHUAIWEN#" userId="35a196ea-bcb8-475e-86cf-0b9eaca8a48f" providerId="ADAL" clId="{57376332-2583-49B1-AFA0-D7E85C41B98C}" dt="2024-12-10T14:22:21.473" v="11436" actId="164"/>
          <ac:spMkLst>
            <pc:docMk/>
            <pc:sldMk cId="3469017353" sldId="360"/>
            <ac:spMk id="68" creationId="{4ECD1E28-D8F0-5432-89E4-3917FD8CA46D}"/>
          </ac:spMkLst>
        </pc:spChg>
        <pc:spChg chg="add mod">
          <ac:chgData name="#CUI SHUAIWEN#" userId="35a196ea-bcb8-475e-86cf-0b9eaca8a48f" providerId="ADAL" clId="{57376332-2583-49B1-AFA0-D7E85C41B98C}" dt="2024-12-10T14:22:21.473" v="11436" actId="164"/>
          <ac:spMkLst>
            <pc:docMk/>
            <pc:sldMk cId="3469017353" sldId="360"/>
            <ac:spMk id="69" creationId="{CCA34729-9004-AD72-16A3-2FFE054E49D2}"/>
          </ac:spMkLst>
        </pc:spChg>
        <pc:spChg chg="add mod">
          <ac:chgData name="#CUI SHUAIWEN#" userId="35a196ea-bcb8-475e-86cf-0b9eaca8a48f" providerId="ADAL" clId="{57376332-2583-49B1-AFA0-D7E85C41B98C}" dt="2024-12-10T14:22:31.887" v="11438" actId="164"/>
          <ac:spMkLst>
            <pc:docMk/>
            <pc:sldMk cId="3469017353" sldId="360"/>
            <ac:spMk id="71" creationId="{468F024C-CAAA-1781-2C0E-39B798DD5D99}"/>
          </ac:spMkLst>
        </pc:spChg>
        <pc:spChg chg="mod">
          <ac:chgData name="#CUI SHUAIWEN#" userId="35a196ea-bcb8-475e-86cf-0b9eaca8a48f" providerId="ADAL" clId="{57376332-2583-49B1-AFA0-D7E85C41B98C}" dt="2024-12-10T12:59:57.421" v="10586" actId="2085"/>
          <ac:spMkLst>
            <pc:docMk/>
            <pc:sldMk cId="3469017353" sldId="360"/>
            <ac:spMk id="74" creationId="{69711F4D-34F2-5C97-B321-6136A2299814}"/>
          </ac:spMkLst>
        </pc:spChg>
        <pc:spChg chg="mod">
          <ac:chgData name="#CUI SHUAIWEN#" userId="35a196ea-bcb8-475e-86cf-0b9eaca8a48f" providerId="ADAL" clId="{57376332-2583-49B1-AFA0-D7E85C41B98C}" dt="2024-12-10T12:59:57.421" v="10586" actId="2085"/>
          <ac:spMkLst>
            <pc:docMk/>
            <pc:sldMk cId="3469017353" sldId="360"/>
            <ac:spMk id="75" creationId="{2D07528D-578B-296F-FA5B-CFFB099CF099}"/>
          </ac:spMkLst>
        </pc:spChg>
        <pc:spChg chg="mod">
          <ac:chgData name="#CUI SHUAIWEN#" userId="35a196ea-bcb8-475e-86cf-0b9eaca8a48f" providerId="ADAL" clId="{57376332-2583-49B1-AFA0-D7E85C41B98C}" dt="2024-12-10T12:59:57.421" v="10586" actId="2085"/>
          <ac:spMkLst>
            <pc:docMk/>
            <pc:sldMk cId="3469017353" sldId="360"/>
            <ac:spMk id="77" creationId="{EEC589B2-99C4-39E0-1350-14E1C94C0DA3}"/>
          </ac:spMkLst>
        </pc:spChg>
        <pc:spChg chg="mod">
          <ac:chgData name="#CUI SHUAIWEN#" userId="35a196ea-bcb8-475e-86cf-0b9eaca8a48f" providerId="ADAL" clId="{57376332-2583-49B1-AFA0-D7E85C41B98C}" dt="2024-12-10T12:59:57.421" v="10586" actId="2085"/>
          <ac:spMkLst>
            <pc:docMk/>
            <pc:sldMk cId="3469017353" sldId="360"/>
            <ac:spMk id="78" creationId="{F540D689-ACAE-860E-1A59-BAB3E5564D56}"/>
          </ac:spMkLst>
        </pc:spChg>
        <pc:spChg chg="mod">
          <ac:chgData name="#CUI SHUAIWEN#" userId="35a196ea-bcb8-475e-86cf-0b9eaca8a48f" providerId="ADAL" clId="{57376332-2583-49B1-AFA0-D7E85C41B98C}" dt="2024-12-10T12:59:57.421" v="10586" actId="2085"/>
          <ac:spMkLst>
            <pc:docMk/>
            <pc:sldMk cId="3469017353" sldId="360"/>
            <ac:spMk id="80" creationId="{AE88A7AE-0445-83A5-E761-DD94749A81E1}"/>
          </ac:spMkLst>
        </pc:spChg>
        <pc:spChg chg="mod">
          <ac:chgData name="#CUI SHUAIWEN#" userId="35a196ea-bcb8-475e-86cf-0b9eaca8a48f" providerId="ADAL" clId="{57376332-2583-49B1-AFA0-D7E85C41B98C}" dt="2024-12-10T12:59:57.421" v="10586" actId="2085"/>
          <ac:spMkLst>
            <pc:docMk/>
            <pc:sldMk cId="3469017353" sldId="360"/>
            <ac:spMk id="81" creationId="{EF3176B2-77FF-6639-4FD4-6F51FFD7578C}"/>
          </ac:spMkLst>
        </pc:spChg>
        <pc:spChg chg="mod">
          <ac:chgData name="#CUI SHUAIWEN#" userId="35a196ea-bcb8-475e-86cf-0b9eaca8a48f" providerId="ADAL" clId="{57376332-2583-49B1-AFA0-D7E85C41B98C}" dt="2024-12-10T12:59:57.421" v="10586" actId="2085"/>
          <ac:spMkLst>
            <pc:docMk/>
            <pc:sldMk cId="3469017353" sldId="360"/>
            <ac:spMk id="84" creationId="{7532B30E-1491-E885-190D-3BB246C6CE72}"/>
          </ac:spMkLst>
        </pc:spChg>
        <pc:spChg chg="mod">
          <ac:chgData name="#CUI SHUAIWEN#" userId="35a196ea-bcb8-475e-86cf-0b9eaca8a48f" providerId="ADAL" clId="{57376332-2583-49B1-AFA0-D7E85C41B98C}" dt="2024-12-10T12:59:57.421" v="10586" actId="2085"/>
          <ac:spMkLst>
            <pc:docMk/>
            <pc:sldMk cId="3469017353" sldId="360"/>
            <ac:spMk id="85" creationId="{3E23B0F4-4B11-EA39-29E4-CE201C3EB33E}"/>
          </ac:spMkLst>
        </pc:spChg>
        <pc:spChg chg="mod">
          <ac:chgData name="#CUI SHUAIWEN#" userId="35a196ea-bcb8-475e-86cf-0b9eaca8a48f" providerId="ADAL" clId="{57376332-2583-49B1-AFA0-D7E85C41B98C}" dt="2024-12-10T12:59:57.421" v="10586" actId="2085"/>
          <ac:spMkLst>
            <pc:docMk/>
            <pc:sldMk cId="3469017353" sldId="360"/>
            <ac:spMk id="86" creationId="{7BA95D56-9188-7A18-724C-98C6178725F8}"/>
          </ac:spMkLst>
        </pc:spChg>
        <pc:spChg chg="mod">
          <ac:chgData name="#CUI SHUAIWEN#" userId="35a196ea-bcb8-475e-86cf-0b9eaca8a48f" providerId="ADAL" clId="{57376332-2583-49B1-AFA0-D7E85C41B98C}" dt="2024-12-10T12:59:57.421" v="10586" actId="2085"/>
          <ac:spMkLst>
            <pc:docMk/>
            <pc:sldMk cId="3469017353" sldId="360"/>
            <ac:spMk id="87" creationId="{C6F4599B-B01B-79DA-3390-1639C2047168}"/>
          </ac:spMkLst>
        </pc:spChg>
        <pc:spChg chg="mod">
          <ac:chgData name="#CUI SHUAIWEN#" userId="35a196ea-bcb8-475e-86cf-0b9eaca8a48f" providerId="ADAL" clId="{57376332-2583-49B1-AFA0-D7E85C41B98C}" dt="2024-12-10T12:59:36.672" v="10584" actId="208"/>
          <ac:spMkLst>
            <pc:docMk/>
            <pc:sldMk cId="3469017353" sldId="360"/>
            <ac:spMk id="88" creationId="{676B8215-4F20-F621-0CE0-6C0A6B84F35D}"/>
          </ac:spMkLst>
        </pc:spChg>
        <pc:spChg chg="mod">
          <ac:chgData name="#CUI SHUAIWEN#" userId="35a196ea-bcb8-475e-86cf-0b9eaca8a48f" providerId="ADAL" clId="{57376332-2583-49B1-AFA0-D7E85C41B98C}" dt="2024-12-10T12:59:36.672" v="10584" actId="208"/>
          <ac:spMkLst>
            <pc:docMk/>
            <pc:sldMk cId="3469017353" sldId="360"/>
            <ac:spMk id="117" creationId="{9C01C324-D1FC-73CA-4CA1-9CEE4659D452}"/>
          </ac:spMkLst>
        </pc:spChg>
        <pc:spChg chg="mod">
          <ac:chgData name="#CUI SHUAIWEN#" userId="35a196ea-bcb8-475e-86cf-0b9eaca8a48f" providerId="ADAL" clId="{57376332-2583-49B1-AFA0-D7E85C41B98C}" dt="2024-12-10T12:59:36.672" v="10584" actId="208"/>
          <ac:spMkLst>
            <pc:docMk/>
            <pc:sldMk cId="3469017353" sldId="360"/>
            <ac:spMk id="149" creationId="{7DF336C3-3494-CA16-A724-AC60EEE6D02B}"/>
          </ac:spMkLst>
        </pc:spChg>
        <pc:spChg chg="mod">
          <ac:chgData name="#CUI SHUAIWEN#" userId="35a196ea-bcb8-475e-86cf-0b9eaca8a48f" providerId="ADAL" clId="{57376332-2583-49B1-AFA0-D7E85C41B98C}" dt="2024-12-10T12:59:36.672" v="10584" actId="208"/>
          <ac:spMkLst>
            <pc:docMk/>
            <pc:sldMk cId="3469017353" sldId="360"/>
            <ac:spMk id="181" creationId="{41E0B238-DE64-0033-DC76-E714E5F368F5}"/>
          </ac:spMkLst>
        </pc:spChg>
        <pc:spChg chg="mod">
          <ac:chgData name="#CUI SHUAIWEN#" userId="35a196ea-bcb8-475e-86cf-0b9eaca8a48f" providerId="ADAL" clId="{57376332-2583-49B1-AFA0-D7E85C41B98C}" dt="2024-12-10T12:59:36.672" v="10584" actId="208"/>
          <ac:spMkLst>
            <pc:docMk/>
            <pc:sldMk cId="3469017353" sldId="360"/>
            <ac:spMk id="225" creationId="{B1B20A78-5D08-689B-41B3-38025E0EB1F4}"/>
          </ac:spMkLst>
        </pc:spChg>
        <pc:spChg chg="add del mod">
          <ac:chgData name="#CUI SHUAIWEN#" userId="35a196ea-bcb8-475e-86cf-0b9eaca8a48f" providerId="ADAL" clId="{57376332-2583-49B1-AFA0-D7E85C41B98C}" dt="2024-12-10T13:00:41.991" v="10588" actId="478"/>
          <ac:spMkLst>
            <pc:docMk/>
            <pc:sldMk cId="3469017353" sldId="360"/>
            <ac:spMk id="264" creationId="{C73E97D4-5CA5-2193-39C6-F79AFEA2947D}"/>
          </ac:spMkLst>
        </pc:spChg>
        <pc:spChg chg="add mod">
          <ac:chgData name="#CUI SHUAIWEN#" userId="35a196ea-bcb8-475e-86cf-0b9eaca8a48f" providerId="ADAL" clId="{57376332-2583-49B1-AFA0-D7E85C41B98C}" dt="2024-12-10T14:22:31.887" v="11438" actId="164"/>
          <ac:spMkLst>
            <pc:docMk/>
            <pc:sldMk cId="3469017353" sldId="360"/>
            <ac:spMk id="265" creationId="{9A53338F-FE01-0A48-FD2E-A2657AE233E9}"/>
          </ac:spMkLst>
        </pc:spChg>
        <pc:spChg chg="add mod">
          <ac:chgData name="#CUI SHUAIWEN#" userId="35a196ea-bcb8-475e-86cf-0b9eaca8a48f" providerId="ADAL" clId="{57376332-2583-49B1-AFA0-D7E85C41B98C}" dt="2024-12-10T14:22:31.887" v="11438" actId="164"/>
          <ac:spMkLst>
            <pc:docMk/>
            <pc:sldMk cId="3469017353" sldId="360"/>
            <ac:spMk id="266" creationId="{4A80D437-5E2C-D9F6-4B84-C40E28BA52BD}"/>
          </ac:spMkLst>
        </pc:spChg>
        <pc:spChg chg="add mod">
          <ac:chgData name="#CUI SHUAIWEN#" userId="35a196ea-bcb8-475e-86cf-0b9eaca8a48f" providerId="ADAL" clId="{57376332-2583-49B1-AFA0-D7E85C41B98C}" dt="2024-12-10T14:22:31.887" v="11438" actId="164"/>
          <ac:spMkLst>
            <pc:docMk/>
            <pc:sldMk cId="3469017353" sldId="360"/>
            <ac:spMk id="267" creationId="{01BDD4C2-624D-4F70-9D31-0F04369B716B}"/>
          </ac:spMkLst>
        </pc:spChg>
        <pc:spChg chg="add mod">
          <ac:chgData name="#CUI SHUAIWEN#" userId="35a196ea-bcb8-475e-86cf-0b9eaca8a48f" providerId="ADAL" clId="{57376332-2583-49B1-AFA0-D7E85C41B98C}" dt="2024-12-10T14:22:31.887" v="11438" actId="164"/>
          <ac:spMkLst>
            <pc:docMk/>
            <pc:sldMk cId="3469017353" sldId="360"/>
            <ac:spMk id="268" creationId="{CDABCB8A-4221-3B4C-78BF-70F5E5F3152E}"/>
          </ac:spMkLst>
        </pc:spChg>
        <pc:spChg chg="add mod ord">
          <ac:chgData name="#CUI SHUAIWEN#" userId="35a196ea-bcb8-475e-86cf-0b9eaca8a48f" providerId="ADAL" clId="{57376332-2583-49B1-AFA0-D7E85C41B98C}" dt="2024-12-10T14:22:26.591" v="11437" actId="164"/>
          <ac:spMkLst>
            <pc:docMk/>
            <pc:sldMk cId="3469017353" sldId="360"/>
            <ac:spMk id="269" creationId="{E0D70853-EFED-0A12-A48A-F4D2655304AA}"/>
          </ac:spMkLst>
        </pc:spChg>
        <pc:spChg chg="add mod">
          <ac:chgData name="#CUI SHUAIWEN#" userId="35a196ea-bcb8-475e-86cf-0b9eaca8a48f" providerId="ADAL" clId="{57376332-2583-49B1-AFA0-D7E85C41B98C}" dt="2024-12-10T14:22:26.591" v="11437" actId="164"/>
          <ac:spMkLst>
            <pc:docMk/>
            <pc:sldMk cId="3469017353" sldId="360"/>
            <ac:spMk id="270" creationId="{D0D1B3DA-36DA-2DF8-B424-67CF2519FE71}"/>
          </ac:spMkLst>
        </pc:spChg>
        <pc:spChg chg="add del mod">
          <ac:chgData name="#CUI SHUAIWEN#" userId="35a196ea-bcb8-475e-86cf-0b9eaca8a48f" providerId="ADAL" clId="{57376332-2583-49B1-AFA0-D7E85C41B98C}" dt="2024-12-10T13:02:41.251" v="10616" actId="478"/>
          <ac:spMkLst>
            <pc:docMk/>
            <pc:sldMk cId="3469017353" sldId="360"/>
            <ac:spMk id="274" creationId="{0CCF5FE1-B258-42D7-50AB-199F3D65C217}"/>
          </ac:spMkLst>
        </pc:spChg>
        <pc:spChg chg="add del mod">
          <ac:chgData name="#CUI SHUAIWEN#" userId="35a196ea-bcb8-475e-86cf-0b9eaca8a48f" providerId="ADAL" clId="{57376332-2583-49B1-AFA0-D7E85C41B98C}" dt="2024-12-10T13:02:41.251" v="10616" actId="478"/>
          <ac:spMkLst>
            <pc:docMk/>
            <pc:sldMk cId="3469017353" sldId="360"/>
            <ac:spMk id="275" creationId="{139F535D-1A06-D395-9547-81DF36E2CEBE}"/>
          </ac:spMkLst>
        </pc:spChg>
        <pc:spChg chg="add mod">
          <ac:chgData name="#CUI SHUAIWEN#" userId="35a196ea-bcb8-475e-86cf-0b9eaca8a48f" providerId="ADAL" clId="{57376332-2583-49B1-AFA0-D7E85C41B98C}" dt="2024-12-10T13:04:06.664" v="10640" actId="1076"/>
          <ac:spMkLst>
            <pc:docMk/>
            <pc:sldMk cId="3469017353" sldId="360"/>
            <ac:spMk id="276" creationId="{A3F0C76E-8A88-1086-1D3B-FE712358D52D}"/>
          </ac:spMkLst>
        </pc:spChg>
        <pc:spChg chg="add mod">
          <ac:chgData name="#CUI SHUAIWEN#" userId="35a196ea-bcb8-475e-86cf-0b9eaca8a48f" providerId="ADAL" clId="{57376332-2583-49B1-AFA0-D7E85C41B98C}" dt="2024-12-10T13:04:06.664" v="10640" actId="1076"/>
          <ac:spMkLst>
            <pc:docMk/>
            <pc:sldMk cId="3469017353" sldId="360"/>
            <ac:spMk id="277" creationId="{F6148B6E-0BE4-5C59-8FE8-B31489D4CA68}"/>
          </ac:spMkLst>
        </pc:spChg>
        <pc:spChg chg="add mod">
          <ac:chgData name="#CUI SHUAIWEN#" userId="35a196ea-bcb8-475e-86cf-0b9eaca8a48f" providerId="ADAL" clId="{57376332-2583-49B1-AFA0-D7E85C41B98C}" dt="2024-12-10T14:22:26.591" v="11437" actId="164"/>
          <ac:spMkLst>
            <pc:docMk/>
            <pc:sldMk cId="3469017353" sldId="360"/>
            <ac:spMk id="278" creationId="{630E961D-EFD8-3834-3CC6-33255D0BAD16}"/>
          </ac:spMkLst>
        </pc:spChg>
        <pc:spChg chg="add mod">
          <ac:chgData name="#CUI SHUAIWEN#" userId="35a196ea-bcb8-475e-86cf-0b9eaca8a48f" providerId="ADAL" clId="{57376332-2583-49B1-AFA0-D7E85C41B98C}" dt="2024-12-10T14:22:26.591" v="11437" actId="164"/>
          <ac:spMkLst>
            <pc:docMk/>
            <pc:sldMk cId="3469017353" sldId="360"/>
            <ac:spMk id="280" creationId="{AD4F3E21-8CF3-FEDC-77DF-CFE65A07F4B9}"/>
          </ac:spMkLst>
        </pc:spChg>
        <pc:spChg chg="add mod ord">
          <ac:chgData name="#CUI SHUAIWEN#" userId="35a196ea-bcb8-475e-86cf-0b9eaca8a48f" providerId="ADAL" clId="{57376332-2583-49B1-AFA0-D7E85C41B98C}" dt="2024-12-10T14:23:16.601" v="11446" actId="164"/>
          <ac:spMkLst>
            <pc:docMk/>
            <pc:sldMk cId="3469017353" sldId="360"/>
            <ac:spMk id="282" creationId="{A66F6890-B52D-3E41-B28D-EE61E8163F4B}"/>
          </ac:spMkLst>
        </pc:spChg>
        <pc:spChg chg="add mod">
          <ac:chgData name="#CUI SHUAIWEN#" userId="35a196ea-bcb8-475e-86cf-0b9eaca8a48f" providerId="ADAL" clId="{57376332-2583-49B1-AFA0-D7E85C41B98C}" dt="2024-12-10T13:08:44.581" v="10744" actId="20577"/>
          <ac:spMkLst>
            <pc:docMk/>
            <pc:sldMk cId="3469017353" sldId="360"/>
            <ac:spMk id="283" creationId="{9D919D53-16E0-8735-7349-472A981EAFF8}"/>
          </ac:spMkLst>
        </pc:spChg>
        <pc:spChg chg="add mod">
          <ac:chgData name="#CUI SHUAIWEN#" userId="35a196ea-bcb8-475e-86cf-0b9eaca8a48f" providerId="ADAL" clId="{57376332-2583-49B1-AFA0-D7E85C41B98C}" dt="2024-12-10T14:23:16.601" v="11446" actId="164"/>
          <ac:spMkLst>
            <pc:docMk/>
            <pc:sldMk cId="3469017353" sldId="360"/>
            <ac:spMk id="288" creationId="{1074D644-596F-6B7E-3291-C99F09DEE978}"/>
          </ac:spMkLst>
        </pc:spChg>
        <pc:spChg chg="add mod">
          <ac:chgData name="#CUI SHUAIWEN#" userId="35a196ea-bcb8-475e-86cf-0b9eaca8a48f" providerId="ADAL" clId="{57376332-2583-49B1-AFA0-D7E85C41B98C}" dt="2024-12-10T14:23:16.601" v="11446" actId="164"/>
          <ac:spMkLst>
            <pc:docMk/>
            <pc:sldMk cId="3469017353" sldId="360"/>
            <ac:spMk id="289" creationId="{8E93A12C-FBE2-E624-7C37-05812D70BBB9}"/>
          </ac:spMkLst>
        </pc:spChg>
        <pc:spChg chg="add mod">
          <ac:chgData name="#CUI SHUAIWEN#" userId="35a196ea-bcb8-475e-86cf-0b9eaca8a48f" providerId="ADAL" clId="{57376332-2583-49B1-AFA0-D7E85C41B98C}" dt="2024-12-10T14:23:16.601" v="11446" actId="164"/>
          <ac:spMkLst>
            <pc:docMk/>
            <pc:sldMk cId="3469017353" sldId="360"/>
            <ac:spMk id="290" creationId="{1B349CB1-8005-D4AB-B149-4BF756BDF949}"/>
          </ac:spMkLst>
        </pc:spChg>
        <pc:spChg chg="add mod">
          <ac:chgData name="#CUI SHUAIWEN#" userId="35a196ea-bcb8-475e-86cf-0b9eaca8a48f" providerId="ADAL" clId="{57376332-2583-49B1-AFA0-D7E85C41B98C}" dt="2024-12-10T14:23:16.601" v="11446" actId="164"/>
          <ac:spMkLst>
            <pc:docMk/>
            <pc:sldMk cId="3469017353" sldId="360"/>
            <ac:spMk id="291" creationId="{5A9A72F3-2A2A-B7CC-0777-D4D6EFF8D522}"/>
          </ac:spMkLst>
        </pc:spChg>
        <pc:spChg chg="add mod">
          <ac:chgData name="#CUI SHUAIWEN#" userId="35a196ea-bcb8-475e-86cf-0b9eaca8a48f" providerId="ADAL" clId="{57376332-2583-49B1-AFA0-D7E85C41B98C}" dt="2024-12-10T14:23:16.601" v="11446" actId="164"/>
          <ac:spMkLst>
            <pc:docMk/>
            <pc:sldMk cId="3469017353" sldId="360"/>
            <ac:spMk id="310" creationId="{15D08768-FB35-98E2-A5A5-5B15BABF8BDF}"/>
          </ac:spMkLst>
        </pc:spChg>
        <pc:grpChg chg="add mod">
          <ac:chgData name="#CUI SHUAIWEN#" userId="35a196ea-bcb8-475e-86cf-0b9eaca8a48f" providerId="ADAL" clId="{57376332-2583-49B1-AFA0-D7E85C41B98C}" dt="2024-12-10T14:20:44.887" v="11410" actId="164"/>
          <ac:grpSpMkLst>
            <pc:docMk/>
            <pc:sldMk cId="3469017353" sldId="360"/>
            <ac:grpSpMk id="13" creationId="{41D650A3-8A35-1B58-2320-7BB73E6C3182}"/>
          </ac:grpSpMkLst>
        </pc:grpChg>
        <pc:grpChg chg="add mod">
          <ac:chgData name="#CUI SHUAIWEN#" userId="35a196ea-bcb8-475e-86cf-0b9eaca8a48f" providerId="ADAL" clId="{57376332-2583-49B1-AFA0-D7E85C41B98C}" dt="2024-12-10T14:22:14.871" v="11435" actId="164"/>
          <ac:grpSpMkLst>
            <pc:docMk/>
            <pc:sldMk cId="3469017353" sldId="360"/>
            <ac:grpSpMk id="19" creationId="{83EAC478-0302-FCFC-DAEE-D9379A6B4554}"/>
          </ac:grpSpMkLst>
        </pc:grpChg>
        <pc:grpChg chg="add mod">
          <ac:chgData name="#CUI SHUAIWEN#" userId="35a196ea-bcb8-475e-86cf-0b9eaca8a48f" providerId="ADAL" clId="{57376332-2583-49B1-AFA0-D7E85C41B98C}" dt="2024-12-10T14:22:21.473" v="11436" actId="164"/>
          <ac:grpSpMkLst>
            <pc:docMk/>
            <pc:sldMk cId="3469017353" sldId="360"/>
            <ac:grpSpMk id="20" creationId="{FAB769EA-AFE0-A218-ED20-2061F14C50B6}"/>
          </ac:grpSpMkLst>
        </pc:grpChg>
        <pc:grpChg chg="add mod">
          <ac:chgData name="#CUI SHUAIWEN#" userId="35a196ea-bcb8-475e-86cf-0b9eaca8a48f" providerId="ADAL" clId="{57376332-2583-49B1-AFA0-D7E85C41B98C}" dt="2024-12-10T14:22:26.591" v="11437" actId="164"/>
          <ac:grpSpMkLst>
            <pc:docMk/>
            <pc:sldMk cId="3469017353" sldId="360"/>
            <ac:grpSpMk id="21" creationId="{5B080D4C-8C7B-24B8-5F62-B97E9DEE3D1F}"/>
          </ac:grpSpMkLst>
        </pc:grpChg>
        <pc:grpChg chg="add mod">
          <ac:chgData name="#CUI SHUAIWEN#" userId="35a196ea-bcb8-475e-86cf-0b9eaca8a48f" providerId="ADAL" clId="{57376332-2583-49B1-AFA0-D7E85C41B98C}" dt="2024-12-10T14:22:31.887" v="11438" actId="164"/>
          <ac:grpSpMkLst>
            <pc:docMk/>
            <pc:sldMk cId="3469017353" sldId="360"/>
            <ac:grpSpMk id="22" creationId="{FEED8D16-FB59-A78F-15DA-5EDCFB0D2FF9}"/>
          </ac:grpSpMkLst>
        </pc:grpChg>
        <pc:grpChg chg="add mod">
          <ac:chgData name="#CUI SHUAIWEN#" userId="35a196ea-bcb8-475e-86cf-0b9eaca8a48f" providerId="ADAL" clId="{57376332-2583-49B1-AFA0-D7E85C41B98C}" dt="2024-12-10T14:23:04.810" v="11443" actId="164"/>
          <ac:grpSpMkLst>
            <pc:docMk/>
            <pc:sldMk cId="3469017353" sldId="360"/>
            <ac:grpSpMk id="23" creationId="{79E0DDA2-CAC4-E19A-5AE6-AB9C93E05D2A}"/>
          </ac:grpSpMkLst>
        </pc:grpChg>
        <pc:grpChg chg="add mod">
          <ac:chgData name="#CUI SHUAIWEN#" userId="35a196ea-bcb8-475e-86cf-0b9eaca8a48f" providerId="ADAL" clId="{57376332-2583-49B1-AFA0-D7E85C41B98C}" dt="2024-12-10T14:23:16.601" v="11446" actId="164"/>
          <ac:grpSpMkLst>
            <pc:docMk/>
            <pc:sldMk cId="3469017353" sldId="360"/>
            <ac:grpSpMk id="26" creationId="{BC45E91C-8A23-8A77-88E1-634F631BDD72}"/>
          </ac:grpSpMkLst>
        </pc:grpChg>
        <pc:grpChg chg="add mod">
          <ac:chgData name="#CUI SHUAIWEN#" userId="35a196ea-bcb8-475e-86cf-0b9eaca8a48f" providerId="ADAL" clId="{57376332-2583-49B1-AFA0-D7E85C41B98C}" dt="2024-12-10T14:22:31.887" v="11438" actId="164"/>
          <ac:grpSpMkLst>
            <pc:docMk/>
            <pc:sldMk cId="3469017353" sldId="360"/>
            <ac:grpSpMk id="72" creationId="{6A65C773-9BDE-5B48-43EC-210DA3A689CA}"/>
          </ac:grpSpMkLst>
        </pc:grpChg>
        <pc:grpChg chg="mod">
          <ac:chgData name="#CUI SHUAIWEN#" userId="35a196ea-bcb8-475e-86cf-0b9eaca8a48f" providerId="ADAL" clId="{57376332-2583-49B1-AFA0-D7E85C41B98C}" dt="2024-12-10T12:59:30.471" v="10582" actId="403"/>
          <ac:grpSpMkLst>
            <pc:docMk/>
            <pc:sldMk cId="3469017353" sldId="360"/>
            <ac:grpSpMk id="73" creationId="{421DAD0B-2682-D001-A5D9-CDE4646F65C4}"/>
          </ac:grpSpMkLst>
        </pc:grpChg>
        <pc:grpChg chg="mod">
          <ac:chgData name="#CUI SHUAIWEN#" userId="35a196ea-bcb8-475e-86cf-0b9eaca8a48f" providerId="ADAL" clId="{57376332-2583-49B1-AFA0-D7E85C41B98C}" dt="2024-12-10T12:59:30.471" v="10582" actId="403"/>
          <ac:grpSpMkLst>
            <pc:docMk/>
            <pc:sldMk cId="3469017353" sldId="360"/>
            <ac:grpSpMk id="76" creationId="{69B55ED1-A777-46D6-D21A-20CB461946BA}"/>
          </ac:grpSpMkLst>
        </pc:grpChg>
        <pc:grpChg chg="mod">
          <ac:chgData name="#CUI SHUAIWEN#" userId="35a196ea-bcb8-475e-86cf-0b9eaca8a48f" providerId="ADAL" clId="{57376332-2583-49B1-AFA0-D7E85C41B98C}" dt="2024-12-10T12:59:30.471" v="10582" actId="403"/>
          <ac:grpSpMkLst>
            <pc:docMk/>
            <pc:sldMk cId="3469017353" sldId="360"/>
            <ac:grpSpMk id="79" creationId="{AB7BC9C4-626D-F78D-EF52-63C19E44C41C}"/>
          </ac:grpSpMkLst>
        </pc:grpChg>
        <pc:grpChg chg="mod">
          <ac:chgData name="#CUI SHUAIWEN#" userId="35a196ea-bcb8-475e-86cf-0b9eaca8a48f" providerId="ADAL" clId="{57376332-2583-49B1-AFA0-D7E85C41B98C}" dt="2024-12-10T12:59:30.471" v="10582" actId="403"/>
          <ac:grpSpMkLst>
            <pc:docMk/>
            <pc:sldMk cId="3469017353" sldId="360"/>
            <ac:grpSpMk id="82" creationId="{75007E4F-B451-4523-2950-259BB2B35759}"/>
          </ac:grpSpMkLst>
        </pc:grpChg>
        <pc:grpChg chg="mod">
          <ac:chgData name="#CUI SHUAIWEN#" userId="35a196ea-bcb8-475e-86cf-0b9eaca8a48f" providerId="ADAL" clId="{57376332-2583-49B1-AFA0-D7E85C41B98C}" dt="2024-12-10T12:59:30.471" v="10582" actId="403"/>
          <ac:grpSpMkLst>
            <pc:docMk/>
            <pc:sldMk cId="3469017353" sldId="360"/>
            <ac:grpSpMk id="83" creationId="{35002FD3-4DBC-3584-11F9-2470B2D8627C}"/>
          </ac:grpSpMkLst>
        </pc:grpChg>
        <pc:grpChg chg="del">
          <ac:chgData name="#CUI SHUAIWEN#" userId="35a196ea-bcb8-475e-86cf-0b9eaca8a48f" providerId="ADAL" clId="{57376332-2583-49B1-AFA0-D7E85C41B98C}" dt="2024-12-10T11:51:22.518" v="10020" actId="478"/>
          <ac:grpSpMkLst>
            <pc:docMk/>
            <pc:sldMk cId="3469017353" sldId="360"/>
            <ac:grpSpMk id="237" creationId="{898E73C7-59A6-112D-0D11-7A9FA9C9822A}"/>
          </ac:grpSpMkLst>
        </pc:grpChg>
        <pc:grpChg chg="del">
          <ac:chgData name="#CUI SHUAIWEN#" userId="35a196ea-bcb8-475e-86cf-0b9eaca8a48f" providerId="ADAL" clId="{57376332-2583-49B1-AFA0-D7E85C41B98C}" dt="2024-12-10T11:48:50.959" v="10013" actId="478"/>
          <ac:grpSpMkLst>
            <pc:docMk/>
            <pc:sldMk cId="3469017353" sldId="360"/>
            <ac:grpSpMk id="238" creationId="{ED51FFD9-E225-C6FA-0C0D-7F8698DCCD2C}"/>
          </ac:grpSpMkLst>
        </pc:grpChg>
        <pc:grpChg chg="del">
          <ac:chgData name="#CUI SHUAIWEN#" userId="35a196ea-bcb8-475e-86cf-0b9eaca8a48f" providerId="ADAL" clId="{57376332-2583-49B1-AFA0-D7E85C41B98C}" dt="2024-12-10T11:48:50.959" v="10013" actId="478"/>
          <ac:grpSpMkLst>
            <pc:docMk/>
            <pc:sldMk cId="3469017353" sldId="360"/>
            <ac:grpSpMk id="239" creationId="{CDD370F2-5A14-EB2F-F212-C54BA7CCC464}"/>
          </ac:grpSpMkLst>
        </pc:grpChg>
        <pc:grpChg chg="del">
          <ac:chgData name="#CUI SHUAIWEN#" userId="35a196ea-bcb8-475e-86cf-0b9eaca8a48f" providerId="ADAL" clId="{57376332-2583-49B1-AFA0-D7E85C41B98C}" dt="2024-12-10T11:51:22.518" v="10020" actId="478"/>
          <ac:grpSpMkLst>
            <pc:docMk/>
            <pc:sldMk cId="3469017353" sldId="360"/>
            <ac:grpSpMk id="240" creationId="{F716088A-193F-F949-8EA7-EC89EE2BBF3B}"/>
          </ac:grpSpMkLst>
        </pc:grpChg>
        <pc:picChg chg="add del mod">
          <ac:chgData name="#CUI SHUAIWEN#" userId="35a196ea-bcb8-475e-86cf-0b9eaca8a48f" providerId="ADAL" clId="{57376332-2583-49B1-AFA0-D7E85C41B98C}" dt="2024-12-10T12:08:46.442" v="10244" actId="478"/>
          <ac:picMkLst>
            <pc:docMk/>
            <pc:sldMk cId="3469017353" sldId="360"/>
            <ac:picMk id="13" creationId="{C824DB59-B91E-20C6-4449-CA2DCF1A173C}"/>
          </ac:picMkLst>
        </pc:picChg>
        <pc:picChg chg="add del mod">
          <ac:chgData name="#CUI SHUAIWEN#" userId="35a196ea-bcb8-475e-86cf-0b9eaca8a48f" providerId="ADAL" clId="{57376332-2583-49B1-AFA0-D7E85C41B98C}" dt="2024-12-10T12:08:53.171" v="10247" actId="478"/>
          <ac:picMkLst>
            <pc:docMk/>
            <pc:sldMk cId="3469017353" sldId="360"/>
            <ac:picMk id="21" creationId="{EEB9B5F0-C9BA-E4C2-70AF-7298AB5366F7}"/>
          </ac:picMkLst>
        </pc:picChg>
        <pc:picChg chg="add mod">
          <ac:chgData name="#CUI SHUAIWEN#" userId="35a196ea-bcb8-475e-86cf-0b9eaca8a48f" providerId="ADAL" clId="{57376332-2583-49B1-AFA0-D7E85C41B98C}" dt="2024-12-10T14:20:44.887" v="11410" actId="164"/>
          <ac:picMkLst>
            <pc:docMk/>
            <pc:sldMk cId="3469017353" sldId="360"/>
            <ac:picMk id="24" creationId="{178E65F2-531C-904F-EABE-FAAC674FFDD2}"/>
          </ac:picMkLst>
        </pc:picChg>
        <pc:picChg chg="add mod">
          <ac:chgData name="#CUI SHUAIWEN#" userId="35a196ea-bcb8-475e-86cf-0b9eaca8a48f" providerId="ADAL" clId="{57376332-2583-49B1-AFA0-D7E85C41B98C}" dt="2024-12-10T14:23:04.810" v="11443" actId="164"/>
          <ac:picMkLst>
            <pc:docMk/>
            <pc:sldMk cId="3469017353" sldId="360"/>
            <ac:picMk id="25" creationId="{1870EC4E-C5D0-4BDF-E538-EC32E507F448}"/>
          </ac:picMkLst>
        </pc:picChg>
        <pc:picChg chg="del">
          <ac:chgData name="#CUI SHUAIWEN#" userId="35a196ea-bcb8-475e-86cf-0b9eaca8a48f" providerId="ADAL" clId="{57376332-2583-49B1-AFA0-D7E85C41B98C}" dt="2024-12-10T11:51:22.518" v="10020" actId="478"/>
          <ac:picMkLst>
            <pc:docMk/>
            <pc:sldMk cId="3469017353" sldId="360"/>
            <ac:picMk id="26" creationId="{307643C3-985E-6BDE-1DD1-0C0865D93847}"/>
          </ac:picMkLst>
        </pc:picChg>
        <pc:picChg chg="del">
          <ac:chgData name="#CUI SHUAIWEN#" userId="35a196ea-bcb8-475e-86cf-0b9eaca8a48f" providerId="ADAL" clId="{57376332-2583-49B1-AFA0-D7E85C41B98C}" dt="2024-12-10T11:48:50.959" v="10013" actId="478"/>
          <ac:picMkLst>
            <pc:docMk/>
            <pc:sldMk cId="3469017353" sldId="360"/>
            <ac:picMk id="28" creationId="{9B8D488C-4DFB-DC7B-7487-7BADD2F1D535}"/>
          </ac:picMkLst>
        </pc:picChg>
        <pc:picChg chg="add mod">
          <ac:chgData name="#CUI SHUAIWEN#" userId="35a196ea-bcb8-475e-86cf-0b9eaca8a48f" providerId="ADAL" clId="{57376332-2583-49B1-AFA0-D7E85C41B98C}" dt="2024-12-10T14:22:14.871" v="11435" actId="164"/>
          <ac:picMkLst>
            <pc:docMk/>
            <pc:sldMk cId="3469017353" sldId="360"/>
            <ac:picMk id="29" creationId="{80CE4220-0D68-296A-941A-02D7380046CB}"/>
          </ac:picMkLst>
        </pc:picChg>
        <pc:picChg chg="add mod">
          <ac:chgData name="#CUI SHUAIWEN#" userId="35a196ea-bcb8-475e-86cf-0b9eaca8a48f" providerId="ADAL" clId="{57376332-2583-49B1-AFA0-D7E85C41B98C}" dt="2024-12-10T14:22:14.871" v="11435" actId="164"/>
          <ac:picMkLst>
            <pc:docMk/>
            <pc:sldMk cId="3469017353" sldId="360"/>
            <ac:picMk id="31" creationId="{E87C2D6D-DD53-2254-3CB9-FC736E01766B}"/>
          </ac:picMkLst>
        </pc:picChg>
        <pc:picChg chg="add mod">
          <ac:chgData name="#CUI SHUAIWEN#" userId="35a196ea-bcb8-475e-86cf-0b9eaca8a48f" providerId="ADAL" clId="{57376332-2583-49B1-AFA0-D7E85C41B98C}" dt="2024-12-10T14:22:14.871" v="11435" actId="164"/>
          <ac:picMkLst>
            <pc:docMk/>
            <pc:sldMk cId="3469017353" sldId="360"/>
            <ac:picMk id="34" creationId="{2E7A63D0-77CF-F1B7-AF1C-62D2BCD413B9}"/>
          </ac:picMkLst>
        </pc:picChg>
        <pc:picChg chg="add mod">
          <ac:chgData name="#CUI SHUAIWEN#" userId="35a196ea-bcb8-475e-86cf-0b9eaca8a48f" providerId="ADAL" clId="{57376332-2583-49B1-AFA0-D7E85C41B98C}" dt="2024-12-10T14:22:14.871" v="11435" actId="164"/>
          <ac:picMkLst>
            <pc:docMk/>
            <pc:sldMk cId="3469017353" sldId="360"/>
            <ac:picMk id="39" creationId="{1B118B19-D721-739F-0102-80B717052790}"/>
          </ac:picMkLst>
        </pc:picChg>
        <pc:picChg chg="add mod ord">
          <ac:chgData name="#CUI SHUAIWEN#" userId="35a196ea-bcb8-475e-86cf-0b9eaca8a48f" providerId="ADAL" clId="{57376332-2583-49B1-AFA0-D7E85C41B98C}" dt="2024-12-10T14:22:21.473" v="11436" actId="164"/>
          <ac:picMkLst>
            <pc:docMk/>
            <pc:sldMk cId="3469017353" sldId="360"/>
            <ac:picMk id="49" creationId="{C02377A2-1E2F-AE51-A524-3131923CA326}"/>
          </ac:picMkLst>
        </pc:picChg>
        <pc:picChg chg="add mod ord">
          <ac:chgData name="#CUI SHUAIWEN#" userId="35a196ea-bcb8-475e-86cf-0b9eaca8a48f" providerId="ADAL" clId="{57376332-2583-49B1-AFA0-D7E85C41B98C}" dt="2024-12-10T14:22:21.473" v="11436" actId="164"/>
          <ac:picMkLst>
            <pc:docMk/>
            <pc:sldMk cId="3469017353" sldId="360"/>
            <ac:picMk id="53" creationId="{5541BE30-BAFE-2C63-A8F9-3EFA1A4A720A}"/>
          </ac:picMkLst>
        </pc:picChg>
        <pc:picChg chg="add del mod ord">
          <ac:chgData name="#CUI SHUAIWEN#" userId="35a196ea-bcb8-475e-86cf-0b9eaca8a48f" providerId="ADAL" clId="{57376332-2583-49B1-AFA0-D7E85C41B98C}" dt="2024-12-10T12:54:31.131" v="10471" actId="478"/>
          <ac:picMkLst>
            <pc:docMk/>
            <pc:sldMk cId="3469017353" sldId="360"/>
            <ac:picMk id="54" creationId="{A6D79B0E-DB54-BA81-DC61-6C7B7A3B39D2}"/>
          </ac:picMkLst>
        </pc:picChg>
        <pc:picChg chg="add mod ord">
          <ac:chgData name="#CUI SHUAIWEN#" userId="35a196ea-bcb8-475e-86cf-0b9eaca8a48f" providerId="ADAL" clId="{57376332-2583-49B1-AFA0-D7E85C41B98C}" dt="2024-12-10T14:22:26.591" v="11437" actId="164"/>
          <ac:picMkLst>
            <pc:docMk/>
            <pc:sldMk cId="3469017353" sldId="360"/>
            <ac:picMk id="55" creationId="{E3CD0685-0722-E145-9057-BD78EE6A17F3}"/>
          </ac:picMkLst>
        </pc:picChg>
        <pc:picChg chg="add mod">
          <ac:chgData name="#CUI SHUAIWEN#" userId="35a196ea-bcb8-475e-86cf-0b9eaca8a48f" providerId="ADAL" clId="{57376332-2583-49B1-AFA0-D7E85C41B98C}" dt="2024-12-10T14:22:21.473" v="11436" actId="164"/>
          <ac:picMkLst>
            <pc:docMk/>
            <pc:sldMk cId="3469017353" sldId="360"/>
            <ac:picMk id="67" creationId="{43E33181-1BD6-F00F-CAE4-7ADD5B08C719}"/>
          </ac:picMkLst>
        </pc:picChg>
        <pc:picChg chg="add del mod">
          <ac:chgData name="#CUI SHUAIWEN#" userId="35a196ea-bcb8-475e-86cf-0b9eaca8a48f" providerId="ADAL" clId="{57376332-2583-49B1-AFA0-D7E85C41B98C}" dt="2024-12-10T13:02:41.251" v="10616" actId="478"/>
          <ac:picMkLst>
            <pc:docMk/>
            <pc:sldMk cId="3469017353" sldId="360"/>
            <ac:picMk id="271" creationId="{B9E63744-26A4-0E3A-40AA-35B5A9F54A0F}"/>
          </ac:picMkLst>
        </pc:picChg>
        <pc:picChg chg="add del mod">
          <ac:chgData name="#CUI SHUAIWEN#" userId="35a196ea-bcb8-475e-86cf-0b9eaca8a48f" providerId="ADAL" clId="{57376332-2583-49B1-AFA0-D7E85C41B98C}" dt="2024-12-10T13:02:41.251" v="10616" actId="478"/>
          <ac:picMkLst>
            <pc:docMk/>
            <pc:sldMk cId="3469017353" sldId="360"/>
            <ac:picMk id="272" creationId="{88F91D4B-F79E-3CEF-7EB5-086C18C5AF62}"/>
          </ac:picMkLst>
        </pc:picChg>
        <pc:picChg chg="add del mod">
          <ac:chgData name="#CUI SHUAIWEN#" userId="35a196ea-bcb8-475e-86cf-0b9eaca8a48f" providerId="ADAL" clId="{57376332-2583-49B1-AFA0-D7E85C41B98C}" dt="2024-12-10T13:02:41.251" v="10616" actId="478"/>
          <ac:picMkLst>
            <pc:docMk/>
            <pc:sldMk cId="3469017353" sldId="360"/>
            <ac:picMk id="273" creationId="{597A1A54-EB53-50BA-A991-DC0178CB2B02}"/>
          </ac:picMkLst>
        </pc:picChg>
        <pc:picChg chg="add mod">
          <ac:chgData name="#CUI SHUAIWEN#" userId="35a196ea-bcb8-475e-86cf-0b9eaca8a48f" providerId="ADAL" clId="{57376332-2583-49B1-AFA0-D7E85C41B98C}" dt="2024-12-10T14:22:26.591" v="11437" actId="164"/>
          <ac:picMkLst>
            <pc:docMk/>
            <pc:sldMk cId="3469017353" sldId="360"/>
            <ac:picMk id="279" creationId="{6E3E7B78-E668-255B-F8A5-D1FE3185A027}"/>
          </ac:picMkLst>
        </pc:picChg>
        <pc:picChg chg="add mod ord">
          <ac:chgData name="#CUI SHUAIWEN#" userId="35a196ea-bcb8-475e-86cf-0b9eaca8a48f" providerId="ADAL" clId="{57376332-2583-49B1-AFA0-D7E85C41B98C}" dt="2024-12-10T14:23:16.601" v="11446" actId="164"/>
          <ac:picMkLst>
            <pc:docMk/>
            <pc:sldMk cId="3469017353" sldId="360"/>
            <ac:picMk id="281" creationId="{CA2B6C1F-3A7D-2D6D-A221-A99BF0B4B020}"/>
          </ac:picMkLst>
        </pc:picChg>
        <pc:cxnChg chg="mod">
          <ac:chgData name="#CUI SHUAIWEN#" userId="35a196ea-bcb8-475e-86cf-0b9eaca8a48f" providerId="ADAL" clId="{57376332-2583-49B1-AFA0-D7E85C41B98C}" dt="2024-12-10T11:51:22.518" v="10020" actId="478"/>
          <ac:cxnSpMkLst>
            <pc:docMk/>
            <pc:sldMk cId="3469017353" sldId="360"/>
            <ac:cxnSpMk id="50" creationId="{4E9E6C01-CE19-EC85-E4D5-9E98D5D59852}"/>
          </ac:cxnSpMkLst>
        </pc:cxnChg>
        <pc:cxnChg chg="mod">
          <ac:chgData name="#CUI SHUAIWEN#" userId="35a196ea-bcb8-475e-86cf-0b9eaca8a48f" providerId="ADAL" clId="{57376332-2583-49B1-AFA0-D7E85C41B98C}" dt="2024-12-10T11:51:22.518" v="10020" actId="478"/>
          <ac:cxnSpMkLst>
            <pc:docMk/>
            <pc:sldMk cId="3469017353" sldId="360"/>
            <ac:cxnSpMk id="52" creationId="{DDEB8C21-5A73-3813-400D-8E5656FCCF06}"/>
          </ac:cxnSpMkLst>
        </pc:cxnChg>
        <pc:cxnChg chg="mod">
          <ac:chgData name="#CUI SHUAIWEN#" userId="35a196ea-bcb8-475e-86cf-0b9eaca8a48f" providerId="ADAL" clId="{57376332-2583-49B1-AFA0-D7E85C41B98C}" dt="2024-12-10T11:51:22.518" v="10020" actId="478"/>
          <ac:cxnSpMkLst>
            <pc:docMk/>
            <pc:sldMk cId="3469017353" sldId="360"/>
            <ac:cxnSpMk id="61" creationId="{1545AAB6-8EF9-A5FF-CB7C-4EBD0FDACA21}"/>
          </ac:cxnSpMkLst>
        </pc:cxnChg>
        <pc:cxnChg chg="mod">
          <ac:chgData name="#CUI SHUAIWEN#" userId="35a196ea-bcb8-475e-86cf-0b9eaca8a48f" providerId="ADAL" clId="{57376332-2583-49B1-AFA0-D7E85C41B98C}" dt="2024-12-10T11:51:22.518" v="10020" actId="478"/>
          <ac:cxnSpMkLst>
            <pc:docMk/>
            <pc:sldMk cId="3469017353" sldId="360"/>
            <ac:cxnSpMk id="70" creationId="{02799E85-2E5B-F0E3-674D-069527F066A7}"/>
          </ac:cxnSpMkLst>
        </pc:cxnChg>
        <pc:cxnChg chg="mod">
          <ac:chgData name="#CUI SHUAIWEN#" userId="35a196ea-bcb8-475e-86cf-0b9eaca8a48f" providerId="ADAL" clId="{57376332-2583-49B1-AFA0-D7E85C41B98C}" dt="2024-12-10T12:59:36.672" v="10584" actId="208"/>
          <ac:cxnSpMkLst>
            <pc:docMk/>
            <pc:sldMk cId="3469017353" sldId="360"/>
            <ac:cxnSpMk id="89" creationId="{767477DF-C34D-3A9C-F2CF-F10735BFEE86}"/>
          </ac:cxnSpMkLst>
        </pc:cxnChg>
        <pc:cxnChg chg="mod">
          <ac:chgData name="#CUI SHUAIWEN#" userId="35a196ea-bcb8-475e-86cf-0b9eaca8a48f" providerId="ADAL" clId="{57376332-2583-49B1-AFA0-D7E85C41B98C}" dt="2024-12-10T12:59:36.672" v="10584" actId="208"/>
          <ac:cxnSpMkLst>
            <pc:docMk/>
            <pc:sldMk cId="3469017353" sldId="360"/>
            <ac:cxnSpMk id="90" creationId="{9A9821F3-CDE8-DE18-841D-0D4DB1BB5B1F}"/>
          </ac:cxnSpMkLst>
        </pc:cxnChg>
        <pc:cxnChg chg="mod">
          <ac:chgData name="#CUI SHUAIWEN#" userId="35a196ea-bcb8-475e-86cf-0b9eaca8a48f" providerId="ADAL" clId="{57376332-2583-49B1-AFA0-D7E85C41B98C}" dt="2024-12-10T12:59:36.672" v="10584" actId="208"/>
          <ac:cxnSpMkLst>
            <pc:docMk/>
            <pc:sldMk cId="3469017353" sldId="360"/>
            <ac:cxnSpMk id="91" creationId="{50937279-6BA6-1C98-0DF8-58CF1820D822}"/>
          </ac:cxnSpMkLst>
        </pc:cxnChg>
        <pc:cxnChg chg="mod">
          <ac:chgData name="#CUI SHUAIWEN#" userId="35a196ea-bcb8-475e-86cf-0b9eaca8a48f" providerId="ADAL" clId="{57376332-2583-49B1-AFA0-D7E85C41B98C}" dt="2024-12-10T12:59:36.672" v="10584" actId="208"/>
          <ac:cxnSpMkLst>
            <pc:docMk/>
            <pc:sldMk cId="3469017353" sldId="360"/>
            <ac:cxnSpMk id="92" creationId="{9941429F-3887-19A0-5813-231D85F27EC7}"/>
          </ac:cxnSpMkLst>
        </pc:cxnChg>
        <pc:cxnChg chg="mod">
          <ac:chgData name="#CUI SHUAIWEN#" userId="35a196ea-bcb8-475e-86cf-0b9eaca8a48f" providerId="ADAL" clId="{57376332-2583-49B1-AFA0-D7E85C41B98C}" dt="2024-12-10T12:59:36.672" v="10584" actId="208"/>
          <ac:cxnSpMkLst>
            <pc:docMk/>
            <pc:sldMk cId="3469017353" sldId="360"/>
            <ac:cxnSpMk id="93" creationId="{EF22ACCE-F6A1-13A5-ABBE-59179C56B7E5}"/>
          </ac:cxnSpMkLst>
        </pc:cxnChg>
        <pc:cxnChg chg="mod">
          <ac:chgData name="#CUI SHUAIWEN#" userId="35a196ea-bcb8-475e-86cf-0b9eaca8a48f" providerId="ADAL" clId="{57376332-2583-49B1-AFA0-D7E85C41B98C}" dt="2024-12-10T12:59:36.672" v="10584" actId="208"/>
          <ac:cxnSpMkLst>
            <pc:docMk/>
            <pc:sldMk cId="3469017353" sldId="360"/>
            <ac:cxnSpMk id="94" creationId="{AC817CF0-6CB5-06D7-17FC-1A3A99AD9101}"/>
          </ac:cxnSpMkLst>
        </pc:cxnChg>
        <pc:cxnChg chg="mod">
          <ac:chgData name="#CUI SHUAIWEN#" userId="35a196ea-bcb8-475e-86cf-0b9eaca8a48f" providerId="ADAL" clId="{57376332-2583-49B1-AFA0-D7E85C41B98C}" dt="2024-12-10T12:59:36.672" v="10584" actId="208"/>
          <ac:cxnSpMkLst>
            <pc:docMk/>
            <pc:sldMk cId="3469017353" sldId="360"/>
            <ac:cxnSpMk id="95" creationId="{D83EAD4B-EC45-1CA2-A260-72B7EF2DB77E}"/>
          </ac:cxnSpMkLst>
        </pc:cxnChg>
        <pc:cxnChg chg="mod">
          <ac:chgData name="#CUI SHUAIWEN#" userId="35a196ea-bcb8-475e-86cf-0b9eaca8a48f" providerId="ADAL" clId="{57376332-2583-49B1-AFA0-D7E85C41B98C}" dt="2024-12-10T12:59:36.672" v="10584" actId="208"/>
          <ac:cxnSpMkLst>
            <pc:docMk/>
            <pc:sldMk cId="3469017353" sldId="360"/>
            <ac:cxnSpMk id="96" creationId="{1ED39C96-07DE-E8D9-37CE-4399695B8510}"/>
          </ac:cxnSpMkLst>
        </pc:cxnChg>
        <pc:cxnChg chg="mod">
          <ac:chgData name="#CUI SHUAIWEN#" userId="35a196ea-bcb8-475e-86cf-0b9eaca8a48f" providerId="ADAL" clId="{57376332-2583-49B1-AFA0-D7E85C41B98C}" dt="2024-12-10T12:59:36.672" v="10584" actId="208"/>
          <ac:cxnSpMkLst>
            <pc:docMk/>
            <pc:sldMk cId="3469017353" sldId="360"/>
            <ac:cxnSpMk id="97" creationId="{880FF044-960B-C046-F05D-09D118414444}"/>
          </ac:cxnSpMkLst>
        </pc:cxnChg>
        <pc:cxnChg chg="mod">
          <ac:chgData name="#CUI SHUAIWEN#" userId="35a196ea-bcb8-475e-86cf-0b9eaca8a48f" providerId="ADAL" clId="{57376332-2583-49B1-AFA0-D7E85C41B98C}" dt="2024-12-10T12:59:36.672" v="10584" actId="208"/>
          <ac:cxnSpMkLst>
            <pc:docMk/>
            <pc:sldMk cId="3469017353" sldId="360"/>
            <ac:cxnSpMk id="98" creationId="{D9693B28-DA38-4C06-D935-C736FB5C7453}"/>
          </ac:cxnSpMkLst>
        </pc:cxnChg>
        <pc:cxnChg chg="mod">
          <ac:chgData name="#CUI SHUAIWEN#" userId="35a196ea-bcb8-475e-86cf-0b9eaca8a48f" providerId="ADAL" clId="{57376332-2583-49B1-AFA0-D7E85C41B98C}" dt="2024-12-10T12:59:36.672" v="10584" actId="208"/>
          <ac:cxnSpMkLst>
            <pc:docMk/>
            <pc:sldMk cId="3469017353" sldId="360"/>
            <ac:cxnSpMk id="99" creationId="{606C72F5-1A96-31DE-6ED6-3296F3870DC2}"/>
          </ac:cxnSpMkLst>
        </pc:cxnChg>
        <pc:cxnChg chg="mod">
          <ac:chgData name="#CUI SHUAIWEN#" userId="35a196ea-bcb8-475e-86cf-0b9eaca8a48f" providerId="ADAL" clId="{57376332-2583-49B1-AFA0-D7E85C41B98C}" dt="2024-12-10T12:59:36.672" v="10584" actId="208"/>
          <ac:cxnSpMkLst>
            <pc:docMk/>
            <pc:sldMk cId="3469017353" sldId="360"/>
            <ac:cxnSpMk id="100" creationId="{7C3B30E9-759B-B82C-F046-F06E24A6BA71}"/>
          </ac:cxnSpMkLst>
        </pc:cxnChg>
        <pc:cxnChg chg="mod">
          <ac:chgData name="#CUI SHUAIWEN#" userId="35a196ea-bcb8-475e-86cf-0b9eaca8a48f" providerId="ADAL" clId="{57376332-2583-49B1-AFA0-D7E85C41B98C}" dt="2024-12-10T12:59:36.672" v="10584" actId="208"/>
          <ac:cxnSpMkLst>
            <pc:docMk/>
            <pc:sldMk cId="3469017353" sldId="360"/>
            <ac:cxnSpMk id="101" creationId="{917BA768-8256-0984-99BF-0D3AEA289DD6}"/>
          </ac:cxnSpMkLst>
        </pc:cxnChg>
        <pc:cxnChg chg="mod">
          <ac:chgData name="#CUI SHUAIWEN#" userId="35a196ea-bcb8-475e-86cf-0b9eaca8a48f" providerId="ADAL" clId="{57376332-2583-49B1-AFA0-D7E85C41B98C}" dt="2024-12-10T12:59:36.672" v="10584" actId="208"/>
          <ac:cxnSpMkLst>
            <pc:docMk/>
            <pc:sldMk cId="3469017353" sldId="360"/>
            <ac:cxnSpMk id="102" creationId="{D20937FC-1B99-F58C-CFC9-D7D996D931D5}"/>
          </ac:cxnSpMkLst>
        </pc:cxnChg>
        <pc:cxnChg chg="mod">
          <ac:chgData name="#CUI SHUAIWEN#" userId="35a196ea-bcb8-475e-86cf-0b9eaca8a48f" providerId="ADAL" clId="{57376332-2583-49B1-AFA0-D7E85C41B98C}" dt="2024-12-10T12:59:36.672" v="10584" actId="208"/>
          <ac:cxnSpMkLst>
            <pc:docMk/>
            <pc:sldMk cId="3469017353" sldId="360"/>
            <ac:cxnSpMk id="107" creationId="{B1A7C0C1-FFDD-D417-892A-40D2945828F3}"/>
          </ac:cxnSpMkLst>
        </pc:cxnChg>
        <pc:cxnChg chg="mod">
          <ac:chgData name="#CUI SHUAIWEN#" userId="35a196ea-bcb8-475e-86cf-0b9eaca8a48f" providerId="ADAL" clId="{57376332-2583-49B1-AFA0-D7E85C41B98C}" dt="2024-12-10T11:51:22.518" v="10020" actId="478"/>
          <ac:cxnSpMkLst>
            <pc:docMk/>
            <pc:sldMk cId="3469017353" sldId="360"/>
            <ac:cxnSpMk id="108" creationId="{F3CA0FF1-9808-732B-92EB-CA4880D0A184}"/>
          </ac:cxnSpMkLst>
        </pc:cxnChg>
        <pc:cxnChg chg="mod">
          <ac:chgData name="#CUI SHUAIWEN#" userId="35a196ea-bcb8-475e-86cf-0b9eaca8a48f" providerId="ADAL" clId="{57376332-2583-49B1-AFA0-D7E85C41B98C}" dt="2024-12-10T12:59:36.672" v="10584" actId="208"/>
          <ac:cxnSpMkLst>
            <pc:docMk/>
            <pc:sldMk cId="3469017353" sldId="360"/>
            <ac:cxnSpMk id="109" creationId="{F3017E08-3AE7-A373-D1DD-162D656A2890}"/>
          </ac:cxnSpMkLst>
        </pc:cxnChg>
        <pc:cxnChg chg="mod">
          <ac:chgData name="#CUI SHUAIWEN#" userId="35a196ea-bcb8-475e-86cf-0b9eaca8a48f" providerId="ADAL" clId="{57376332-2583-49B1-AFA0-D7E85C41B98C}" dt="2024-12-10T12:59:36.672" v="10584" actId="208"/>
          <ac:cxnSpMkLst>
            <pc:docMk/>
            <pc:sldMk cId="3469017353" sldId="360"/>
            <ac:cxnSpMk id="110" creationId="{5B591117-79E0-0E77-635A-1B6167484AEC}"/>
          </ac:cxnSpMkLst>
        </pc:cxnChg>
        <pc:cxnChg chg="mod">
          <ac:chgData name="#CUI SHUAIWEN#" userId="35a196ea-bcb8-475e-86cf-0b9eaca8a48f" providerId="ADAL" clId="{57376332-2583-49B1-AFA0-D7E85C41B98C}" dt="2024-12-10T12:59:36.672" v="10584" actId="208"/>
          <ac:cxnSpMkLst>
            <pc:docMk/>
            <pc:sldMk cId="3469017353" sldId="360"/>
            <ac:cxnSpMk id="111" creationId="{0EF48686-28AF-E2B7-24F0-CEEC69E61E08}"/>
          </ac:cxnSpMkLst>
        </pc:cxnChg>
        <pc:cxnChg chg="mod">
          <ac:chgData name="#CUI SHUAIWEN#" userId="35a196ea-bcb8-475e-86cf-0b9eaca8a48f" providerId="ADAL" clId="{57376332-2583-49B1-AFA0-D7E85C41B98C}" dt="2024-12-10T12:59:36.672" v="10584" actId="208"/>
          <ac:cxnSpMkLst>
            <pc:docMk/>
            <pc:sldMk cId="3469017353" sldId="360"/>
            <ac:cxnSpMk id="112" creationId="{36507DB5-4C9C-F416-ED73-C3E613132594}"/>
          </ac:cxnSpMkLst>
        </pc:cxnChg>
        <pc:cxnChg chg="mod">
          <ac:chgData name="#CUI SHUAIWEN#" userId="35a196ea-bcb8-475e-86cf-0b9eaca8a48f" providerId="ADAL" clId="{57376332-2583-49B1-AFA0-D7E85C41B98C}" dt="2024-12-10T12:59:36.672" v="10584" actId="208"/>
          <ac:cxnSpMkLst>
            <pc:docMk/>
            <pc:sldMk cId="3469017353" sldId="360"/>
            <ac:cxnSpMk id="113" creationId="{6145D877-C4B4-2ADB-FD88-086AE121C904}"/>
          </ac:cxnSpMkLst>
        </pc:cxnChg>
        <pc:cxnChg chg="mod">
          <ac:chgData name="#CUI SHUAIWEN#" userId="35a196ea-bcb8-475e-86cf-0b9eaca8a48f" providerId="ADAL" clId="{57376332-2583-49B1-AFA0-D7E85C41B98C}" dt="2024-12-10T12:59:36.672" v="10584" actId="208"/>
          <ac:cxnSpMkLst>
            <pc:docMk/>
            <pc:sldMk cId="3469017353" sldId="360"/>
            <ac:cxnSpMk id="114" creationId="{A314409A-EC0B-2CC1-2289-16FB9C590CDE}"/>
          </ac:cxnSpMkLst>
        </pc:cxnChg>
        <pc:cxnChg chg="mod">
          <ac:chgData name="#CUI SHUAIWEN#" userId="35a196ea-bcb8-475e-86cf-0b9eaca8a48f" providerId="ADAL" clId="{57376332-2583-49B1-AFA0-D7E85C41B98C}" dt="2024-12-10T12:59:36.672" v="10584" actId="208"/>
          <ac:cxnSpMkLst>
            <pc:docMk/>
            <pc:sldMk cId="3469017353" sldId="360"/>
            <ac:cxnSpMk id="115" creationId="{8D0BD54A-C760-44EC-DDBD-7D7F1F952B80}"/>
          </ac:cxnSpMkLst>
        </pc:cxnChg>
        <pc:cxnChg chg="mod">
          <ac:chgData name="#CUI SHUAIWEN#" userId="35a196ea-bcb8-475e-86cf-0b9eaca8a48f" providerId="ADAL" clId="{57376332-2583-49B1-AFA0-D7E85C41B98C}" dt="2024-12-10T12:59:36.672" v="10584" actId="208"/>
          <ac:cxnSpMkLst>
            <pc:docMk/>
            <pc:sldMk cId="3469017353" sldId="360"/>
            <ac:cxnSpMk id="116" creationId="{0B960701-ABE5-0613-068A-0BAED8C47999}"/>
          </ac:cxnSpMkLst>
        </pc:cxnChg>
        <pc:cxnChg chg="mod">
          <ac:chgData name="#CUI SHUAIWEN#" userId="35a196ea-bcb8-475e-86cf-0b9eaca8a48f" providerId="ADAL" clId="{57376332-2583-49B1-AFA0-D7E85C41B98C}" dt="2024-12-10T12:59:36.672" v="10584" actId="208"/>
          <ac:cxnSpMkLst>
            <pc:docMk/>
            <pc:sldMk cId="3469017353" sldId="360"/>
            <ac:cxnSpMk id="118" creationId="{F0015DC5-B24A-3C9B-F56C-89A15BCF6465}"/>
          </ac:cxnSpMkLst>
        </pc:cxnChg>
        <pc:cxnChg chg="mod">
          <ac:chgData name="#CUI SHUAIWEN#" userId="35a196ea-bcb8-475e-86cf-0b9eaca8a48f" providerId="ADAL" clId="{57376332-2583-49B1-AFA0-D7E85C41B98C}" dt="2024-12-10T12:59:36.672" v="10584" actId="208"/>
          <ac:cxnSpMkLst>
            <pc:docMk/>
            <pc:sldMk cId="3469017353" sldId="360"/>
            <ac:cxnSpMk id="119" creationId="{61748069-880F-81D7-0AA1-E386430FCEF4}"/>
          </ac:cxnSpMkLst>
        </pc:cxnChg>
        <pc:cxnChg chg="mod">
          <ac:chgData name="#CUI SHUAIWEN#" userId="35a196ea-bcb8-475e-86cf-0b9eaca8a48f" providerId="ADAL" clId="{57376332-2583-49B1-AFA0-D7E85C41B98C}" dt="2024-12-10T12:59:36.672" v="10584" actId="208"/>
          <ac:cxnSpMkLst>
            <pc:docMk/>
            <pc:sldMk cId="3469017353" sldId="360"/>
            <ac:cxnSpMk id="120" creationId="{52FD0E3E-EE98-B4D3-B64A-D6E30F047111}"/>
          </ac:cxnSpMkLst>
        </pc:cxnChg>
        <pc:cxnChg chg="mod">
          <ac:chgData name="#CUI SHUAIWEN#" userId="35a196ea-bcb8-475e-86cf-0b9eaca8a48f" providerId="ADAL" clId="{57376332-2583-49B1-AFA0-D7E85C41B98C}" dt="2024-12-10T12:59:36.672" v="10584" actId="208"/>
          <ac:cxnSpMkLst>
            <pc:docMk/>
            <pc:sldMk cId="3469017353" sldId="360"/>
            <ac:cxnSpMk id="121" creationId="{9BEC7500-3C24-1F88-3C60-8A2EE5881D1B}"/>
          </ac:cxnSpMkLst>
        </pc:cxnChg>
        <pc:cxnChg chg="mod">
          <ac:chgData name="#CUI SHUAIWEN#" userId="35a196ea-bcb8-475e-86cf-0b9eaca8a48f" providerId="ADAL" clId="{57376332-2583-49B1-AFA0-D7E85C41B98C}" dt="2024-12-10T12:59:36.672" v="10584" actId="208"/>
          <ac:cxnSpMkLst>
            <pc:docMk/>
            <pc:sldMk cId="3469017353" sldId="360"/>
            <ac:cxnSpMk id="122" creationId="{F1F2331B-CF31-5C9F-4AAA-6A6865F6FFFC}"/>
          </ac:cxnSpMkLst>
        </pc:cxnChg>
        <pc:cxnChg chg="mod">
          <ac:chgData name="#CUI SHUAIWEN#" userId="35a196ea-bcb8-475e-86cf-0b9eaca8a48f" providerId="ADAL" clId="{57376332-2583-49B1-AFA0-D7E85C41B98C}" dt="2024-12-10T12:59:36.672" v="10584" actId="208"/>
          <ac:cxnSpMkLst>
            <pc:docMk/>
            <pc:sldMk cId="3469017353" sldId="360"/>
            <ac:cxnSpMk id="123" creationId="{BA66283F-C898-F685-1C67-49FBFE88E37E}"/>
          </ac:cxnSpMkLst>
        </pc:cxnChg>
        <pc:cxnChg chg="mod">
          <ac:chgData name="#CUI SHUAIWEN#" userId="35a196ea-bcb8-475e-86cf-0b9eaca8a48f" providerId="ADAL" clId="{57376332-2583-49B1-AFA0-D7E85C41B98C}" dt="2024-12-10T12:59:36.672" v="10584" actId="208"/>
          <ac:cxnSpMkLst>
            <pc:docMk/>
            <pc:sldMk cId="3469017353" sldId="360"/>
            <ac:cxnSpMk id="124" creationId="{C2EB3E04-8FF3-2DBB-9DFD-595EA14A475C}"/>
          </ac:cxnSpMkLst>
        </pc:cxnChg>
        <pc:cxnChg chg="mod">
          <ac:chgData name="#CUI SHUAIWEN#" userId="35a196ea-bcb8-475e-86cf-0b9eaca8a48f" providerId="ADAL" clId="{57376332-2583-49B1-AFA0-D7E85C41B98C}" dt="2024-12-10T12:59:36.672" v="10584" actId="208"/>
          <ac:cxnSpMkLst>
            <pc:docMk/>
            <pc:sldMk cId="3469017353" sldId="360"/>
            <ac:cxnSpMk id="125" creationId="{6D5ADF24-AF51-33A6-8DD6-2B01E761045E}"/>
          </ac:cxnSpMkLst>
        </pc:cxnChg>
        <pc:cxnChg chg="mod">
          <ac:chgData name="#CUI SHUAIWEN#" userId="35a196ea-bcb8-475e-86cf-0b9eaca8a48f" providerId="ADAL" clId="{57376332-2583-49B1-AFA0-D7E85C41B98C}" dt="2024-12-10T12:59:36.672" v="10584" actId="208"/>
          <ac:cxnSpMkLst>
            <pc:docMk/>
            <pc:sldMk cId="3469017353" sldId="360"/>
            <ac:cxnSpMk id="127" creationId="{7D39A6F7-22A1-54F1-9728-E6FCFD17456A}"/>
          </ac:cxnSpMkLst>
        </pc:cxnChg>
        <pc:cxnChg chg="mod">
          <ac:chgData name="#CUI SHUAIWEN#" userId="35a196ea-bcb8-475e-86cf-0b9eaca8a48f" providerId="ADAL" clId="{57376332-2583-49B1-AFA0-D7E85C41B98C}" dt="2024-12-10T12:59:36.672" v="10584" actId="208"/>
          <ac:cxnSpMkLst>
            <pc:docMk/>
            <pc:sldMk cId="3469017353" sldId="360"/>
            <ac:cxnSpMk id="131" creationId="{EAA3A76A-24B9-9A8F-5A37-2DF9ECF7A65F}"/>
          </ac:cxnSpMkLst>
        </pc:cxnChg>
        <pc:cxnChg chg="mod">
          <ac:chgData name="#CUI SHUAIWEN#" userId="35a196ea-bcb8-475e-86cf-0b9eaca8a48f" providerId="ADAL" clId="{57376332-2583-49B1-AFA0-D7E85C41B98C}" dt="2024-12-10T12:59:36.672" v="10584" actId="208"/>
          <ac:cxnSpMkLst>
            <pc:docMk/>
            <pc:sldMk cId="3469017353" sldId="360"/>
            <ac:cxnSpMk id="133" creationId="{A82FF6AD-81F6-7EE7-780E-3DE7325EBC65}"/>
          </ac:cxnSpMkLst>
        </pc:cxnChg>
        <pc:cxnChg chg="mod">
          <ac:chgData name="#CUI SHUAIWEN#" userId="35a196ea-bcb8-475e-86cf-0b9eaca8a48f" providerId="ADAL" clId="{57376332-2583-49B1-AFA0-D7E85C41B98C}" dt="2024-12-10T12:59:36.672" v="10584" actId="208"/>
          <ac:cxnSpMkLst>
            <pc:docMk/>
            <pc:sldMk cId="3469017353" sldId="360"/>
            <ac:cxnSpMk id="135" creationId="{DF9D08FB-AA13-203D-6A25-9F5AA10BB33F}"/>
          </ac:cxnSpMkLst>
        </pc:cxnChg>
        <pc:cxnChg chg="mod">
          <ac:chgData name="#CUI SHUAIWEN#" userId="35a196ea-bcb8-475e-86cf-0b9eaca8a48f" providerId="ADAL" clId="{57376332-2583-49B1-AFA0-D7E85C41B98C}" dt="2024-12-10T12:59:36.672" v="10584" actId="208"/>
          <ac:cxnSpMkLst>
            <pc:docMk/>
            <pc:sldMk cId="3469017353" sldId="360"/>
            <ac:cxnSpMk id="136" creationId="{68BC011B-1B89-27FB-13C3-463CCF843036}"/>
          </ac:cxnSpMkLst>
        </pc:cxnChg>
        <pc:cxnChg chg="mod">
          <ac:chgData name="#CUI SHUAIWEN#" userId="35a196ea-bcb8-475e-86cf-0b9eaca8a48f" providerId="ADAL" clId="{57376332-2583-49B1-AFA0-D7E85C41B98C}" dt="2024-12-10T12:59:36.672" v="10584" actId="208"/>
          <ac:cxnSpMkLst>
            <pc:docMk/>
            <pc:sldMk cId="3469017353" sldId="360"/>
            <ac:cxnSpMk id="137" creationId="{B660C058-C5FF-8533-9183-8D5EBF687758}"/>
          </ac:cxnSpMkLst>
        </pc:cxnChg>
        <pc:cxnChg chg="mod">
          <ac:chgData name="#CUI SHUAIWEN#" userId="35a196ea-bcb8-475e-86cf-0b9eaca8a48f" providerId="ADAL" clId="{57376332-2583-49B1-AFA0-D7E85C41B98C}" dt="2024-12-10T12:59:36.672" v="10584" actId="208"/>
          <ac:cxnSpMkLst>
            <pc:docMk/>
            <pc:sldMk cId="3469017353" sldId="360"/>
            <ac:cxnSpMk id="138" creationId="{907300B8-9076-EE97-2E28-F123A620A8BF}"/>
          </ac:cxnSpMkLst>
        </pc:cxnChg>
        <pc:cxnChg chg="mod">
          <ac:chgData name="#CUI SHUAIWEN#" userId="35a196ea-bcb8-475e-86cf-0b9eaca8a48f" providerId="ADAL" clId="{57376332-2583-49B1-AFA0-D7E85C41B98C}" dt="2024-12-10T12:59:36.672" v="10584" actId="208"/>
          <ac:cxnSpMkLst>
            <pc:docMk/>
            <pc:sldMk cId="3469017353" sldId="360"/>
            <ac:cxnSpMk id="139" creationId="{53C3579B-1CFA-C6B5-EE30-2430E63A442F}"/>
          </ac:cxnSpMkLst>
        </pc:cxnChg>
        <pc:cxnChg chg="mod">
          <ac:chgData name="#CUI SHUAIWEN#" userId="35a196ea-bcb8-475e-86cf-0b9eaca8a48f" providerId="ADAL" clId="{57376332-2583-49B1-AFA0-D7E85C41B98C}" dt="2024-12-10T12:59:36.672" v="10584" actId="208"/>
          <ac:cxnSpMkLst>
            <pc:docMk/>
            <pc:sldMk cId="3469017353" sldId="360"/>
            <ac:cxnSpMk id="140" creationId="{98BC9C27-D69B-0102-D9DC-23D7C9B022EA}"/>
          </ac:cxnSpMkLst>
        </pc:cxnChg>
        <pc:cxnChg chg="mod">
          <ac:chgData name="#CUI SHUAIWEN#" userId="35a196ea-bcb8-475e-86cf-0b9eaca8a48f" providerId="ADAL" clId="{57376332-2583-49B1-AFA0-D7E85C41B98C}" dt="2024-12-10T12:59:36.672" v="10584" actId="208"/>
          <ac:cxnSpMkLst>
            <pc:docMk/>
            <pc:sldMk cId="3469017353" sldId="360"/>
            <ac:cxnSpMk id="141" creationId="{3AE6DA41-46F0-38DA-4AA7-6BCD746E125E}"/>
          </ac:cxnSpMkLst>
        </pc:cxnChg>
        <pc:cxnChg chg="mod">
          <ac:chgData name="#CUI SHUAIWEN#" userId="35a196ea-bcb8-475e-86cf-0b9eaca8a48f" providerId="ADAL" clId="{57376332-2583-49B1-AFA0-D7E85C41B98C}" dt="2024-12-10T12:59:36.672" v="10584" actId="208"/>
          <ac:cxnSpMkLst>
            <pc:docMk/>
            <pc:sldMk cId="3469017353" sldId="360"/>
            <ac:cxnSpMk id="142" creationId="{ACF38652-463B-FFFA-F68C-8C0C3C78DC4A}"/>
          </ac:cxnSpMkLst>
        </pc:cxnChg>
        <pc:cxnChg chg="mod">
          <ac:chgData name="#CUI SHUAIWEN#" userId="35a196ea-bcb8-475e-86cf-0b9eaca8a48f" providerId="ADAL" clId="{57376332-2583-49B1-AFA0-D7E85C41B98C}" dt="2024-12-10T12:59:36.672" v="10584" actId="208"/>
          <ac:cxnSpMkLst>
            <pc:docMk/>
            <pc:sldMk cId="3469017353" sldId="360"/>
            <ac:cxnSpMk id="143" creationId="{32D6C713-2103-D3D1-76F2-EDFB0ADA75B3}"/>
          </ac:cxnSpMkLst>
        </pc:cxnChg>
        <pc:cxnChg chg="mod">
          <ac:chgData name="#CUI SHUAIWEN#" userId="35a196ea-bcb8-475e-86cf-0b9eaca8a48f" providerId="ADAL" clId="{57376332-2583-49B1-AFA0-D7E85C41B98C}" dt="2024-12-10T12:59:36.672" v="10584" actId="208"/>
          <ac:cxnSpMkLst>
            <pc:docMk/>
            <pc:sldMk cId="3469017353" sldId="360"/>
            <ac:cxnSpMk id="146" creationId="{6405BA7F-3829-9DBF-5DC9-7379540E3023}"/>
          </ac:cxnSpMkLst>
        </pc:cxnChg>
        <pc:cxnChg chg="mod">
          <ac:chgData name="#CUI SHUAIWEN#" userId="35a196ea-bcb8-475e-86cf-0b9eaca8a48f" providerId="ADAL" clId="{57376332-2583-49B1-AFA0-D7E85C41B98C}" dt="2024-12-10T12:59:36.672" v="10584" actId="208"/>
          <ac:cxnSpMkLst>
            <pc:docMk/>
            <pc:sldMk cId="3469017353" sldId="360"/>
            <ac:cxnSpMk id="147" creationId="{2BFE8B1B-B611-BF5B-CED9-08A9E126EF74}"/>
          </ac:cxnSpMkLst>
        </pc:cxnChg>
        <pc:cxnChg chg="mod">
          <ac:chgData name="#CUI SHUAIWEN#" userId="35a196ea-bcb8-475e-86cf-0b9eaca8a48f" providerId="ADAL" clId="{57376332-2583-49B1-AFA0-D7E85C41B98C}" dt="2024-12-10T12:59:36.672" v="10584" actId="208"/>
          <ac:cxnSpMkLst>
            <pc:docMk/>
            <pc:sldMk cId="3469017353" sldId="360"/>
            <ac:cxnSpMk id="148" creationId="{E7020B00-C1D7-9EF2-3AE9-104F47A4D873}"/>
          </ac:cxnSpMkLst>
        </pc:cxnChg>
        <pc:cxnChg chg="mod">
          <ac:chgData name="#CUI SHUAIWEN#" userId="35a196ea-bcb8-475e-86cf-0b9eaca8a48f" providerId="ADAL" clId="{57376332-2583-49B1-AFA0-D7E85C41B98C}" dt="2024-12-10T12:59:36.672" v="10584" actId="208"/>
          <ac:cxnSpMkLst>
            <pc:docMk/>
            <pc:sldMk cId="3469017353" sldId="360"/>
            <ac:cxnSpMk id="150" creationId="{D82BB804-B9D6-7953-5A23-3297ECBB15F2}"/>
          </ac:cxnSpMkLst>
        </pc:cxnChg>
        <pc:cxnChg chg="mod">
          <ac:chgData name="#CUI SHUAIWEN#" userId="35a196ea-bcb8-475e-86cf-0b9eaca8a48f" providerId="ADAL" clId="{57376332-2583-49B1-AFA0-D7E85C41B98C}" dt="2024-12-10T12:59:36.672" v="10584" actId="208"/>
          <ac:cxnSpMkLst>
            <pc:docMk/>
            <pc:sldMk cId="3469017353" sldId="360"/>
            <ac:cxnSpMk id="151" creationId="{84B650DC-D463-2BC9-1841-6F69738C047A}"/>
          </ac:cxnSpMkLst>
        </pc:cxnChg>
        <pc:cxnChg chg="mod">
          <ac:chgData name="#CUI SHUAIWEN#" userId="35a196ea-bcb8-475e-86cf-0b9eaca8a48f" providerId="ADAL" clId="{57376332-2583-49B1-AFA0-D7E85C41B98C}" dt="2024-12-10T12:59:36.672" v="10584" actId="208"/>
          <ac:cxnSpMkLst>
            <pc:docMk/>
            <pc:sldMk cId="3469017353" sldId="360"/>
            <ac:cxnSpMk id="152" creationId="{8EE41379-52A8-F6C3-6038-40596EE4DBA9}"/>
          </ac:cxnSpMkLst>
        </pc:cxnChg>
        <pc:cxnChg chg="mod">
          <ac:chgData name="#CUI SHUAIWEN#" userId="35a196ea-bcb8-475e-86cf-0b9eaca8a48f" providerId="ADAL" clId="{57376332-2583-49B1-AFA0-D7E85C41B98C}" dt="2024-12-10T12:59:36.672" v="10584" actId="208"/>
          <ac:cxnSpMkLst>
            <pc:docMk/>
            <pc:sldMk cId="3469017353" sldId="360"/>
            <ac:cxnSpMk id="153" creationId="{7D4D74DB-C0C4-7A63-6199-32D41A3E042E}"/>
          </ac:cxnSpMkLst>
        </pc:cxnChg>
        <pc:cxnChg chg="mod">
          <ac:chgData name="#CUI SHUAIWEN#" userId="35a196ea-bcb8-475e-86cf-0b9eaca8a48f" providerId="ADAL" clId="{57376332-2583-49B1-AFA0-D7E85C41B98C}" dt="2024-12-10T12:59:36.672" v="10584" actId="208"/>
          <ac:cxnSpMkLst>
            <pc:docMk/>
            <pc:sldMk cId="3469017353" sldId="360"/>
            <ac:cxnSpMk id="154" creationId="{E14B9C2E-B7F3-2BB1-4647-21D7A9DC5D43}"/>
          </ac:cxnSpMkLst>
        </pc:cxnChg>
        <pc:cxnChg chg="mod">
          <ac:chgData name="#CUI SHUAIWEN#" userId="35a196ea-bcb8-475e-86cf-0b9eaca8a48f" providerId="ADAL" clId="{57376332-2583-49B1-AFA0-D7E85C41B98C}" dt="2024-12-10T12:59:36.672" v="10584" actId="208"/>
          <ac:cxnSpMkLst>
            <pc:docMk/>
            <pc:sldMk cId="3469017353" sldId="360"/>
            <ac:cxnSpMk id="155" creationId="{5E28CA9E-F6CD-5127-3BB9-848B9C014E9D}"/>
          </ac:cxnSpMkLst>
        </pc:cxnChg>
        <pc:cxnChg chg="mod">
          <ac:chgData name="#CUI SHUAIWEN#" userId="35a196ea-bcb8-475e-86cf-0b9eaca8a48f" providerId="ADAL" clId="{57376332-2583-49B1-AFA0-D7E85C41B98C}" dt="2024-12-10T12:59:36.672" v="10584" actId="208"/>
          <ac:cxnSpMkLst>
            <pc:docMk/>
            <pc:sldMk cId="3469017353" sldId="360"/>
            <ac:cxnSpMk id="156" creationId="{D1304F63-F787-8FB7-EFA8-28620D500DDD}"/>
          </ac:cxnSpMkLst>
        </pc:cxnChg>
        <pc:cxnChg chg="mod">
          <ac:chgData name="#CUI SHUAIWEN#" userId="35a196ea-bcb8-475e-86cf-0b9eaca8a48f" providerId="ADAL" clId="{57376332-2583-49B1-AFA0-D7E85C41B98C}" dt="2024-12-10T12:59:36.672" v="10584" actId="208"/>
          <ac:cxnSpMkLst>
            <pc:docMk/>
            <pc:sldMk cId="3469017353" sldId="360"/>
            <ac:cxnSpMk id="157" creationId="{64595FD1-D73F-2D8F-48C0-71A19167276D}"/>
          </ac:cxnSpMkLst>
        </pc:cxnChg>
        <pc:cxnChg chg="mod">
          <ac:chgData name="#CUI SHUAIWEN#" userId="35a196ea-bcb8-475e-86cf-0b9eaca8a48f" providerId="ADAL" clId="{57376332-2583-49B1-AFA0-D7E85C41B98C}" dt="2024-12-10T12:59:36.672" v="10584" actId="208"/>
          <ac:cxnSpMkLst>
            <pc:docMk/>
            <pc:sldMk cId="3469017353" sldId="360"/>
            <ac:cxnSpMk id="159" creationId="{54D7E53E-14CF-CB4A-71AF-621C9FC75319}"/>
          </ac:cxnSpMkLst>
        </pc:cxnChg>
        <pc:cxnChg chg="mod">
          <ac:chgData name="#CUI SHUAIWEN#" userId="35a196ea-bcb8-475e-86cf-0b9eaca8a48f" providerId="ADAL" clId="{57376332-2583-49B1-AFA0-D7E85C41B98C}" dt="2024-12-10T12:59:36.672" v="10584" actId="208"/>
          <ac:cxnSpMkLst>
            <pc:docMk/>
            <pc:sldMk cId="3469017353" sldId="360"/>
            <ac:cxnSpMk id="161" creationId="{3B923DBE-DF38-542F-96DD-B58C47216156}"/>
          </ac:cxnSpMkLst>
        </pc:cxnChg>
        <pc:cxnChg chg="mod">
          <ac:chgData name="#CUI SHUAIWEN#" userId="35a196ea-bcb8-475e-86cf-0b9eaca8a48f" providerId="ADAL" clId="{57376332-2583-49B1-AFA0-D7E85C41B98C}" dt="2024-12-10T12:59:36.672" v="10584" actId="208"/>
          <ac:cxnSpMkLst>
            <pc:docMk/>
            <pc:sldMk cId="3469017353" sldId="360"/>
            <ac:cxnSpMk id="163" creationId="{84B2CA51-615C-F77C-8DD1-FA5AAF740AF8}"/>
          </ac:cxnSpMkLst>
        </pc:cxnChg>
        <pc:cxnChg chg="mod">
          <ac:chgData name="#CUI SHUAIWEN#" userId="35a196ea-bcb8-475e-86cf-0b9eaca8a48f" providerId="ADAL" clId="{57376332-2583-49B1-AFA0-D7E85C41B98C}" dt="2024-12-10T12:59:36.672" v="10584" actId="208"/>
          <ac:cxnSpMkLst>
            <pc:docMk/>
            <pc:sldMk cId="3469017353" sldId="360"/>
            <ac:cxnSpMk id="167" creationId="{69D72491-409B-BB41-8B9F-901194071397}"/>
          </ac:cxnSpMkLst>
        </pc:cxnChg>
        <pc:cxnChg chg="mod">
          <ac:chgData name="#CUI SHUAIWEN#" userId="35a196ea-bcb8-475e-86cf-0b9eaca8a48f" providerId="ADAL" clId="{57376332-2583-49B1-AFA0-D7E85C41B98C}" dt="2024-12-10T12:59:36.672" v="10584" actId="208"/>
          <ac:cxnSpMkLst>
            <pc:docMk/>
            <pc:sldMk cId="3469017353" sldId="360"/>
            <ac:cxnSpMk id="168" creationId="{39393A26-4AA6-3B4E-89F4-AC71463B23C6}"/>
          </ac:cxnSpMkLst>
        </pc:cxnChg>
        <pc:cxnChg chg="mod">
          <ac:chgData name="#CUI SHUAIWEN#" userId="35a196ea-bcb8-475e-86cf-0b9eaca8a48f" providerId="ADAL" clId="{57376332-2583-49B1-AFA0-D7E85C41B98C}" dt="2024-12-10T12:59:36.672" v="10584" actId="208"/>
          <ac:cxnSpMkLst>
            <pc:docMk/>
            <pc:sldMk cId="3469017353" sldId="360"/>
            <ac:cxnSpMk id="169" creationId="{AC26F2F6-231F-9923-FE80-B0F1587C4FFA}"/>
          </ac:cxnSpMkLst>
        </pc:cxnChg>
        <pc:cxnChg chg="mod">
          <ac:chgData name="#CUI SHUAIWEN#" userId="35a196ea-bcb8-475e-86cf-0b9eaca8a48f" providerId="ADAL" clId="{57376332-2583-49B1-AFA0-D7E85C41B98C}" dt="2024-12-10T12:59:36.672" v="10584" actId="208"/>
          <ac:cxnSpMkLst>
            <pc:docMk/>
            <pc:sldMk cId="3469017353" sldId="360"/>
            <ac:cxnSpMk id="170" creationId="{4B2A9FE2-50ED-FEEA-3163-F2A56C847B08}"/>
          </ac:cxnSpMkLst>
        </pc:cxnChg>
        <pc:cxnChg chg="mod">
          <ac:chgData name="#CUI SHUAIWEN#" userId="35a196ea-bcb8-475e-86cf-0b9eaca8a48f" providerId="ADAL" clId="{57376332-2583-49B1-AFA0-D7E85C41B98C}" dt="2024-12-10T12:59:36.672" v="10584" actId="208"/>
          <ac:cxnSpMkLst>
            <pc:docMk/>
            <pc:sldMk cId="3469017353" sldId="360"/>
            <ac:cxnSpMk id="171" creationId="{B5CA0B73-99AF-6AC3-45C6-DE70133D6289}"/>
          </ac:cxnSpMkLst>
        </pc:cxnChg>
        <pc:cxnChg chg="mod">
          <ac:chgData name="#CUI SHUAIWEN#" userId="35a196ea-bcb8-475e-86cf-0b9eaca8a48f" providerId="ADAL" clId="{57376332-2583-49B1-AFA0-D7E85C41B98C}" dt="2024-12-10T12:59:36.672" v="10584" actId="208"/>
          <ac:cxnSpMkLst>
            <pc:docMk/>
            <pc:sldMk cId="3469017353" sldId="360"/>
            <ac:cxnSpMk id="173" creationId="{CBB5E1CC-ED11-9546-7DF1-25AFD95CAB21}"/>
          </ac:cxnSpMkLst>
        </pc:cxnChg>
        <pc:cxnChg chg="mod">
          <ac:chgData name="#CUI SHUAIWEN#" userId="35a196ea-bcb8-475e-86cf-0b9eaca8a48f" providerId="ADAL" clId="{57376332-2583-49B1-AFA0-D7E85C41B98C}" dt="2024-12-10T12:59:36.672" v="10584" actId="208"/>
          <ac:cxnSpMkLst>
            <pc:docMk/>
            <pc:sldMk cId="3469017353" sldId="360"/>
            <ac:cxnSpMk id="175" creationId="{A204FA1B-58CD-2ED7-445C-25F5AF7F4C47}"/>
          </ac:cxnSpMkLst>
        </pc:cxnChg>
        <pc:cxnChg chg="mod">
          <ac:chgData name="#CUI SHUAIWEN#" userId="35a196ea-bcb8-475e-86cf-0b9eaca8a48f" providerId="ADAL" clId="{57376332-2583-49B1-AFA0-D7E85C41B98C}" dt="2024-12-10T12:59:36.672" v="10584" actId="208"/>
          <ac:cxnSpMkLst>
            <pc:docMk/>
            <pc:sldMk cId="3469017353" sldId="360"/>
            <ac:cxnSpMk id="176" creationId="{251EBA14-7DF9-3591-B53F-20D96B1EE704}"/>
          </ac:cxnSpMkLst>
        </pc:cxnChg>
        <pc:cxnChg chg="mod">
          <ac:chgData name="#CUI SHUAIWEN#" userId="35a196ea-bcb8-475e-86cf-0b9eaca8a48f" providerId="ADAL" clId="{57376332-2583-49B1-AFA0-D7E85C41B98C}" dt="2024-12-10T12:59:36.672" v="10584" actId="208"/>
          <ac:cxnSpMkLst>
            <pc:docMk/>
            <pc:sldMk cId="3469017353" sldId="360"/>
            <ac:cxnSpMk id="177" creationId="{D93567F7-0A85-3947-3323-BDB8091E0EF2}"/>
          </ac:cxnSpMkLst>
        </pc:cxnChg>
        <pc:cxnChg chg="mod">
          <ac:chgData name="#CUI SHUAIWEN#" userId="35a196ea-bcb8-475e-86cf-0b9eaca8a48f" providerId="ADAL" clId="{57376332-2583-49B1-AFA0-D7E85C41B98C}" dt="2024-12-10T12:59:36.672" v="10584" actId="208"/>
          <ac:cxnSpMkLst>
            <pc:docMk/>
            <pc:sldMk cId="3469017353" sldId="360"/>
            <ac:cxnSpMk id="178" creationId="{321CA885-96AA-621A-4BCC-CD093AAF62F8}"/>
          </ac:cxnSpMkLst>
        </pc:cxnChg>
        <pc:cxnChg chg="mod">
          <ac:chgData name="#CUI SHUAIWEN#" userId="35a196ea-bcb8-475e-86cf-0b9eaca8a48f" providerId="ADAL" clId="{57376332-2583-49B1-AFA0-D7E85C41B98C}" dt="2024-12-10T12:59:36.672" v="10584" actId="208"/>
          <ac:cxnSpMkLst>
            <pc:docMk/>
            <pc:sldMk cId="3469017353" sldId="360"/>
            <ac:cxnSpMk id="179" creationId="{CB0CC3D2-D599-90DF-B697-F1E6E699E05B}"/>
          </ac:cxnSpMkLst>
        </pc:cxnChg>
        <pc:cxnChg chg="mod">
          <ac:chgData name="#CUI SHUAIWEN#" userId="35a196ea-bcb8-475e-86cf-0b9eaca8a48f" providerId="ADAL" clId="{57376332-2583-49B1-AFA0-D7E85C41B98C}" dt="2024-12-10T12:59:36.672" v="10584" actId="208"/>
          <ac:cxnSpMkLst>
            <pc:docMk/>
            <pc:sldMk cId="3469017353" sldId="360"/>
            <ac:cxnSpMk id="180" creationId="{0C394CC2-1686-79E0-E568-53FBCFAD2575}"/>
          </ac:cxnSpMkLst>
        </pc:cxnChg>
        <pc:cxnChg chg="mod">
          <ac:chgData name="#CUI SHUAIWEN#" userId="35a196ea-bcb8-475e-86cf-0b9eaca8a48f" providerId="ADAL" clId="{57376332-2583-49B1-AFA0-D7E85C41B98C}" dt="2024-12-10T12:59:36.672" v="10584" actId="208"/>
          <ac:cxnSpMkLst>
            <pc:docMk/>
            <pc:sldMk cId="3469017353" sldId="360"/>
            <ac:cxnSpMk id="182" creationId="{037F5923-C461-D565-3AFE-89E0AC383848}"/>
          </ac:cxnSpMkLst>
        </pc:cxnChg>
        <pc:cxnChg chg="mod">
          <ac:chgData name="#CUI SHUAIWEN#" userId="35a196ea-bcb8-475e-86cf-0b9eaca8a48f" providerId="ADAL" clId="{57376332-2583-49B1-AFA0-D7E85C41B98C}" dt="2024-12-10T12:59:36.672" v="10584" actId="208"/>
          <ac:cxnSpMkLst>
            <pc:docMk/>
            <pc:sldMk cId="3469017353" sldId="360"/>
            <ac:cxnSpMk id="183" creationId="{539D84D8-5052-DBCE-40A8-8AFEFAC5B505}"/>
          </ac:cxnSpMkLst>
        </pc:cxnChg>
        <pc:cxnChg chg="mod">
          <ac:chgData name="#CUI SHUAIWEN#" userId="35a196ea-bcb8-475e-86cf-0b9eaca8a48f" providerId="ADAL" clId="{57376332-2583-49B1-AFA0-D7E85C41B98C}" dt="2024-12-10T12:59:36.672" v="10584" actId="208"/>
          <ac:cxnSpMkLst>
            <pc:docMk/>
            <pc:sldMk cId="3469017353" sldId="360"/>
            <ac:cxnSpMk id="184" creationId="{CDB6A89C-D704-09B4-723E-80F8435A8F01}"/>
          </ac:cxnSpMkLst>
        </pc:cxnChg>
        <pc:cxnChg chg="mod">
          <ac:chgData name="#CUI SHUAIWEN#" userId="35a196ea-bcb8-475e-86cf-0b9eaca8a48f" providerId="ADAL" clId="{57376332-2583-49B1-AFA0-D7E85C41B98C}" dt="2024-12-10T12:59:36.672" v="10584" actId="208"/>
          <ac:cxnSpMkLst>
            <pc:docMk/>
            <pc:sldMk cId="3469017353" sldId="360"/>
            <ac:cxnSpMk id="186" creationId="{212E193B-BA6D-0187-CA18-C77A8F9EDC0C}"/>
          </ac:cxnSpMkLst>
        </pc:cxnChg>
        <pc:cxnChg chg="mod">
          <ac:chgData name="#CUI SHUAIWEN#" userId="35a196ea-bcb8-475e-86cf-0b9eaca8a48f" providerId="ADAL" clId="{57376332-2583-49B1-AFA0-D7E85C41B98C}" dt="2024-12-10T12:59:36.672" v="10584" actId="208"/>
          <ac:cxnSpMkLst>
            <pc:docMk/>
            <pc:sldMk cId="3469017353" sldId="360"/>
            <ac:cxnSpMk id="187" creationId="{D9060C33-ACDD-7E6C-DD41-2F3B15D6BF31}"/>
          </ac:cxnSpMkLst>
        </pc:cxnChg>
        <pc:cxnChg chg="mod">
          <ac:chgData name="#CUI SHUAIWEN#" userId="35a196ea-bcb8-475e-86cf-0b9eaca8a48f" providerId="ADAL" clId="{57376332-2583-49B1-AFA0-D7E85C41B98C}" dt="2024-12-10T12:59:36.672" v="10584" actId="208"/>
          <ac:cxnSpMkLst>
            <pc:docMk/>
            <pc:sldMk cId="3469017353" sldId="360"/>
            <ac:cxnSpMk id="199" creationId="{3959EEFD-0F98-6BB1-8AC7-5785F7E74A87}"/>
          </ac:cxnSpMkLst>
        </pc:cxnChg>
        <pc:cxnChg chg="mod">
          <ac:chgData name="#CUI SHUAIWEN#" userId="35a196ea-bcb8-475e-86cf-0b9eaca8a48f" providerId="ADAL" clId="{57376332-2583-49B1-AFA0-D7E85C41B98C}" dt="2024-12-10T12:59:36.672" v="10584" actId="208"/>
          <ac:cxnSpMkLst>
            <pc:docMk/>
            <pc:sldMk cId="3469017353" sldId="360"/>
            <ac:cxnSpMk id="200" creationId="{CA2C5ECF-961E-9823-365D-1C8F5E58F26B}"/>
          </ac:cxnSpMkLst>
        </pc:cxnChg>
        <pc:cxnChg chg="mod">
          <ac:chgData name="#CUI SHUAIWEN#" userId="35a196ea-bcb8-475e-86cf-0b9eaca8a48f" providerId="ADAL" clId="{57376332-2583-49B1-AFA0-D7E85C41B98C}" dt="2024-12-10T12:59:36.672" v="10584" actId="208"/>
          <ac:cxnSpMkLst>
            <pc:docMk/>
            <pc:sldMk cId="3469017353" sldId="360"/>
            <ac:cxnSpMk id="202" creationId="{A6146A04-A0ED-1DAF-D504-44D67857EBD7}"/>
          </ac:cxnSpMkLst>
        </pc:cxnChg>
        <pc:cxnChg chg="mod">
          <ac:chgData name="#CUI SHUAIWEN#" userId="35a196ea-bcb8-475e-86cf-0b9eaca8a48f" providerId="ADAL" clId="{57376332-2583-49B1-AFA0-D7E85C41B98C}" dt="2024-12-10T12:59:36.672" v="10584" actId="208"/>
          <ac:cxnSpMkLst>
            <pc:docMk/>
            <pc:sldMk cId="3469017353" sldId="360"/>
            <ac:cxnSpMk id="203" creationId="{78174B68-D3A2-F534-1E14-94009A57213C}"/>
          </ac:cxnSpMkLst>
        </pc:cxnChg>
        <pc:cxnChg chg="mod">
          <ac:chgData name="#CUI SHUAIWEN#" userId="35a196ea-bcb8-475e-86cf-0b9eaca8a48f" providerId="ADAL" clId="{57376332-2583-49B1-AFA0-D7E85C41B98C}" dt="2024-12-10T12:59:36.672" v="10584" actId="208"/>
          <ac:cxnSpMkLst>
            <pc:docMk/>
            <pc:sldMk cId="3469017353" sldId="360"/>
            <ac:cxnSpMk id="210" creationId="{99B0D2AF-5B8F-6807-2E44-4D66EAB07C42}"/>
          </ac:cxnSpMkLst>
        </pc:cxnChg>
        <pc:cxnChg chg="mod">
          <ac:chgData name="#CUI SHUAIWEN#" userId="35a196ea-bcb8-475e-86cf-0b9eaca8a48f" providerId="ADAL" clId="{57376332-2583-49B1-AFA0-D7E85C41B98C}" dt="2024-12-10T12:59:36.672" v="10584" actId="208"/>
          <ac:cxnSpMkLst>
            <pc:docMk/>
            <pc:sldMk cId="3469017353" sldId="360"/>
            <ac:cxnSpMk id="211" creationId="{7577A34D-F738-D37F-543D-A7536DB9A3B9}"/>
          </ac:cxnSpMkLst>
        </pc:cxnChg>
        <pc:cxnChg chg="mod">
          <ac:chgData name="#CUI SHUAIWEN#" userId="35a196ea-bcb8-475e-86cf-0b9eaca8a48f" providerId="ADAL" clId="{57376332-2583-49B1-AFA0-D7E85C41B98C}" dt="2024-12-10T12:59:36.672" v="10584" actId="208"/>
          <ac:cxnSpMkLst>
            <pc:docMk/>
            <pc:sldMk cId="3469017353" sldId="360"/>
            <ac:cxnSpMk id="212" creationId="{C2A766C2-017A-E9F1-0A91-5BE4B3689292}"/>
          </ac:cxnSpMkLst>
        </pc:cxnChg>
        <pc:cxnChg chg="mod">
          <ac:chgData name="#CUI SHUAIWEN#" userId="35a196ea-bcb8-475e-86cf-0b9eaca8a48f" providerId="ADAL" clId="{57376332-2583-49B1-AFA0-D7E85C41B98C}" dt="2024-12-10T12:59:36.672" v="10584" actId="208"/>
          <ac:cxnSpMkLst>
            <pc:docMk/>
            <pc:sldMk cId="3469017353" sldId="360"/>
            <ac:cxnSpMk id="213" creationId="{55783EF3-2E93-B8E1-05BA-9C69A847C00D}"/>
          </ac:cxnSpMkLst>
        </pc:cxnChg>
        <pc:cxnChg chg="mod">
          <ac:chgData name="#CUI SHUAIWEN#" userId="35a196ea-bcb8-475e-86cf-0b9eaca8a48f" providerId="ADAL" clId="{57376332-2583-49B1-AFA0-D7E85C41B98C}" dt="2024-12-10T12:59:36.672" v="10584" actId="208"/>
          <ac:cxnSpMkLst>
            <pc:docMk/>
            <pc:sldMk cId="3469017353" sldId="360"/>
            <ac:cxnSpMk id="214" creationId="{EBF8921C-F225-AB7B-D24A-2AABDF3A8D4C}"/>
          </ac:cxnSpMkLst>
        </pc:cxnChg>
        <pc:cxnChg chg="mod">
          <ac:chgData name="#CUI SHUAIWEN#" userId="35a196ea-bcb8-475e-86cf-0b9eaca8a48f" providerId="ADAL" clId="{57376332-2583-49B1-AFA0-D7E85C41B98C}" dt="2024-12-10T12:59:36.672" v="10584" actId="208"/>
          <ac:cxnSpMkLst>
            <pc:docMk/>
            <pc:sldMk cId="3469017353" sldId="360"/>
            <ac:cxnSpMk id="215" creationId="{C345A27F-727C-4AD0-99DD-F945D8C6159B}"/>
          </ac:cxnSpMkLst>
        </pc:cxnChg>
        <pc:cxnChg chg="mod">
          <ac:chgData name="#CUI SHUAIWEN#" userId="35a196ea-bcb8-475e-86cf-0b9eaca8a48f" providerId="ADAL" clId="{57376332-2583-49B1-AFA0-D7E85C41B98C}" dt="2024-12-10T12:59:36.672" v="10584" actId="208"/>
          <ac:cxnSpMkLst>
            <pc:docMk/>
            <pc:sldMk cId="3469017353" sldId="360"/>
            <ac:cxnSpMk id="216" creationId="{65463EBB-41A6-DA0C-5BB8-A29FA72F4FDE}"/>
          </ac:cxnSpMkLst>
        </pc:cxnChg>
        <pc:cxnChg chg="mod">
          <ac:chgData name="#CUI SHUAIWEN#" userId="35a196ea-bcb8-475e-86cf-0b9eaca8a48f" providerId="ADAL" clId="{57376332-2583-49B1-AFA0-D7E85C41B98C}" dt="2024-12-10T12:59:36.672" v="10584" actId="208"/>
          <ac:cxnSpMkLst>
            <pc:docMk/>
            <pc:sldMk cId="3469017353" sldId="360"/>
            <ac:cxnSpMk id="218" creationId="{C0BBDAFE-F86F-DD17-FBD6-C2F82C92CE35}"/>
          </ac:cxnSpMkLst>
        </pc:cxnChg>
        <pc:cxnChg chg="mod">
          <ac:chgData name="#CUI SHUAIWEN#" userId="35a196ea-bcb8-475e-86cf-0b9eaca8a48f" providerId="ADAL" clId="{57376332-2583-49B1-AFA0-D7E85C41B98C}" dt="2024-12-10T12:59:36.672" v="10584" actId="208"/>
          <ac:cxnSpMkLst>
            <pc:docMk/>
            <pc:sldMk cId="3469017353" sldId="360"/>
            <ac:cxnSpMk id="219" creationId="{DC8F2AFB-5595-6420-56E0-9050AB0ECB5C}"/>
          </ac:cxnSpMkLst>
        </pc:cxnChg>
        <pc:cxnChg chg="mod">
          <ac:chgData name="#CUI SHUAIWEN#" userId="35a196ea-bcb8-475e-86cf-0b9eaca8a48f" providerId="ADAL" clId="{57376332-2583-49B1-AFA0-D7E85C41B98C}" dt="2024-12-10T12:59:36.672" v="10584" actId="208"/>
          <ac:cxnSpMkLst>
            <pc:docMk/>
            <pc:sldMk cId="3469017353" sldId="360"/>
            <ac:cxnSpMk id="220" creationId="{98F5D665-6152-7CFA-6CD0-83A9FEC2CA36}"/>
          </ac:cxnSpMkLst>
        </pc:cxnChg>
        <pc:cxnChg chg="mod">
          <ac:chgData name="#CUI SHUAIWEN#" userId="35a196ea-bcb8-475e-86cf-0b9eaca8a48f" providerId="ADAL" clId="{57376332-2583-49B1-AFA0-D7E85C41B98C}" dt="2024-12-10T12:59:36.672" v="10584" actId="208"/>
          <ac:cxnSpMkLst>
            <pc:docMk/>
            <pc:sldMk cId="3469017353" sldId="360"/>
            <ac:cxnSpMk id="221" creationId="{BF7E649E-CE8C-BF99-1848-B80D4EA21A91}"/>
          </ac:cxnSpMkLst>
        </pc:cxnChg>
        <pc:cxnChg chg="mod">
          <ac:chgData name="#CUI SHUAIWEN#" userId="35a196ea-bcb8-475e-86cf-0b9eaca8a48f" providerId="ADAL" clId="{57376332-2583-49B1-AFA0-D7E85C41B98C}" dt="2024-12-10T12:59:36.672" v="10584" actId="208"/>
          <ac:cxnSpMkLst>
            <pc:docMk/>
            <pc:sldMk cId="3469017353" sldId="360"/>
            <ac:cxnSpMk id="222" creationId="{CF967AC1-EE4B-9C21-3A0B-5DA4F89B930E}"/>
          </ac:cxnSpMkLst>
        </pc:cxnChg>
        <pc:cxnChg chg="mod">
          <ac:chgData name="#CUI SHUAIWEN#" userId="35a196ea-bcb8-475e-86cf-0b9eaca8a48f" providerId="ADAL" clId="{57376332-2583-49B1-AFA0-D7E85C41B98C}" dt="2024-12-10T12:59:36.672" v="10584" actId="208"/>
          <ac:cxnSpMkLst>
            <pc:docMk/>
            <pc:sldMk cId="3469017353" sldId="360"/>
            <ac:cxnSpMk id="223" creationId="{4FF2E7C3-D50D-352B-1DA5-38B4F6C031A7}"/>
          </ac:cxnSpMkLst>
        </pc:cxnChg>
        <pc:cxnChg chg="mod">
          <ac:chgData name="#CUI SHUAIWEN#" userId="35a196ea-bcb8-475e-86cf-0b9eaca8a48f" providerId="ADAL" clId="{57376332-2583-49B1-AFA0-D7E85C41B98C}" dt="2024-12-10T12:59:36.672" v="10584" actId="208"/>
          <ac:cxnSpMkLst>
            <pc:docMk/>
            <pc:sldMk cId="3469017353" sldId="360"/>
            <ac:cxnSpMk id="224" creationId="{B8474821-EAE2-9C21-0B32-4A049577D8F8}"/>
          </ac:cxnSpMkLst>
        </pc:cxnChg>
        <pc:cxnChg chg="mod">
          <ac:chgData name="#CUI SHUAIWEN#" userId="35a196ea-bcb8-475e-86cf-0b9eaca8a48f" providerId="ADAL" clId="{57376332-2583-49B1-AFA0-D7E85C41B98C}" dt="2024-12-10T12:59:36.672" v="10584" actId="208"/>
          <ac:cxnSpMkLst>
            <pc:docMk/>
            <pc:sldMk cId="3469017353" sldId="360"/>
            <ac:cxnSpMk id="241" creationId="{B1192A7C-6EE9-1B17-1FEA-ABB4CB104D9D}"/>
          </ac:cxnSpMkLst>
        </pc:cxnChg>
        <pc:cxnChg chg="mod">
          <ac:chgData name="#CUI SHUAIWEN#" userId="35a196ea-bcb8-475e-86cf-0b9eaca8a48f" providerId="ADAL" clId="{57376332-2583-49B1-AFA0-D7E85C41B98C}" dt="2024-12-10T12:59:36.672" v="10584" actId="208"/>
          <ac:cxnSpMkLst>
            <pc:docMk/>
            <pc:sldMk cId="3469017353" sldId="360"/>
            <ac:cxnSpMk id="242" creationId="{6B1B1F7E-75A6-0185-5867-DBFD7BB240D0}"/>
          </ac:cxnSpMkLst>
        </pc:cxnChg>
        <pc:cxnChg chg="mod">
          <ac:chgData name="#CUI SHUAIWEN#" userId="35a196ea-bcb8-475e-86cf-0b9eaca8a48f" providerId="ADAL" clId="{57376332-2583-49B1-AFA0-D7E85C41B98C}" dt="2024-12-10T12:59:36.672" v="10584" actId="208"/>
          <ac:cxnSpMkLst>
            <pc:docMk/>
            <pc:sldMk cId="3469017353" sldId="360"/>
            <ac:cxnSpMk id="243" creationId="{5BB620B0-E485-D953-A7E0-6812EC005E07}"/>
          </ac:cxnSpMkLst>
        </pc:cxnChg>
        <pc:cxnChg chg="mod">
          <ac:chgData name="#CUI SHUAIWEN#" userId="35a196ea-bcb8-475e-86cf-0b9eaca8a48f" providerId="ADAL" clId="{57376332-2583-49B1-AFA0-D7E85C41B98C}" dt="2024-12-10T12:59:36.672" v="10584" actId="208"/>
          <ac:cxnSpMkLst>
            <pc:docMk/>
            <pc:sldMk cId="3469017353" sldId="360"/>
            <ac:cxnSpMk id="244" creationId="{69887C54-D4B6-9152-70BE-646053E84AA4}"/>
          </ac:cxnSpMkLst>
        </pc:cxnChg>
        <pc:cxnChg chg="mod">
          <ac:chgData name="#CUI SHUAIWEN#" userId="35a196ea-bcb8-475e-86cf-0b9eaca8a48f" providerId="ADAL" clId="{57376332-2583-49B1-AFA0-D7E85C41B98C}" dt="2024-12-10T12:59:36.672" v="10584" actId="208"/>
          <ac:cxnSpMkLst>
            <pc:docMk/>
            <pc:sldMk cId="3469017353" sldId="360"/>
            <ac:cxnSpMk id="245" creationId="{28F0F58F-C1D5-C454-F812-D1B15F768524}"/>
          </ac:cxnSpMkLst>
        </pc:cxnChg>
        <pc:cxnChg chg="mod">
          <ac:chgData name="#CUI SHUAIWEN#" userId="35a196ea-bcb8-475e-86cf-0b9eaca8a48f" providerId="ADAL" clId="{57376332-2583-49B1-AFA0-D7E85C41B98C}" dt="2024-12-10T12:59:36.672" v="10584" actId="208"/>
          <ac:cxnSpMkLst>
            <pc:docMk/>
            <pc:sldMk cId="3469017353" sldId="360"/>
            <ac:cxnSpMk id="246" creationId="{BB1B1B35-14CA-7ADD-3645-2D6CFFA33D52}"/>
          </ac:cxnSpMkLst>
        </pc:cxnChg>
        <pc:cxnChg chg="mod">
          <ac:chgData name="#CUI SHUAIWEN#" userId="35a196ea-bcb8-475e-86cf-0b9eaca8a48f" providerId="ADAL" clId="{57376332-2583-49B1-AFA0-D7E85C41B98C}" dt="2024-12-10T12:59:36.672" v="10584" actId="208"/>
          <ac:cxnSpMkLst>
            <pc:docMk/>
            <pc:sldMk cId="3469017353" sldId="360"/>
            <ac:cxnSpMk id="247" creationId="{10BBD68C-9335-15FF-06B3-1E4EB3D43947}"/>
          </ac:cxnSpMkLst>
        </pc:cxnChg>
        <pc:cxnChg chg="mod">
          <ac:chgData name="#CUI SHUAIWEN#" userId="35a196ea-bcb8-475e-86cf-0b9eaca8a48f" providerId="ADAL" clId="{57376332-2583-49B1-AFA0-D7E85C41B98C}" dt="2024-12-10T12:59:36.672" v="10584" actId="208"/>
          <ac:cxnSpMkLst>
            <pc:docMk/>
            <pc:sldMk cId="3469017353" sldId="360"/>
            <ac:cxnSpMk id="248" creationId="{F248BB8A-EBCC-2DC3-B140-0748793FC2E6}"/>
          </ac:cxnSpMkLst>
        </pc:cxnChg>
        <pc:cxnChg chg="mod">
          <ac:chgData name="#CUI SHUAIWEN#" userId="35a196ea-bcb8-475e-86cf-0b9eaca8a48f" providerId="ADAL" clId="{57376332-2583-49B1-AFA0-D7E85C41B98C}" dt="2024-12-10T12:59:36.672" v="10584" actId="208"/>
          <ac:cxnSpMkLst>
            <pc:docMk/>
            <pc:sldMk cId="3469017353" sldId="360"/>
            <ac:cxnSpMk id="249" creationId="{D887DAA0-0E6E-014C-0B68-F08FE0350BBC}"/>
          </ac:cxnSpMkLst>
        </pc:cxnChg>
        <pc:cxnChg chg="mod">
          <ac:chgData name="#CUI SHUAIWEN#" userId="35a196ea-bcb8-475e-86cf-0b9eaca8a48f" providerId="ADAL" clId="{57376332-2583-49B1-AFA0-D7E85C41B98C}" dt="2024-12-10T12:59:36.672" v="10584" actId="208"/>
          <ac:cxnSpMkLst>
            <pc:docMk/>
            <pc:sldMk cId="3469017353" sldId="360"/>
            <ac:cxnSpMk id="250" creationId="{F48B84A6-3A1B-18F9-877C-CFEA086B69E5}"/>
          </ac:cxnSpMkLst>
        </pc:cxnChg>
        <pc:cxnChg chg="mod">
          <ac:chgData name="#CUI SHUAIWEN#" userId="35a196ea-bcb8-475e-86cf-0b9eaca8a48f" providerId="ADAL" clId="{57376332-2583-49B1-AFA0-D7E85C41B98C}" dt="2024-12-10T12:59:36.672" v="10584" actId="208"/>
          <ac:cxnSpMkLst>
            <pc:docMk/>
            <pc:sldMk cId="3469017353" sldId="360"/>
            <ac:cxnSpMk id="251" creationId="{76545DDB-A8C2-162E-0313-EAF6223380E4}"/>
          </ac:cxnSpMkLst>
        </pc:cxnChg>
        <pc:cxnChg chg="mod">
          <ac:chgData name="#CUI SHUAIWEN#" userId="35a196ea-bcb8-475e-86cf-0b9eaca8a48f" providerId="ADAL" clId="{57376332-2583-49B1-AFA0-D7E85C41B98C}" dt="2024-12-10T12:59:36.672" v="10584" actId="208"/>
          <ac:cxnSpMkLst>
            <pc:docMk/>
            <pc:sldMk cId="3469017353" sldId="360"/>
            <ac:cxnSpMk id="252" creationId="{8BC20283-223E-0A9E-6BC9-2F2ABE51725F}"/>
          </ac:cxnSpMkLst>
        </pc:cxnChg>
        <pc:cxnChg chg="mod">
          <ac:chgData name="#CUI SHUAIWEN#" userId="35a196ea-bcb8-475e-86cf-0b9eaca8a48f" providerId="ADAL" clId="{57376332-2583-49B1-AFA0-D7E85C41B98C}" dt="2024-12-10T12:59:36.672" v="10584" actId="208"/>
          <ac:cxnSpMkLst>
            <pc:docMk/>
            <pc:sldMk cId="3469017353" sldId="360"/>
            <ac:cxnSpMk id="253" creationId="{F3702C7C-EA35-B110-8CE9-A3D2059E915B}"/>
          </ac:cxnSpMkLst>
        </pc:cxnChg>
        <pc:cxnChg chg="mod">
          <ac:chgData name="#CUI SHUAIWEN#" userId="35a196ea-bcb8-475e-86cf-0b9eaca8a48f" providerId="ADAL" clId="{57376332-2583-49B1-AFA0-D7E85C41B98C}" dt="2024-12-10T12:59:36.672" v="10584" actId="208"/>
          <ac:cxnSpMkLst>
            <pc:docMk/>
            <pc:sldMk cId="3469017353" sldId="360"/>
            <ac:cxnSpMk id="254" creationId="{CE397E08-CAFB-F45E-343F-2D3DF12FEB1B}"/>
          </ac:cxnSpMkLst>
        </pc:cxnChg>
        <pc:cxnChg chg="mod">
          <ac:chgData name="#CUI SHUAIWEN#" userId="35a196ea-bcb8-475e-86cf-0b9eaca8a48f" providerId="ADAL" clId="{57376332-2583-49B1-AFA0-D7E85C41B98C}" dt="2024-12-10T12:59:36.672" v="10584" actId="208"/>
          <ac:cxnSpMkLst>
            <pc:docMk/>
            <pc:sldMk cId="3469017353" sldId="360"/>
            <ac:cxnSpMk id="255" creationId="{A0BB2F8A-B467-5F47-CCB6-A76534E4BD10}"/>
          </ac:cxnSpMkLst>
        </pc:cxnChg>
        <pc:cxnChg chg="mod">
          <ac:chgData name="#CUI SHUAIWEN#" userId="35a196ea-bcb8-475e-86cf-0b9eaca8a48f" providerId="ADAL" clId="{57376332-2583-49B1-AFA0-D7E85C41B98C}" dt="2024-12-10T12:59:36.672" v="10584" actId="208"/>
          <ac:cxnSpMkLst>
            <pc:docMk/>
            <pc:sldMk cId="3469017353" sldId="360"/>
            <ac:cxnSpMk id="256" creationId="{476DC7BC-C3A6-417F-DEC0-E95EDC7E1E2D}"/>
          </ac:cxnSpMkLst>
        </pc:cxnChg>
        <pc:cxnChg chg="mod">
          <ac:chgData name="#CUI SHUAIWEN#" userId="35a196ea-bcb8-475e-86cf-0b9eaca8a48f" providerId="ADAL" clId="{57376332-2583-49B1-AFA0-D7E85C41B98C}" dt="2024-12-10T12:59:36.672" v="10584" actId="208"/>
          <ac:cxnSpMkLst>
            <pc:docMk/>
            <pc:sldMk cId="3469017353" sldId="360"/>
            <ac:cxnSpMk id="257" creationId="{ED8A75A8-4583-D648-3CBB-50C341C1B8A0}"/>
          </ac:cxnSpMkLst>
        </pc:cxnChg>
        <pc:cxnChg chg="mod">
          <ac:chgData name="#CUI SHUAIWEN#" userId="35a196ea-bcb8-475e-86cf-0b9eaca8a48f" providerId="ADAL" clId="{57376332-2583-49B1-AFA0-D7E85C41B98C}" dt="2024-12-10T12:59:36.672" v="10584" actId="208"/>
          <ac:cxnSpMkLst>
            <pc:docMk/>
            <pc:sldMk cId="3469017353" sldId="360"/>
            <ac:cxnSpMk id="258" creationId="{0DEC4BA6-C3F1-9012-5600-991327F1C9E5}"/>
          </ac:cxnSpMkLst>
        </pc:cxnChg>
        <pc:cxnChg chg="mod">
          <ac:chgData name="#CUI SHUAIWEN#" userId="35a196ea-bcb8-475e-86cf-0b9eaca8a48f" providerId="ADAL" clId="{57376332-2583-49B1-AFA0-D7E85C41B98C}" dt="2024-12-10T12:59:36.672" v="10584" actId="208"/>
          <ac:cxnSpMkLst>
            <pc:docMk/>
            <pc:sldMk cId="3469017353" sldId="360"/>
            <ac:cxnSpMk id="259" creationId="{49EDD193-1F28-E352-C440-71EF5E673075}"/>
          </ac:cxnSpMkLst>
        </pc:cxnChg>
        <pc:cxnChg chg="mod">
          <ac:chgData name="#CUI SHUAIWEN#" userId="35a196ea-bcb8-475e-86cf-0b9eaca8a48f" providerId="ADAL" clId="{57376332-2583-49B1-AFA0-D7E85C41B98C}" dt="2024-12-10T12:59:36.672" v="10584" actId="208"/>
          <ac:cxnSpMkLst>
            <pc:docMk/>
            <pc:sldMk cId="3469017353" sldId="360"/>
            <ac:cxnSpMk id="260" creationId="{9EEF44CA-07AF-41E1-1A96-B7251CEE2D03}"/>
          </ac:cxnSpMkLst>
        </pc:cxnChg>
        <pc:cxnChg chg="mod">
          <ac:chgData name="#CUI SHUAIWEN#" userId="35a196ea-bcb8-475e-86cf-0b9eaca8a48f" providerId="ADAL" clId="{57376332-2583-49B1-AFA0-D7E85C41B98C}" dt="2024-12-10T12:59:36.672" v="10584" actId="208"/>
          <ac:cxnSpMkLst>
            <pc:docMk/>
            <pc:sldMk cId="3469017353" sldId="360"/>
            <ac:cxnSpMk id="261" creationId="{A5846292-3EB1-6A10-19A1-49F0756C1193}"/>
          </ac:cxnSpMkLst>
        </pc:cxnChg>
        <pc:cxnChg chg="mod">
          <ac:chgData name="#CUI SHUAIWEN#" userId="35a196ea-bcb8-475e-86cf-0b9eaca8a48f" providerId="ADAL" clId="{57376332-2583-49B1-AFA0-D7E85C41B98C}" dt="2024-12-10T12:59:36.672" v="10584" actId="208"/>
          <ac:cxnSpMkLst>
            <pc:docMk/>
            <pc:sldMk cId="3469017353" sldId="360"/>
            <ac:cxnSpMk id="262" creationId="{F3CCBE1D-8E53-CC47-F877-054B3A4DCA5D}"/>
          </ac:cxnSpMkLst>
        </pc:cxnChg>
        <pc:cxnChg chg="mod">
          <ac:chgData name="#CUI SHUAIWEN#" userId="35a196ea-bcb8-475e-86cf-0b9eaca8a48f" providerId="ADAL" clId="{57376332-2583-49B1-AFA0-D7E85C41B98C}" dt="2024-12-10T12:59:36.672" v="10584" actId="208"/>
          <ac:cxnSpMkLst>
            <pc:docMk/>
            <pc:sldMk cId="3469017353" sldId="360"/>
            <ac:cxnSpMk id="263" creationId="{E978E3EA-942A-3CD0-3E47-F9DA8D88F2B3}"/>
          </ac:cxnSpMkLst>
        </pc:cxnChg>
        <pc:cxnChg chg="add del mod">
          <ac:chgData name="#CUI SHUAIWEN#" userId="35a196ea-bcb8-475e-86cf-0b9eaca8a48f" providerId="ADAL" clId="{57376332-2583-49B1-AFA0-D7E85C41B98C}" dt="2024-12-10T13:09:44.010" v="10750" actId="478"/>
          <ac:cxnSpMkLst>
            <pc:docMk/>
            <pc:sldMk cId="3469017353" sldId="360"/>
            <ac:cxnSpMk id="284" creationId="{B2ECF109-B00F-7C02-EC8A-4C8A80495D5F}"/>
          </ac:cxnSpMkLst>
        </pc:cxnChg>
        <pc:cxnChg chg="add del mod">
          <ac:chgData name="#CUI SHUAIWEN#" userId="35a196ea-bcb8-475e-86cf-0b9eaca8a48f" providerId="ADAL" clId="{57376332-2583-49B1-AFA0-D7E85C41B98C}" dt="2024-12-10T13:09:44.010" v="10750" actId="478"/>
          <ac:cxnSpMkLst>
            <pc:docMk/>
            <pc:sldMk cId="3469017353" sldId="360"/>
            <ac:cxnSpMk id="285" creationId="{A4BF2E8C-3136-B536-4013-F088C2B01C0F}"/>
          </ac:cxnSpMkLst>
        </pc:cxnChg>
        <pc:cxnChg chg="add del mod">
          <ac:chgData name="#CUI SHUAIWEN#" userId="35a196ea-bcb8-475e-86cf-0b9eaca8a48f" providerId="ADAL" clId="{57376332-2583-49B1-AFA0-D7E85C41B98C}" dt="2024-12-10T13:09:44.010" v="10750" actId="478"/>
          <ac:cxnSpMkLst>
            <pc:docMk/>
            <pc:sldMk cId="3469017353" sldId="360"/>
            <ac:cxnSpMk id="286" creationId="{B3232A5C-6453-C063-8F66-FA45B95C7296}"/>
          </ac:cxnSpMkLst>
        </pc:cxnChg>
        <pc:cxnChg chg="add del mod">
          <ac:chgData name="#CUI SHUAIWEN#" userId="35a196ea-bcb8-475e-86cf-0b9eaca8a48f" providerId="ADAL" clId="{57376332-2583-49B1-AFA0-D7E85C41B98C}" dt="2024-12-10T13:09:44.010" v="10750" actId="478"/>
          <ac:cxnSpMkLst>
            <pc:docMk/>
            <pc:sldMk cId="3469017353" sldId="360"/>
            <ac:cxnSpMk id="287" creationId="{CF2F1771-E063-7A90-2CE0-DF05E2A34F65}"/>
          </ac:cxnSpMkLst>
        </pc:cxnChg>
        <pc:cxnChg chg="add mod ord">
          <ac:chgData name="#CUI SHUAIWEN#" userId="35a196ea-bcb8-475e-86cf-0b9eaca8a48f" providerId="ADAL" clId="{57376332-2583-49B1-AFA0-D7E85C41B98C}" dt="2024-12-10T14:23:16.601" v="11446" actId="164"/>
          <ac:cxnSpMkLst>
            <pc:docMk/>
            <pc:sldMk cId="3469017353" sldId="360"/>
            <ac:cxnSpMk id="293" creationId="{EBB8AD0C-8F66-DCD8-A2A3-949488667F23}"/>
          </ac:cxnSpMkLst>
        </pc:cxnChg>
        <pc:cxnChg chg="add mod ord">
          <ac:chgData name="#CUI SHUAIWEN#" userId="35a196ea-bcb8-475e-86cf-0b9eaca8a48f" providerId="ADAL" clId="{57376332-2583-49B1-AFA0-D7E85C41B98C}" dt="2024-12-10T14:23:16.601" v="11446" actId="164"/>
          <ac:cxnSpMkLst>
            <pc:docMk/>
            <pc:sldMk cId="3469017353" sldId="360"/>
            <ac:cxnSpMk id="296" creationId="{793A0C25-FD8B-2C81-4221-8B5EC83AEC8F}"/>
          </ac:cxnSpMkLst>
        </pc:cxnChg>
        <pc:cxnChg chg="add mod">
          <ac:chgData name="#CUI SHUAIWEN#" userId="35a196ea-bcb8-475e-86cf-0b9eaca8a48f" providerId="ADAL" clId="{57376332-2583-49B1-AFA0-D7E85C41B98C}" dt="2024-12-10T14:23:16.601" v="11446" actId="164"/>
          <ac:cxnSpMkLst>
            <pc:docMk/>
            <pc:sldMk cId="3469017353" sldId="360"/>
            <ac:cxnSpMk id="297" creationId="{59D00BB2-5987-2EF3-6D2A-A11057D347F3}"/>
          </ac:cxnSpMkLst>
        </pc:cxnChg>
        <pc:cxnChg chg="add mod">
          <ac:chgData name="#CUI SHUAIWEN#" userId="35a196ea-bcb8-475e-86cf-0b9eaca8a48f" providerId="ADAL" clId="{57376332-2583-49B1-AFA0-D7E85C41B98C}" dt="2024-12-10T14:23:16.601" v="11446" actId="164"/>
          <ac:cxnSpMkLst>
            <pc:docMk/>
            <pc:sldMk cId="3469017353" sldId="360"/>
            <ac:cxnSpMk id="301" creationId="{84BDF9AC-3069-F0B4-088C-0923D673A536}"/>
          </ac:cxnSpMkLst>
        </pc:cxnChg>
        <pc:cxnChg chg="add mod">
          <ac:chgData name="#CUI SHUAIWEN#" userId="35a196ea-bcb8-475e-86cf-0b9eaca8a48f" providerId="ADAL" clId="{57376332-2583-49B1-AFA0-D7E85C41B98C}" dt="2024-12-10T14:23:16.601" v="11446" actId="164"/>
          <ac:cxnSpMkLst>
            <pc:docMk/>
            <pc:sldMk cId="3469017353" sldId="360"/>
            <ac:cxnSpMk id="306" creationId="{A380F0C1-BD95-DF5C-F26F-CCF2ADC0F137}"/>
          </ac:cxnSpMkLst>
        </pc:cxnChg>
        <pc:cxnChg chg="add mod">
          <ac:chgData name="#CUI SHUAIWEN#" userId="35a196ea-bcb8-475e-86cf-0b9eaca8a48f" providerId="ADAL" clId="{57376332-2583-49B1-AFA0-D7E85C41B98C}" dt="2024-12-10T14:23:16.601" v="11446" actId="164"/>
          <ac:cxnSpMkLst>
            <pc:docMk/>
            <pc:sldMk cId="3469017353" sldId="360"/>
            <ac:cxnSpMk id="307" creationId="{6FC8B458-A10B-5191-FD2E-C513048A0039}"/>
          </ac:cxnSpMkLst>
        </pc:cxnChg>
      </pc:sldChg>
      <pc:sldChg chg="addSp delSp modSp add mod modAnim">
        <pc:chgData name="#CUI SHUAIWEN#" userId="35a196ea-bcb8-475e-86cf-0b9eaca8a48f" providerId="ADAL" clId="{57376332-2583-49B1-AFA0-D7E85C41B98C}" dt="2024-12-10T14:33:13.589" v="11606" actId="14100"/>
        <pc:sldMkLst>
          <pc:docMk/>
          <pc:sldMk cId="1680934542" sldId="361"/>
        </pc:sldMkLst>
        <pc:spChg chg="mod">
          <ac:chgData name="#CUI SHUAIWEN#" userId="35a196ea-bcb8-475e-86cf-0b9eaca8a48f" providerId="ADAL" clId="{57376332-2583-49B1-AFA0-D7E85C41B98C}" dt="2024-12-10T14:23:34.761" v="11448" actId="164"/>
          <ac:spMkLst>
            <pc:docMk/>
            <pc:sldMk cId="1680934542" sldId="361"/>
            <ac:spMk id="3" creationId="{6E6B8E8B-6572-EEE7-AB15-110018114304}"/>
          </ac:spMkLst>
        </pc:spChg>
        <pc:spChg chg="mod">
          <ac:chgData name="#CUI SHUAIWEN#" userId="35a196ea-bcb8-475e-86cf-0b9eaca8a48f" providerId="ADAL" clId="{57376332-2583-49B1-AFA0-D7E85C41B98C}" dt="2024-12-10T14:23:34.761" v="11448" actId="164"/>
          <ac:spMkLst>
            <pc:docMk/>
            <pc:sldMk cId="1680934542" sldId="361"/>
            <ac:spMk id="11" creationId="{F48BEE8A-F393-B3B0-F5D9-152490AAF098}"/>
          </ac:spMkLst>
        </pc:spChg>
        <pc:spChg chg="mod">
          <ac:chgData name="#CUI SHUAIWEN#" userId="35a196ea-bcb8-475e-86cf-0b9eaca8a48f" providerId="ADAL" clId="{57376332-2583-49B1-AFA0-D7E85C41B98C}" dt="2024-12-10T14:24:55.559" v="11509" actId="164"/>
          <ac:spMkLst>
            <pc:docMk/>
            <pc:sldMk cId="1680934542" sldId="361"/>
            <ac:spMk id="14" creationId="{FE3ED913-5CD0-7407-294F-B059332DB6EE}"/>
          </ac:spMkLst>
        </pc:spChg>
        <pc:spChg chg="add mod">
          <ac:chgData name="#CUI SHUAIWEN#" userId="35a196ea-bcb8-475e-86cf-0b9eaca8a48f" providerId="ADAL" clId="{57376332-2583-49B1-AFA0-D7E85C41B98C}" dt="2024-12-10T13:49:11.756" v="10926" actId="20577"/>
          <ac:spMkLst>
            <pc:docMk/>
            <pc:sldMk cId="1680934542" sldId="361"/>
            <ac:spMk id="19" creationId="{D4437CC9-2660-C48C-6F42-025F79F71080}"/>
          </ac:spMkLst>
        </pc:spChg>
        <pc:spChg chg="add mod">
          <ac:chgData name="#CUI SHUAIWEN#" userId="35a196ea-bcb8-475e-86cf-0b9eaca8a48f" providerId="ADAL" clId="{57376332-2583-49B1-AFA0-D7E85C41B98C}" dt="2024-12-10T14:25:34.631" v="11515" actId="164"/>
          <ac:spMkLst>
            <pc:docMk/>
            <pc:sldMk cId="1680934542" sldId="361"/>
            <ac:spMk id="20" creationId="{3E77F761-6A37-8376-9B15-33E1E6DFB35B}"/>
          </ac:spMkLst>
        </pc:spChg>
        <pc:spChg chg="add mod">
          <ac:chgData name="#CUI SHUAIWEN#" userId="35a196ea-bcb8-475e-86cf-0b9eaca8a48f" providerId="ADAL" clId="{57376332-2583-49B1-AFA0-D7E85C41B98C}" dt="2024-12-10T14:25:34.631" v="11515" actId="164"/>
          <ac:spMkLst>
            <pc:docMk/>
            <pc:sldMk cId="1680934542" sldId="361"/>
            <ac:spMk id="21" creationId="{CF3EF7C7-85AB-35FA-124F-3DDB005E11BA}"/>
          </ac:spMkLst>
        </pc:spChg>
        <pc:spChg chg="add mod ord">
          <ac:chgData name="#CUI SHUAIWEN#" userId="35a196ea-bcb8-475e-86cf-0b9eaca8a48f" providerId="ADAL" clId="{57376332-2583-49B1-AFA0-D7E85C41B98C}" dt="2024-12-10T14:25:30.598" v="11514" actId="164"/>
          <ac:spMkLst>
            <pc:docMk/>
            <pc:sldMk cId="1680934542" sldId="361"/>
            <ac:spMk id="22" creationId="{2D65548F-2E19-F162-5023-B1790B25D380}"/>
          </ac:spMkLst>
        </pc:spChg>
        <pc:spChg chg="add mod">
          <ac:chgData name="#CUI SHUAIWEN#" userId="35a196ea-bcb8-475e-86cf-0b9eaca8a48f" providerId="ADAL" clId="{57376332-2583-49B1-AFA0-D7E85C41B98C}" dt="2024-12-10T14:25:30.598" v="11514" actId="164"/>
          <ac:spMkLst>
            <pc:docMk/>
            <pc:sldMk cId="1680934542" sldId="361"/>
            <ac:spMk id="23" creationId="{F2539E48-ABCD-E247-B6BF-FC83C928559D}"/>
          </ac:spMkLst>
        </pc:spChg>
        <pc:spChg chg="add del mod">
          <ac:chgData name="#CUI SHUAIWEN#" userId="35a196ea-bcb8-475e-86cf-0b9eaca8a48f" providerId="ADAL" clId="{57376332-2583-49B1-AFA0-D7E85C41B98C}" dt="2024-12-10T13:50:08.756" v="10943" actId="478"/>
          <ac:spMkLst>
            <pc:docMk/>
            <pc:sldMk cId="1680934542" sldId="361"/>
            <ac:spMk id="24" creationId="{CA563B26-74BF-1123-5555-F3014F04E768}"/>
          </ac:spMkLst>
        </pc:spChg>
        <pc:spChg chg="add del mod ord">
          <ac:chgData name="#CUI SHUAIWEN#" userId="35a196ea-bcb8-475e-86cf-0b9eaca8a48f" providerId="ADAL" clId="{57376332-2583-49B1-AFA0-D7E85C41B98C}" dt="2024-12-10T13:52:45.703" v="10982" actId="478"/>
          <ac:spMkLst>
            <pc:docMk/>
            <pc:sldMk cId="1680934542" sldId="361"/>
            <ac:spMk id="25" creationId="{CC2FB6BB-1978-82C8-84DB-AD7622DAD7F7}"/>
          </ac:spMkLst>
        </pc:spChg>
        <pc:spChg chg="mod">
          <ac:chgData name="#CUI SHUAIWEN#" userId="35a196ea-bcb8-475e-86cf-0b9eaca8a48f" providerId="ADAL" clId="{57376332-2583-49B1-AFA0-D7E85C41B98C}" dt="2024-12-10T14:24:55.559" v="11509" actId="164"/>
          <ac:spMkLst>
            <pc:docMk/>
            <pc:sldMk cId="1680934542" sldId="361"/>
            <ac:spMk id="27" creationId="{0AFB1D45-6912-4A03-5091-D4170247DB07}"/>
          </ac:spMkLst>
        </pc:spChg>
        <pc:spChg chg="add del mod">
          <ac:chgData name="#CUI SHUAIWEN#" userId="35a196ea-bcb8-475e-86cf-0b9eaca8a48f" providerId="ADAL" clId="{57376332-2583-49B1-AFA0-D7E85C41B98C}" dt="2024-12-10T13:52:32.327" v="10977" actId="478"/>
          <ac:spMkLst>
            <pc:docMk/>
            <pc:sldMk cId="1680934542" sldId="361"/>
            <ac:spMk id="28" creationId="{0CA8ACE7-EB63-3F05-D80A-0BB4219AFCB4}"/>
          </ac:spMkLst>
        </pc:spChg>
        <pc:spChg chg="add del mod">
          <ac:chgData name="#CUI SHUAIWEN#" userId="35a196ea-bcb8-475e-86cf-0b9eaca8a48f" providerId="ADAL" clId="{57376332-2583-49B1-AFA0-D7E85C41B98C}" dt="2024-12-10T13:51:15.161" v="10958" actId="478"/>
          <ac:spMkLst>
            <pc:docMk/>
            <pc:sldMk cId="1680934542" sldId="361"/>
            <ac:spMk id="29" creationId="{5B0DF697-7DEE-A474-8E5C-3B731358737D}"/>
          </ac:spMkLst>
        </pc:spChg>
        <pc:spChg chg="add mod">
          <ac:chgData name="#CUI SHUAIWEN#" userId="35a196ea-bcb8-475e-86cf-0b9eaca8a48f" providerId="ADAL" clId="{57376332-2583-49B1-AFA0-D7E85C41B98C}" dt="2024-12-10T14:25:30.598" v="11514" actId="164"/>
          <ac:spMkLst>
            <pc:docMk/>
            <pc:sldMk cId="1680934542" sldId="361"/>
            <ac:spMk id="31" creationId="{D565740F-A916-4168-1C00-1B5F350DD60F}"/>
          </ac:spMkLst>
        </pc:spChg>
        <pc:spChg chg="add del mod">
          <ac:chgData name="#CUI SHUAIWEN#" userId="35a196ea-bcb8-475e-86cf-0b9eaca8a48f" providerId="ADAL" clId="{57376332-2583-49B1-AFA0-D7E85C41B98C}" dt="2024-12-10T13:52:35.083" v="10979" actId="478"/>
          <ac:spMkLst>
            <pc:docMk/>
            <pc:sldMk cId="1680934542" sldId="361"/>
            <ac:spMk id="33" creationId="{B9E62075-6D82-A8F5-7BBC-74AE761A30A7}"/>
          </ac:spMkLst>
        </pc:spChg>
        <pc:spChg chg="add mod">
          <ac:chgData name="#CUI SHUAIWEN#" userId="35a196ea-bcb8-475e-86cf-0b9eaca8a48f" providerId="ADAL" clId="{57376332-2583-49B1-AFA0-D7E85C41B98C}" dt="2024-12-10T14:25:30.598" v="11514" actId="164"/>
          <ac:spMkLst>
            <pc:docMk/>
            <pc:sldMk cId="1680934542" sldId="361"/>
            <ac:spMk id="42" creationId="{D14DB665-9AE2-3165-7DBE-413AA867E3FE}"/>
          </ac:spMkLst>
        </pc:spChg>
        <pc:spChg chg="add mod">
          <ac:chgData name="#CUI SHUAIWEN#" userId="35a196ea-bcb8-475e-86cf-0b9eaca8a48f" providerId="ADAL" clId="{57376332-2583-49B1-AFA0-D7E85C41B98C}" dt="2024-12-10T13:54:22.745" v="11025" actId="1076"/>
          <ac:spMkLst>
            <pc:docMk/>
            <pc:sldMk cId="1680934542" sldId="361"/>
            <ac:spMk id="43" creationId="{3511FD51-1E54-351F-0A32-CD38FC7CB461}"/>
          </ac:spMkLst>
        </pc:spChg>
        <pc:spChg chg="add mod">
          <ac:chgData name="#CUI SHUAIWEN#" userId="35a196ea-bcb8-475e-86cf-0b9eaca8a48f" providerId="ADAL" clId="{57376332-2583-49B1-AFA0-D7E85C41B98C}" dt="2024-12-10T13:54:22.745" v="11025" actId="1076"/>
          <ac:spMkLst>
            <pc:docMk/>
            <pc:sldMk cId="1680934542" sldId="361"/>
            <ac:spMk id="44" creationId="{A05FDF08-BB4A-99AF-D9F6-FDDB3FE6E2F2}"/>
          </ac:spMkLst>
        </pc:spChg>
        <pc:spChg chg="add mod">
          <ac:chgData name="#CUI SHUAIWEN#" userId="35a196ea-bcb8-475e-86cf-0b9eaca8a48f" providerId="ADAL" clId="{57376332-2583-49B1-AFA0-D7E85C41B98C}" dt="2024-12-10T13:54:46.179" v="11031" actId="1076"/>
          <ac:spMkLst>
            <pc:docMk/>
            <pc:sldMk cId="1680934542" sldId="361"/>
            <ac:spMk id="45" creationId="{F733B4EB-FA18-67B3-5B45-14058EBCD07F}"/>
          </ac:spMkLst>
        </pc:spChg>
        <pc:spChg chg="add mod">
          <ac:chgData name="#CUI SHUAIWEN#" userId="35a196ea-bcb8-475e-86cf-0b9eaca8a48f" providerId="ADAL" clId="{57376332-2583-49B1-AFA0-D7E85C41B98C}" dt="2024-12-10T13:54:46.179" v="11031" actId="1076"/>
          <ac:spMkLst>
            <pc:docMk/>
            <pc:sldMk cId="1680934542" sldId="361"/>
            <ac:spMk id="46" creationId="{27C38501-4A3F-189C-43EC-0A09D21855E0}"/>
          </ac:spMkLst>
        </pc:spChg>
        <pc:spChg chg="add mod">
          <ac:chgData name="#CUI SHUAIWEN#" userId="35a196ea-bcb8-475e-86cf-0b9eaca8a48f" providerId="ADAL" clId="{57376332-2583-49B1-AFA0-D7E85C41B98C}" dt="2024-12-10T14:25:39.594" v="11516" actId="164"/>
          <ac:spMkLst>
            <pc:docMk/>
            <pc:sldMk cId="1680934542" sldId="361"/>
            <ac:spMk id="47" creationId="{9C6BAB3D-7CD9-F546-BB52-FDF4254F219E}"/>
          </ac:spMkLst>
        </pc:spChg>
        <pc:spChg chg="add mod">
          <ac:chgData name="#CUI SHUAIWEN#" userId="35a196ea-bcb8-475e-86cf-0b9eaca8a48f" providerId="ADAL" clId="{57376332-2583-49B1-AFA0-D7E85C41B98C}" dt="2024-12-10T14:25:39.594" v="11516" actId="164"/>
          <ac:spMkLst>
            <pc:docMk/>
            <pc:sldMk cId="1680934542" sldId="361"/>
            <ac:spMk id="48" creationId="{0A88E87D-F385-1F47-42E4-AA7D96DD9809}"/>
          </ac:spMkLst>
        </pc:spChg>
        <pc:spChg chg="add mod">
          <ac:chgData name="#CUI SHUAIWEN#" userId="35a196ea-bcb8-475e-86cf-0b9eaca8a48f" providerId="ADAL" clId="{57376332-2583-49B1-AFA0-D7E85C41B98C}" dt="2024-12-10T14:25:34.631" v="11515" actId="164"/>
          <ac:spMkLst>
            <pc:docMk/>
            <pc:sldMk cId="1680934542" sldId="361"/>
            <ac:spMk id="49" creationId="{C921CD5A-765E-26EA-9F26-C0B91B2EDA29}"/>
          </ac:spMkLst>
        </pc:spChg>
        <pc:spChg chg="add mod">
          <ac:chgData name="#CUI SHUAIWEN#" userId="35a196ea-bcb8-475e-86cf-0b9eaca8a48f" providerId="ADAL" clId="{57376332-2583-49B1-AFA0-D7E85C41B98C}" dt="2024-12-10T14:25:34.631" v="11515" actId="164"/>
          <ac:spMkLst>
            <pc:docMk/>
            <pc:sldMk cId="1680934542" sldId="361"/>
            <ac:spMk id="50" creationId="{9601190E-C3F8-7FA1-2C7A-B86A5AF6F6C7}"/>
          </ac:spMkLst>
        </pc:spChg>
        <pc:spChg chg="add mod">
          <ac:chgData name="#CUI SHUAIWEN#" userId="35a196ea-bcb8-475e-86cf-0b9eaca8a48f" providerId="ADAL" clId="{57376332-2583-49B1-AFA0-D7E85C41B98C}" dt="2024-12-10T14:25:34.631" v="11515" actId="164"/>
          <ac:spMkLst>
            <pc:docMk/>
            <pc:sldMk cId="1680934542" sldId="361"/>
            <ac:spMk id="51" creationId="{A2AEEE1C-B295-045B-A93C-964530B0C022}"/>
          </ac:spMkLst>
        </pc:spChg>
        <pc:spChg chg="add mod">
          <ac:chgData name="#CUI SHUAIWEN#" userId="35a196ea-bcb8-475e-86cf-0b9eaca8a48f" providerId="ADAL" clId="{57376332-2583-49B1-AFA0-D7E85C41B98C}" dt="2024-12-10T14:25:34.631" v="11515" actId="164"/>
          <ac:spMkLst>
            <pc:docMk/>
            <pc:sldMk cId="1680934542" sldId="361"/>
            <ac:spMk id="52" creationId="{96A6A5F7-4250-DE6B-196C-71C42CC6963D}"/>
          </ac:spMkLst>
        </pc:spChg>
        <pc:spChg chg="add mod">
          <ac:chgData name="#CUI SHUAIWEN#" userId="35a196ea-bcb8-475e-86cf-0b9eaca8a48f" providerId="ADAL" clId="{57376332-2583-49B1-AFA0-D7E85C41B98C}" dt="2024-12-10T14:25:34.631" v="11515" actId="164"/>
          <ac:spMkLst>
            <pc:docMk/>
            <pc:sldMk cId="1680934542" sldId="361"/>
            <ac:spMk id="53" creationId="{F99C2C31-D6A5-1E51-C54F-C494E4888B65}"/>
          </ac:spMkLst>
        </pc:spChg>
        <pc:spChg chg="add mod">
          <ac:chgData name="#CUI SHUAIWEN#" userId="35a196ea-bcb8-475e-86cf-0b9eaca8a48f" providerId="ADAL" clId="{57376332-2583-49B1-AFA0-D7E85C41B98C}" dt="2024-12-10T14:25:34.631" v="11515" actId="164"/>
          <ac:spMkLst>
            <pc:docMk/>
            <pc:sldMk cId="1680934542" sldId="361"/>
            <ac:spMk id="54" creationId="{3CABB834-F75B-C06F-D4B1-18A7C68735F1}"/>
          </ac:spMkLst>
        </pc:spChg>
        <pc:spChg chg="add mod">
          <ac:chgData name="#CUI SHUAIWEN#" userId="35a196ea-bcb8-475e-86cf-0b9eaca8a48f" providerId="ADAL" clId="{57376332-2583-49B1-AFA0-D7E85C41B98C}" dt="2024-12-10T14:25:34.631" v="11515" actId="164"/>
          <ac:spMkLst>
            <pc:docMk/>
            <pc:sldMk cId="1680934542" sldId="361"/>
            <ac:spMk id="55" creationId="{0CA27383-8CC7-EDFE-5D04-B8852223261C}"/>
          </ac:spMkLst>
        </pc:spChg>
        <pc:spChg chg="add del mod">
          <ac:chgData name="#CUI SHUAIWEN#" userId="35a196ea-bcb8-475e-86cf-0b9eaca8a48f" providerId="ADAL" clId="{57376332-2583-49B1-AFA0-D7E85C41B98C}" dt="2024-12-10T14:10:03.179" v="11257" actId="478"/>
          <ac:spMkLst>
            <pc:docMk/>
            <pc:sldMk cId="1680934542" sldId="361"/>
            <ac:spMk id="56" creationId="{55BE2A72-76FB-49B7-E0EB-0E6438A4E0AA}"/>
          </ac:spMkLst>
        </pc:spChg>
        <pc:spChg chg="add mod">
          <ac:chgData name="#CUI SHUAIWEN#" userId="35a196ea-bcb8-475e-86cf-0b9eaca8a48f" providerId="ADAL" clId="{57376332-2583-49B1-AFA0-D7E85C41B98C}" dt="2024-12-10T14:25:34.631" v="11515" actId="164"/>
          <ac:spMkLst>
            <pc:docMk/>
            <pc:sldMk cId="1680934542" sldId="361"/>
            <ac:spMk id="57" creationId="{F608C479-6025-5808-C389-5895C3D2C0FF}"/>
          </ac:spMkLst>
        </pc:spChg>
        <pc:spChg chg="add mod">
          <ac:chgData name="#CUI SHUAIWEN#" userId="35a196ea-bcb8-475e-86cf-0b9eaca8a48f" providerId="ADAL" clId="{57376332-2583-49B1-AFA0-D7E85C41B98C}" dt="2024-12-10T14:25:34.631" v="11515" actId="164"/>
          <ac:spMkLst>
            <pc:docMk/>
            <pc:sldMk cId="1680934542" sldId="361"/>
            <ac:spMk id="58" creationId="{FCA00AAC-9557-1B07-3C6A-3F83C556376B}"/>
          </ac:spMkLst>
        </pc:spChg>
        <pc:spChg chg="add mod">
          <ac:chgData name="#CUI SHUAIWEN#" userId="35a196ea-bcb8-475e-86cf-0b9eaca8a48f" providerId="ADAL" clId="{57376332-2583-49B1-AFA0-D7E85C41B98C}" dt="2024-12-10T14:25:34.631" v="11515" actId="164"/>
          <ac:spMkLst>
            <pc:docMk/>
            <pc:sldMk cId="1680934542" sldId="361"/>
            <ac:spMk id="59" creationId="{ACF8E259-EFDB-D402-6462-8DF8A489E8A5}"/>
          </ac:spMkLst>
        </pc:spChg>
        <pc:spChg chg="add del mod">
          <ac:chgData name="#CUI SHUAIWEN#" userId="35a196ea-bcb8-475e-86cf-0b9eaca8a48f" providerId="ADAL" clId="{57376332-2583-49B1-AFA0-D7E85C41B98C}" dt="2024-12-10T14:02:34.769" v="11149" actId="478"/>
          <ac:spMkLst>
            <pc:docMk/>
            <pc:sldMk cId="1680934542" sldId="361"/>
            <ac:spMk id="60" creationId="{B1814D2D-096F-6E0E-FBDA-84778C33E96F}"/>
          </ac:spMkLst>
        </pc:spChg>
        <pc:spChg chg="add del mod">
          <ac:chgData name="#CUI SHUAIWEN#" userId="35a196ea-bcb8-475e-86cf-0b9eaca8a48f" providerId="ADAL" clId="{57376332-2583-49B1-AFA0-D7E85C41B98C}" dt="2024-12-10T14:02:35.734" v="11150" actId="478"/>
          <ac:spMkLst>
            <pc:docMk/>
            <pc:sldMk cId="1680934542" sldId="361"/>
            <ac:spMk id="61" creationId="{5204D46E-A089-88F6-C4F1-C237B446535B}"/>
          </ac:spMkLst>
        </pc:spChg>
        <pc:spChg chg="add mod">
          <ac:chgData name="#CUI SHUAIWEN#" userId="35a196ea-bcb8-475e-86cf-0b9eaca8a48f" providerId="ADAL" clId="{57376332-2583-49B1-AFA0-D7E85C41B98C}" dt="2024-12-10T14:25:39.594" v="11516" actId="164"/>
          <ac:spMkLst>
            <pc:docMk/>
            <pc:sldMk cId="1680934542" sldId="361"/>
            <ac:spMk id="62" creationId="{CB304EB9-0D1E-468C-EF39-E757131F9A69}"/>
          </ac:spMkLst>
        </pc:spChg>
        <pc:spChg chg="add mod">
          <ac:chgData name="#CUI SHUAIWEN#" userId="35a196ea-bcb8-475e-86cf-0b9eaca8a48f" providerId="ADAL" clId="{57376332-2583-49B1-AFA0-D7E85C41B98C}" dt="2024-12-10T14:25:39.594" v="11516" actId="164"/>
          <ac:spMkLst>
            <pc:docMk/>
            <pc:sldMk cId="1680934542" sldId="361"/>
            <ac:spMk id="63" creationId="{F1F13AB7-1646-ED0B-13D7-1BC01FD2C673}"/>
          </ac:spMkLst>
        </pc:spChg>
        <pc:spChg chg="add del mod">
          <ac:chgData name="#CUI SHUAIWEN#" userId="35a196ea-bcb8-475e-86cf-0b9eaca8a48f" providerId="ADAL" clId="{57376332-2583-49B1-AFA0-D7E85C41B98C}" dt="2024-12-10T14:06:52.942" v="11214" actId="478"/>
          <ac:spMkLst>
            <pc:docMk/>
            <pc:sldMk cId="1680934542" sldId="361"/>
            <ac:spMk id="64" creationId="{B3995EF1-2312-4B3C-9F96-00B78A421B37}"/>
          </ac:spMkLst>
        </pc:spChg>
        <pc:spChg chg="add del mod">
          <ac:chgData name="#CUI SHUAIWEN#" userId="35a196ea-bcb8-475e-86cf-0b9eaca8a48f" providerId="ADAL" clId="{57376332-2583-49B1-AFA0-D7E85C41B98C}" dt="2024-12-10T14:06:52.942" v="11214" actId="478"/>
          <ac:spMkLst>
            <pc:docMk/>
            <pc:sldMk cId="1680934542" sldId="361"/>
            <ac:spMk id="65" creationId="{E647311F-4476-3596-AC48-DF406D20C2F5}"/>
          </ac:spMkLst>
        </pc:spChg>
        <pc:spChg chg="add mod">
          <ac:chgData name="#CUI SHUAIWEN#" userId="35a196ea-bcb8-475e-86cf-0b9eaca8a48f" providerId="ADAL" clId="{57376332-2583-49B1-AFA0-D7E85C41B98C}" dt="2024-12-10T14:25:39.594" v="11516" actId="164"/>
          <ac:spMkLst>
            <pc:docMk/>
            <pc:sldMk cId="1680934542" sldId="361"/>
            <ac:spMk id="66" creationId="{A41E89C3-40BE-747F-6E6C-7A71F16B560B}"/>
          </ac:spMkLst>
        </pc:spChg>
        <pc:spChg chg="add mod">
          <ac:chgData name="#CUI SHUAIWEN#" userId="35a196ea-bcb8-475e-86cf-0b9eaca8a48f" providerId="ADAL" clId="{57376332-2583-49B1-AFA0-D7E85C41B98C}" dt="2024-12-10T14:25:39.594" v="11516" actId="164"/>
          <ac:spMkLst>
            <pc:docMk/>
            <pc:sldMk cId="1680934542" sldId="361"/>
            <ac:spMk id="67" creationId="{F22E2570-409B-8E04-2496-CF4803D590CF}"/>
          </ac:spMkLst>
        </pc:spChg>
        <pc:spChg chg="add del mod">
          <ac:chgData name="#CUI SHUAIWEN#" userId="35a196ea-bcb8-475e-86cf-0b9eaca8a48f" providerId="ADAL" clId="{57376332-2583-49B1-AFA0-D7E85C41B98C}" dt="2024-12-10T14:06:52.942" v="11214" actId="478"/>
          <ac:spMkLst>
            <pc:docMk/>
            <pc:sldMk cId="1680934542" sldId="361"/>
            <ac:spMk id="68" creationId="{039D674F-A4D7-868C-D4A5-A74B54841531}"/>
          </ac:spMkLst>
        </pc:spChg>
        <pc:spChg chg="add mod">
          <ac:chgData name="#CUI SHUAIWEN#" userId="35a196ea-bcb8-475e-86cf-0b9eaca8a48f" providerId="ADAL" clId="{57376332-2583-49B1-AFA0-D7E85C41B98C}" dt="2024-12-10T14:25:39.594" v="11516" actId="164"/>
          <ac:spMkLst>
            <pc:docMk/>
            <pc:sldMk cId="1680934542" sldId="361"/>
            <ac:spMk id="69" creationId="{21375C1A-0641-FC5C-44B6-FCA66A643B28}"/>
          </ac:spMkLst>
        </pc:spChg>
        <pc:spChg chg="add mod">
          <ac:chgData name="#CUI SHUAIWEN#" userId="35a196ea-bcb8-475e-86cf-0b9eaca8a48f" providerId="ADAL" clId="{57376332-2583-49B1-AFA0-D7E85C41B98C}" dt="2024-12-10T14:25:39.594" v="11516" actId="164"/>
          <ac:spMkLst>
            <pc:docMk/>
            <pc:sldMk cId="1680934542" sldId="361"/>
            <ac:spMk id="70" creationId="{58EAFBF1-1436-F4AF-FB5F-2A5AF6A58F50}"/>
          </ac:spMkLst>
        </pc:spChg>
        <pc:spChg chg="add mod">
          <ac:chgData name="#CUI SHUAIWEN#" userId="35a196ea-bcb8-475e-86cf-0b9eaca8a48f" providerId="ADAL" clId="{57376332-2583-49B1-AFA0-D7E85C41B98C}" dt="2024-12-10T14:25:39.594" v="11516" actId="164"/>
          <ac:spMkLst>
            <pc:docMk/>
            <pc:sldMk cId="1680934542" sldId="361"/>
            <ac:spMk id="71" creationId="{297106D0-CBC0-5DEA-5F95-2767F29C01CD}"/>
          </ac:spMkLst>
        </pc:spChg>
        <pc:spChg chg="add mod">
          <ac:chgData name="#CUI SHUAIWEN#" userId="35a196ea-bcb8-475e-86cf-0b9eaca8a48f" providerId="ADAL" clId="{57376332-2583-49B1-AFA0-D7E85C41B98C}" dt="2024-12-10T14:25:39.594" v="11516" actId="164"/>
          <ac:spMkLst>
            <pc:docMk/>
            <pc:sldMk cId="1680934542" sldId="361"/>
            <ac:spMk id="72" creationId="{E8E6DF88-5C54-2E8D-96E6-9C0B668C04B0}"/>
          </ac:spMkLst>
        </pc:spChg>
        <pc:spChg chg="add mod">
          <ac:chgData name="#CUI SHUAIWEN#" userId="35a196ea-bcb8-475e-86cf-0b9eaca8a48f" providerId="ADAL" clId="{57376332-2583-49B1-AFA0-D7E85C41B98C}" dt="2024-12-10T14:25:39.594" v="11516" actId="164"/>
          <ac:spMkLst>
            <pc:docMk/>
            <pc:sldMk cId="1680934542" sldId="361"/>
            <ac:spMk id="73" creationId="{425B63BB-AFC7-AC31-4469-51AA35A3CAA4}"/>
          </ac:spMkLst>
        </pc:spChg>
        <pc:spChg chg="add mod">
          <ac:chgData name="#CUI SHUAIWEN#" userId="35a196ea-bcb8-475e-86cf-0b9eaca8a48f" providerId="ADAL" clId="{57376332-2583-49B1-AFA0-D7E85C41B98C}" dt="2024-12-10T14:25:39.594" v="11516" actId="164"/>
          <ac:spMkLst>
            <pc:docMk/>
            <pc:sldMk cId="1680934542" sldId="361"/>
            <ac:spMk id="74" creationId="{29D58CF1-68DF-EDDE-1979-E7D7252383CD}"/>
          </ac:spMkLst>
        </pc:spChg>
        <pc:spChg chg="add mod">
          <ac:chgData name="#CUI SHUAIWEN#" userId="35a196ea-bcb8-475e-86cf-0b9eaca8a48f" providerId="ADAL" clId="{57376332-2583-49B1-AFA0-D7E85C41B98C}" dt="2024-12-10T14:25:39.594" v="11516" actId="164"/>
          <ac:spMkLst>
            <pc:docMk/>
            <pc:sldMk cId="1680934542" sldId="361"/>
            <ac:spMk id="75" creationId="{9DD523DB-BAA8-A5C4-3386-FE089EB96C12}"/>
          </ac:spMkLst>
        </pc:spChg>
        <pc:spChg chg="add mod">
          <ac:chgData name="#CUI SHUAIWEN#" userId="35a196ea-bcb8-475e-86cf-0b9eaca8a48f" providerId="ADAL" clId="{57376332-2583-49B1-AFA0-D7E85C41B98C}" dt="2024-12-10T14:25:34.631" v="11515" actId="164"/>
          <ac:spMkLst>
            <pc:docMk/>
            <pc:sldMk cId="1680934542" sldId="361"/>
            <ac:spMk id="76" creationId="{BF2E5B71-AF8F-83E0-9465-CDC312BA9AF6}"/>
          </ac:spMkLst>
        </pc:spChg>
        <pc:spChg chg="add mod">
          <ac:chgData name="#CUI SHUAIWEN#" userId="35a196ea-bcb8-475e-86cf-0b9eaca8a48f" providerId="ADAL" clId="{57376332-2583-49B1-AFA0-D7E85C41B98C}" dt="2024-12-10T14:28:23.905" v="11530" actId="164"/>
          <ac:spMkLst>
            <pc:docMk/>
            <pc:sldMk cId="1680934542" sldId="361"/>
            <ac:spMk id="77" creationId="{1AC9C88A-1E3F-B240-A32E-02ACB5C1B889}"/>
          </ac:spMkLst>
        </pc:spChg>
        <pc:spChg chg="add mod">
          <ac:chgData name="#CUI SHUAIWEN#" userId="35a196ea-bcb8-475e-86cf-0b9eaca8a48f" providerId="ADAL" clId="{57376332-2583-49B1-AFA0-D7E85C41B98C}" dt="2024-12-10T14:28:23.905" v="11530" actId="164"/>
          <ac:spMkLst>
            <pc:docMk/>
            <pc:sldMk cId="1680934542" sldId="361"/>
            <ac:spMk id="78" creationId="{D756CD5A-D9CB-BF32-5EF0-8D77CDBD3340}"/>
          </ac:spMkLst>
        </pc:spChg>
        <pc:spChg chg="add mod topLvl">
          <ac:chgData name="#CUI SHUAIWEN#" userId="35a196ea-bcb8-475e-86cf-0b9eaca8a48f" providerId="ADAL" clId="{57376332-2583-49B1-AFA0-D7E85C41B98C}" dt="2024-12-10T14:28:23.905" v="11530" actId="164"/>
          <ac:spMkLst>
            <pc:docMk/>
            <pc:sldMk cId="1680934542" sldId="361"/>
            <ac:spMk id="80" creationId="{B227E08E-3816-E27A-8469-BC1646A663E1}"/>
          </ac:spMkLst>
        </pc:spChg>
        <pc:spChg chg="add del mod ord">
          <ac:chgData name="#CUI SHUAIWEN#" userId="35a196ea-bcb8-475e-86cf-0b9eaca8a48f" providerId="ADAL" clId="{57376332-2583-49B1-AFA0-D7E85C41B98C}" dt="2024-12-10T14:11:54.406" v="11274" actId="478"/>
          <ac:spMkLst>
            <pc:docMk/>
            <pc:sldMk cId="1680934542" sldId="361"/>
            <ac:spMk id="88" creationId="{2AB22794-18F2-9812-8C54-5E98F7B7B9D5}"/>
          </ac:spMkLst>
        </pc:spChg>
        <pc:spChg chg="add mod topLvl">
          <ac:chgData name="#CUI SHUAIWEN#" userId="35a196ea-bcb8-475e-86cf-0b9eaca8a48f" providerId="ADAL" clId="{57376332-2583-49B1-AFA0-D7E85C41B98C}" dt="2024-12-10T14:28:23.905" v="11530" actId="164"/>
          <ac:spMkLst>
            <pc:docMk/>
            <pc:sldMk cId="1680934542" sldId="361"/>
            <ac:spMk id="89" creationId="{EA49536D-A752-9E66-3F49-9D569EAB6BC7}"/>
          </ac:spMkLst>
        </pc:spChg>
        <pc:spChg chg="add mod topLvl">
          <ac:chgData name="#CUI SHUAIWEN#" userId="35a196ea-bcb8-475e-86cf-0b9eaca8a48f" providerId="ADAL" clId="{57376332-2583-49B1-AFA0-D7E85C41B98C}" dt="2024-12-10T14:28:23.905" v="11530" actId="164"/>
          <ac:spMkLst>
            <pc:docMk/>
            <pc:sldMk cId="1680934542" sldId="361"/>
            <ac:spMk id="90" creationId="{C5CA8408-CF0C-DBF0-0D6D-D0596D7BF869}"/>
          </ac:spMkLst>
        </pc:spChg>
        <pc:spChg chg="add mod topLvl">
          <ac:chgData name="#CUI SHUAIWEN#" userId="35a196ea-bcb8-475e-86cf-0b9eaca8a48f" providerId="ADAL" clId="{57376332-2583-49B1-AFA0-D7E85C41B98C}" dt="2024-12-10T14:28:23.905" v="11530" actId="164"/>
          <ac:spMkLst>
            <pc:docMk/>
            <pc:sldMk cId="1680934542" sldId="361"/>
            <ac:spMk id="92" creationId="{F69E1EC0-58B8-8019-02A0-180FD6CD303F}"/>
          </ac:spMkLst>
        </pc:spChg>
        <pc:spChg chg="add mod ord topLvl">
          <ac:chgData name="#CUI SHUAIWEN#" userId="35a196ea-bcb8-475e-86cf-0b9eaca8a48f" providerId="ADAL" clId="{57376332-2583-49B1-AFA0-D7E85C41B98C}" dt="2024-12-10T14:28:23.905" v="11530" actId="164"/>
          <ac:spMkLst>
            <pc:docMk/>
            <pc:sldMk cId="1680934542" sldId="361"/>
            <ac:spMk id="93" creationId="{8B525107-0045-8021-30B4-8C3421CB447A}"/>
          </ac:spMkLst>
        </pc:spChg>
        <pc:spChg chg="add mod topLvl">
          <ac:chgData name="#CUI SHUAIWEN#" userId="35a196ea-bcb8-475e-86cf-0b9eaca8a48f" providerId="ADAL" clId="{57376332-2583-49B1-AFA0-D7E85C41B98C}" dt="2024-12-10T14:28:23.905" v="11530" actId="164"/>
          <ac:spMkLst>
            <pc:docMk/>
            <pc:sldMk cId="1680934542" sldId="361"/>
            <ac:spMk id="94" creationId="{6B451CCF-76BA-13F4-E275-61C1CF983DE7}"/>
          </ac:spMkLst>
        </pc:spChg>
        <pc:spChg chg="add mod">
          <ac:chgData name="#CUI SHUAIWEN#" userId="35a196ea-bcb8-475e-86cf-0b9eaca8a48f" providerId="ADAL" clId="{57376332-2583-49B1-AFA0-D7E85C41B98C}" dt="2024-12-10T14:14:16.365" v="11356" actId="20577"/>
          <ac:spMkLst>
            <pc:docMk/>
            <pc:sldMk cId="1680934542" sldId="361"/>
            <ac:spMk id="95" creationId="{9DBE9AC3-3285-F157-A879-E1FF4876FC6A}"/>
          </ac:spMkLst>
        </pc:spChg>
        <pc:spChg chg="add del mod">
          <ac:chgData name="#CUI SHUAIWEN#" userId="35a196ea-bcb8-475e-86cf-0b9eaca8a48f" providerId="ADAL" clId="{57376332-2583-49B1-AFA0-D7E85C41B98C}" dt="2024-12-10T14:14:51.050" v="11362" actId="478"/>
          <ac:spMkLst>
            <pc:docMk/>
            <pc:sldMk cId="1680934542" sldId="361"/>
            <ac:spMk id="96" creationId="{CCFED643-DFB5-C1C1-E989-56036AE2DD62}"/>
          </ac:spMkLst>
        </pc:spChg>
        <pc:spChg chg="add mod topLvl">
          <ac:chgData name="#CUI SHUAIWEN#" userId="35a196ea-bcb8-475e-86cf-0b9eaca8a48f" providerId="ADAL" clId="{57376332-2583-49B1-AFA0-D7E85C41B98C}" dt="2024-12-10T14:28:23.905" v="11530" actId="164"/>
          <ac:spMkLst>
            <pc:docMk/>
            <pc:sldMk cId="1680934542" sldId="361"/>
            <ac:spMk id="97" creationId="{404658C7-BF56-811E-8F90-A58C0D7EE3FD}"/>
          </ac:spMkLst>
        </pc:spChg>
        <pc:spChg chg="add mod">
          <ac:chgData name="#CUI SHUAIWEN#" userId="35a196ea-bcb8-475e-86cf-0b9eaca8a48f" providerId="ADAL" clId="{57376332-2583-49B1-AFA0-D7E85C41B98C}" dt="2024-12-10T14:27:33.405" v="11525" actId="164"/>
          <ac:spMkLst>
            <pc:docMk/>
            <pc:sldMk cId="1680934542" sldId="361"/>
            <ac:spMk id="98" creationId="{AFE75801-EE93-E87B-19CC-A321F7D9CA9E}"/>
          </ac:spMkLst>
        </pc:spChg>
        <pc:spChg chg="add del mod">
          <ac:chgData name="#CUI SHUAIWEN#" userId="35a196ea-bcb8-475e-86cf-0b9eaca8a48f" providerId="ADAL" clId="{57376332-2583-49B1-AFA0-D7E85C41B98C}" dt="2024-12-10T14:15:41.030" v="11372" actId="478"/>
          <ac:spMkLst>
            <pc:docMk/>
            <pc:sldMk cId="1680934542" sldId="361"/>
            <ac:spMk id="99" creationId="{45E0656F-880B-0AC9-6ECC-D8B892DF268B}"/>
          </ac:spMkLst>
        </pc:spChg>
        <pc:spChg chg="add mod">
          <ac:chgData name="#CUI SHUAIWEN#" userId="35a196ea-bcb8-475e-86cf-0b9eaca8a48f" providerId="ADAL" clId="{57376332-2583-49B1-AFA0-D7E85C41B98C}" dt="2024-12-10T14:27:33.405" v="11525" actId="164"/>
          <ac:spMkLst>
            <pc:docMk/>
            <pc:sldMk cId="1680934542" sldId="361"/>
            <ac:spMk id="100" creationId="{FF0003ED-E6EC-9124-0697-E5F29E0F9E24}"/>
          </ac:spMkLst>
        </pc:spChg>
        <pc:spChg chg="add mod">
          <ac:chgData name="#CUI SHUAIWEN#" userId="35a196ea-bcb8-475e-86cf-0b9eaca8a48f" providerId="ADAL" clId="{57376332-2583-49B1-AFA0-D7E85C41B98C}" dt="2024-12-10T14:27:33.405" v="11525" actId="164"/>
          <ac:spMkLst>
            <pc:docMk/>
            <pc:sldMk cId="1680934542" sldId="361"/>
            <ac:spMk id="101" creationId="{88456E77-15E7-3A0E-F393-7A42D670A35B}"/>
          </ac:spMkLst>
        </pc:spChg>
        <pc:spChg chg="add mod">
          <ac:chgData name="#CUI SHUAIWEN#" userId="35a196ea-bcb8-475e-86cf-0b9eaca8a48f" providerId="ADAL" clId="{57376332-2583-49B1-AFA0-D7E85C41B98C}" dt="2024-12-10T14:27:33.405" v="11525" actId="164"/>
          <ac:spMkLst>
            <pc:docMk/>
            <pc:sldMk cId="1680934542" sldId="361"/>
            <ac:spMk id="102" creationId="{D7A9EB63-6645-6E6D-57F6-58204B72F61B}"/>
          </ac:spMkLst>
        </pc:spChg>
        <pc:spChg chg="add mod">
          <ac:chgData name="#CUI SHUAIWEN#" userId="35a196ea-bcb8-475e-86cf-0b9eaca8a48f" providerId="ADAL" clId="{57376332-2583-49B1-AFA0-D7E85C41B98C}" dt="2024-12-10T14:27:33.405" v="11525" actId="164"/>
          <ac:spMkLst>
            <pc:docMk/>
            <pc:sldMk cId="1680934542" sldId="361"/>
            <ac:spMk id="103" creationId="{8E579607-A288-E7AD-F715-BDB421A38532}"/>
          </ac:spMkLst>
        </pc:spChg>
        <pc:spChg chg="add mod">
          <ac:chgData name="#CUI SHUAIWEN#" userId="35a196ea-bcb8-475e-86cf-0b9eaca8a48f" providerId="ADAL" clId="{57376332-2583-49B1-AFA0-D7E85C41B98C}" dt="2024-12-10T14:27:33.405" v="11525" actId="164"/>
          <ac:spMkLst>
            <pc:docMk/>
            <pc:sldMk cId="1680934542" sldId="361"/>
            <ac:spMk id="104" creationId="{B0C41D18-AE12-6CA2-6D99-AEC9CDC8D57D}"/>
          </ac:spMkLst>
        </pc:spChg>
        <pc:spChg chg="add mod">
          <ac:chgData name="#CUI SHUAIWEN#" userId="35a196ea-bcb8-475e-86cf-0b9eaca8a48f" providerId="ADAL" clId="{57376332-2583-49B1-AFA0-D7E85C41B98C}" dt="2024-12-10T14:27:33.405" v="11525" actId="164"/>
          <ac:spMkLst>
            <pc:docMk/>
            <pc:sldMk cId="1680934542" sldId="361"/>
            <ac:spMk id="105" creationId="{56677220-0C34-2A59-2F76-571AB73EB0E5}"/>
          </ac:spMkLst>
        </pc:spChg>
        <pc:spChg chg="add mod">
          <ac:chgData name="#CUI SHUAIWEN#" userId="35a196ea-bcb8-475e-86cf-0b9eaca8a48f" providerId="ADAL" clId="{57376332-2583-49B1-AFA0-D7E85C41B98C}" dt="2024-12-10T14:27:33.405" v="11525" actId="164"/>
          <ac:spMkLst>
            <pc:docMk/>
            <pc:sldMk cId="1680934542" sldId="361"/>
            <ac:spMk id="106" creationId="{23BAE61B-6FC6-3891-20E1-369A4249D98F}"/>
          </ac:spMkLst>
        </pc:spChg>
        <pc:spChg chg="add mod">
          <ac:chgData name="#CUI SHUAIWEN#" userId="35a196ea-bcb8-475e-86cf-0b9eaca8a48f" providerId="ADAL" clId="{57376332-2583-49B1-AFA0-D7E85C41B98C}" dt="2024-12-10T14:27:33.405" v="11525" actId="164"/>
          <ac:spMkLst>
            <pc:docMk/>
            <pc:sldMk cId="1680934542" sldId="361"/>
            <ac:spMk id="107" creationId="{0C68029B-5B20-AED3-E4A3-B29AF9807390}"/>
          </ac:spMkLst>
        </pc:spChg>
        <pc:spChg chg="add mod">
          <ac:chgData name="#CUI SHUAIWEN#" userId="35a196ea-bcb8-475e-86cf-0b9eaca8a48f" providerId="ADAL" clId="{57376332-2583-49B1-AFA0-D7E85C41B98C}" dt="2024-12-10T14:27:33.405" v="11525" actId="164"/>
          <ac:spMkLst>
            <pc:docMk/>
            <pc:sldMk cId="1680934542" sldId="361"/>
            <ac:spMk id="108" creationId="{364DC352-2055-449D-D0E3-17DE2B8AA866}"/>
          </ac:spMkLst>
        </pc:spChg>
        <pc:spChg chg="add mod">
          <ac:chgData name="#CUI SHUAIWEN#" userId="35a196ea-bcb8-475e-86cf-0b9eaca8a48f" providerId="ADAL" clId="{57376332-2583-49B1-AFA0-D7E85C41B98C}" dt="2024-12-10T14:27:33.405" v="11525" actId="164"/>
          <ac:spMkLst>
            <pc:docMk/>
            <pc:sldMk cId="1680934542" sldId="361"/>
            <ac:spMk id="109" creationId="{8660E5D8-3E1F-5857-1D60-A8C6DEC82BB4}"/>
          </ac:spMkLst>
        </pc:spChg>
        <pc:spChg chg="add mod">
          <ac:chgData name="#CUI SHUAIWEN#" userId="35a196ea-bcb8-475e-86cf-0b9eaca8a48f" providerId="ADAL" clId="{57376332-2583-49B1-AFA0-D7E85C41B98C}" dt="2024-12-10T14:27:33.405" v="11525" actId="164"/>
          <ac:spMkLst>
            <pc:docMk/>
            <pc:sldMk cId="1680934542" sldId="361"/>
            <ac:spMk id="110" creationId="{FE8AF452-C65C-B1DB-04D7-6151CCFEDFA2}"/>
          </ac:spMkLst>
        </pc:spChg>
        <pc:spChg chg="add mod">
          <ac:chgData name="#CUI SHUAIWEN#" userId="35a196ea-bcb8-475e-86cf-0b9eaca8a48f" providerId="ADAL" clId="{57376332-2583-49B1-AFA0-D7E85C41B98C}" dt="2024-12-10T14:27:33.405" v="11525" actId="164"/>
          <ac:spMkLst>
            <pc:docMk/>
            <pc:sldMk cId="1680934542" sldId="361"/>
            <ac:spMk id="111" creationId="{5AE45077-8971-73F9-1553-15B89251FE85}"/>
          </ac:spMkLst>
        </pc:spChg>
        <pc:spChg chg="add mod">
          <ac:chgData name="#CUI SHUAIWEN#" userId="35a196ea-bcb8-475e-86cf-0b9eaca8a48f" providerId="ADAL" clId="{57376332-2583-49B1-AFA0-D7E85C41B98C}" dt="2024-12-10T14:27:33.405" v="11525" actId="164"/>
          <ac:spMkLst>
            <pc:docMk/>
            <pc:sldMk cId="1680934542" sldId="361"/>
            <ac:spMk id="112" creationId="{ED6C8759-31D3-06AD-BF85-3490EB4185B6}"/>
          </ac:spMkLst>
        </pc:spChg>
        <pc:spChg chg="add mod">
          <ac:chgData name="#CUI SHUAIWEN#" userId="35a196ea-bcb8-475e-86cf-0b9eaca8a48f" providerId="ADAL" clId="{57376332-2583-49B1-AFA0-D7E85C41B98C}" dt="2024-12-10T14:27:33.405" v="11525" actId="164"/>
          <ac:spMkLst>
            <pc:docMk/>
            <pc:sldMk cId="1680934542" sldId="361"/>
            <ac:spMk id="113" creationId="{B1220591-143F-9034-8175-737E9E2BC52F}"/>
          </ac:spMkLst>
        </pc:spChg>
        <pc:spChg chg="add mod ord">
          <ac:chgData name="#CUI SHUAIWEN#" userId="35a196ea-bcb8-475e-86cf-0b9eaca8a48f" providerId="ADAL" clId="{57376332-2583-49B1-AFA0-D7E85C41B98C}" dt="2024-12-10T14:27:33.405" v="11525" actId="164"/>
          <ac:spMkLst>
            <pc:docMk/>
            <pc:sldMk cId="1680934542" sldId="361"/>
            <ac:spMk id="114" creationId="{74642A13-9559-EFE1-3849-563E1966BBC6}"/>
          </ac:spMkLst>
        </pc:spChg>
        <pc:spChg chg="add mod">
          <ac:chgData name="#CUI SHUAIWEN#" userId="35a196ea-bcb8-475e-86cf-0b9eaca8a48f" providerId="ADAL" clId="{57376332-2583-49B1-AFA0-D7E85C41B98C}" dt="2024-12-10T14:33:13.589" v="11606" actId="14100"/>
          <ac:spMkLst>
            <pc:docMk/>
            <pc:sldMk cId="1680934542" sldId="361"/>
            <ac:spMk id="116" creationId="{F706DF84-E5C6-5E52-7880-FEA9FDE4E1FC}"/>
          </ac:spMkLst>
        </pc:spChg>
        <pc:spChg chg="add mod">
          <ac:chgData name="#CUI SHUAIWEN#" userId="35a196ea-bcb8-475e-86cf-0b9eaca8a48f" providerId="ADAL" clId="{57376332-2583-49B1-AFA0-D7E85C41B98C}" dt="2024-12-10T14:24:59.127" v="11510" actId="1076"/>
          <ac:spMkLst>
            <pc:docMk/>
            <pc:sldMk cId="1680934542" sldId="361"/>
            <ac:spMk id="117" creationId="{34C971DF-98BC-EB6A-1153-BB2A513F491F}"/>
          </ac:spMkLst>
        </pc:spChg>
        <pc:spChg chg="add mod">
          <ac:chgData name="#CUI SHUAIWEN#" userId="35a196ea-bcb8-475e-86cf-0b9eaca8a48f" providerId="ADAL" clId="{57376332-2583-49B1-AFA0-D7E85C41B98C}" dt="2024-12-10T14:30:04.168" v="11544" actId="14100"/>
          <ac:spMkLst>
            <pc:docMk/>
            <pc:sldMk cId="1680934542" sldId="361"/>
            <ac:spMk id="125" creationId="{EF3D2D42-79C7-DF67-8E13-5388FBB4ABE2}"/>
          </ac:spMkLst>
        </pc:spChg>
        <pc:spChg chg="add mod">
          <ac:chgData name="#CUI SHUAIWEN#" userId="35a196ea-bcb8-475e-86cf-0b9eaca8a48f" providerId="ADAL" clId="{57376332-2583-49B1-AFA0-D7E85C41B98C}" dt="2024-12-10T14:30:14.462" v="11546" actId="1076"/>
          <ac:spMkLst>
            <pc:docMk/>
            <pc:sldMk cId="1680934542" sldId="361"/>
            <ac:spMk id="126" creationId="{8668FAF6-C7A9-F944-05A8-F8B7C84B0A5D}"/>
          </ac:spMkLst>
        </pc:spChg>
        <pc:spChg chg="add mod">
          <ac:chgData name="#CUI SHUAIWEN#" userId="35a196ea-bcb8-475e-86cf-0b9eaca8a48f" providerId="ADAL" clId="{57376332-2583-49B1-AFA0-D7E85C41B98C}" dt="2024-12-10T14:30:26.331" v="11548" actId="1076"/>
          <ac:spMkLst>
            <pc:docMk/>
            <pc:sldMk cId="1680934542" sldId="361"/>
            <ac:spMk id="127" creationId="{4EB2D8DE-6D0F-E737-3652-801A48A70168}"/>
          </ac:spMkLst>
        </pc:spChg>
        <pc:grpChg chg="add mod">
          <ac:chgData name="#CUI SHUAIWEN#" userId="35a196ea-bcb8-475e-86cf-0b9eaca8a48f" providerId="ADAL" clId="{57376332-2583-49B1-AFA0-D7E85C41B98C}" dt="2024-12-10T14:23:34.761" v="11448" actId="164"/>
          <ac:grpSpMkLst>
            <pc:docMk/>
            <pc:sldMk cId="1680934542" sldId="361"/>
            <ac:grpSpMk id="115" creationId="{74F698EF-DF7E-8A18-DE68-C0C0968771B9}"/>
          </ac:grpSpMkLst>
        </pc:grpChg>
        <pc:grpChg chg="add mod">
          <ac:chgData name="#CUI SHUAIWEN#" userId="35a196ea-bcb8-475e-86cf-0b9eaca8a48f" providerId="ADAL" clId="{57376332-2583-49B1-AFA0-D7E85C41B98C}" dt="2024-12-10T14:24:55.559" v="11509" actId="164"/>
          <ac:grpSpMkLst>
            <pc:docMk/>
            <pc:sldMk cId="1680934542" sldId="361"/>
            <ac:grpSpMk id="118" creationId="{6EEFA3A9-DF9B-03E3-BE18-98959D519333}"/>
          </ac:grpSpMkLst>
        </pc:grpChg>
        <pc:grpChg chg="add mod">
          <ac:chgData name="#CUI SHUAIWEN#" userId="35a196ea-bcb8-475e-86cf-0b9eaca8a48f" providerId="ADAL" clId="{57376332-2583-49B1-AFA0-D7E85C41B98C}" dt="2024-12-10T14:25:30.598" v="11514" actId="164"/>
          <ac:grpSpMkLst>
            <pc:docMk/>
            <pc:sldMk cId="1680934542" sldId="361"/>
            <ac:grpSpMk id="119" creationId="{2B600E1E-E2AE-73A2-DB27-5C395AAF4703}"/>
          </ac:grpSpMkLst>
        </pc:grpChg>
        <pc:grpChg chg="add mod">
          <ac:chgData name="#CUI SHUAIWEN#" userId="35a196ea-bcb8-475e-86cf-0b9eaca8a48f" providerId="ADAL" clId="{57376332-2583-49B1-AFA0-D7E85C41B98C}" dt="2024-12-10T14:25:34.631" v="11515" actId="164"/>
          <ac:grpSpMkLst>
            <pc:docMk/>
            <pc:sldMk cId="1680934542" sldId="361"/>
            <ac:grpSpMk id="120" creationId="{2A01AEB4-8297-D998-15AB-BD06F7E5668F}"/>
          </ac:grpSpMkLst>
        </pc:grpChg>
        <pc:grpChg chg="add mod">
          <ac:chgData name="#CUI SHUAIWEN#" userId="35a196ea-bcb8-475e-86cf-0b9eaca8a48f" providerId="ADAL" clId="{57376332-2583-49B1-AFA0-D7E85C41B98C}" dt="2024-12-10T14:25:39.594" v="11516" actId="164"/>
          <ac:grpSpMkLst>
            <pc:docMk/>
            <pc:sldMk cId="1680934542" sldId="361"/>
            <ac:grpSpMk id="121" creationId="{434E9D51-6131-7B01-37F7-2166811055F2}"/>
          </ac:grpSpMkLst>
        </pc:grpChg>
        <pc:grpChg chg="add del mod">
          <ac:chgData name="#CUI SHUAIWEN#" userId="35a196ea-bcb8-475e-86cf-0b9eaca8a48f" providerId="ADAL" clId="{57376332-2583-49B1-AFA0-D7E85C41B98C}" dt="2024-12-10T14:28:13.194" v="11529" actId="165"/>
          <ac:grpSpMkLst>
            <pc:docMk/>
            <pc:sldMk cId="1680934542" sldId="361"/>
            <ac:grpSpMk id="122" creationId="{79C0B945-C855-091A-C17B-81152D1FACB5}"/>
          </ac:grpSpMkLst>
        </pc:grpChg>
        <pc:grpChg chg="add mod">
          <ac:chgData name="#CUI SHUAIWEN#" userId="35a196ea-bcb8-475e-86cf-0b9eaca8a48f" providerId="ADAL" clId="{57376332-2583-49B1-AFA0-D7E85C41B98C}" dt="2024-12-10T14:27:33.405" v="11525" actId="164"/>
          <ac:grpSpMkLst>
            <pc:docMk/>
            <pc:sldMk cId="1680934542" sldId="361"/>
            <ac:grpSpMk id="123" creationId="{F82FE29D-0F03-761E-B03F-8D8C26B1BB97}"/>
          </ac:grpSpMkLst>
        </pc:grpChg>
        <pc:grpChg chg="add mod">
          <ac:chgData name="#CUI SHUAIWEN#" userId="35a196ea-bcb8-475e-86cf-0b9eaca8a48f" providerId="ADAL" clId="{57376332-2583-49B1-AFA0-D7E85C41B98C}" dt="2024-12-10T14:28:23.905" v="11530" actId="164"/>
          <ac:grpSpMkLst>
            <pc:docMk/>
            <pc:sldMk cId="1680934542" sldId="361"/>
            <ac:grpSpMk id="124" creationId="{26DADC23-B2B7-63F9-0BCA-3C645EF2004D}"/>
          </ac:grpSpMkLst>
        </pc:grpChg>
        <pc:picChg chg="add mod">
          <ac:chgData name="#CUI SHUAIWEN#" userId="35a196ea-bcb8-475e-86cf-0b9eaca8a48f" providerId="ADAL" clId="{57376332-2583-49B1-AFA0-D7E85C41B98C}" dt="2024-12-10T14:23:34.761" v="11448" actId="164"/>
          <ac:picMkLst>
            <pc:docMk/>
            <pc:sldMk cId="1680934542" sldId="361"/>
            <ac:picMk id="13" creationId="{FE201C28-1F86-5B5D-8B39-5DBFA6AB0B30}"/>
          </ac:picMkLst>
        </pc:picChg>
        <pc:picChg chg="add mod">
          <ac:chgData name="#CUI SHUAIWEN#" userId="35a196ea-bcb8-475e-86cf-0b9eaca8a48f" providerId="ADAL" clId="{57376332-2583-49B1-AFA0-D7E85C41B98C}" dt="2024-12-10T14:24:55.559" v="11509" actId="164"/>
          <ac:picMkLst>
            <pc:docMk/>
            <pc:sldMk cId="1680934542" sldId="361"/>
            <ac:picMk id="18" creationId="{36650839-DF21-DBFE-3FCC-AD80E0EE7E20}"/>
          </ac:picMkLst>
        </pc:picChg>
        <pc:picChg chg="del">
          <ac:chgData name="#CUI SHUAIWEN#" userId="35a196ea-bcb8-475e-86cf-0b9eaca8a48f" providerId="ADAL" clId="{57376332-2583-49B1-AFA0-D7E85C41B98C}" dt="2024-12-10T12:11:18.873" v="10321" actId="478"/>
          <ac:picMkLst>
            <pc:docMk/>
            <pc:sldMk cId="1680934542" sldId="361"/>
            <ac:picMk id="24" creationId="{178E65F2-531C-904F-EABE-FAAC674FFDD2}"/>
          </ac:picMkLst>
        </pc:picChg>
        <pc:picChg chg="del">
          <ac:chgData name="#CUI SHUAIWEN#" userId="35a196ea-bcb8-475e-86cf-0b9eaca8a48f" providerId="ADAL" clId="{57376332-2583-49B1-AFA0-D7E85C41B98C}" dt="2024-12-10T12:11:25.269" v="10324" actId="478"/>
          <ac:picMkLst>
            <pc:docMk/>
            <pc:sldMk cId="1680934542" sldId="361"/>
            <ac:picMk id="25" creationId="{1870EC4E-C5D0-4BDF-E538-EC32E507F448}"/>
          </ac:picMkLst>
        </pc:picChg>
        <pc:picChg chg="add mod topLvl">
          <ac:chgData name="#CUI SHUAIWEN#" userId="35a196ea-bcb8-475e-86cf-0b9eaca8a48f" providerId="ADAL" clId="{57376332-2583-49B1-AFA0-D7E85C41B98C}" dt="2024-12-10T14:28:23.905" v="11530" actId="164"/>
          <ac:picMkLst>
            <pc:docMk/>
            <pc:sldMk cId="1680934542" sldId="361"/>
            <ac:picMk id="79" creationId="{650736EA-3326-D77D-4522-95C0CC9BC0BF}"/>
          </ac:picMkLst>
        </pc:picChg>
        <pc:picChg chg="add del mod">
          <ac:chgData name="#CUI SHUAIWEN#" userId="35a196ea-bcb8-475e-86cf-0b9eaca8a48f" providerId="ADAL" clId="{57376332-2583-49B1-AFA0-D7E85C41B98C}" dt="2024-12-10T14:12:35.368" v="11284" actId="478"/>
          <ac:picMkLst>
            <pc:docMk/>
            <pc:sldMk cId="1680934542" sldId="361"/>
            <ac:picMk id="87" creationId="{B3394885-01D8-01B2-6C17-C53450520F1D}"/>
          </ac:picMkLst>
        </pc:picChg>
        <pc:picChg chg="add del mod">
          <ac:chgData name="#CUI SHUAIWEN#" userId="35a196ea-bcb8-475e-86cf-0b9eaca8a48f" providerId="ADAL" clId="{57376332-2583-49B1-AFA0-D7E85C41B98C}" dt="2024-12-10T14:12:36.502" v="11285" actId="478"/>
          <ac:picMkLst>
            <pc:docMk/>
            <pc:sldMk cId="1680934542" sldId="361"/>
            <ac:picMk id="91" creationId="{EF979D69-26EF-8BD4-F793-6DB1E44295BF}"/>
          </ac:picMkLst>
        </pc:picChg>
        <pc:cxnChg chg="add del mod">
          <ac:chgData name="#CUI SHUAIWEN#" userId="35a196ea-bcb8-475e-86cf-0b9eaca8a48f" providerId="ADAL" clId="{57376332-2583-49B1-AFA0-D7E85C41B98C}" dt="2024-12-10T13:52:32.962" v="10978" actId="478"/>
          <ac:cxnSpMkLst>
            <pc:docMk/>
            <pc:sldMk cId="1680934542" sldId="361"/>
            <ac:cxnSpMk id="26" creationId="{0ABCD65B-B39C-337C-635C-40C795498C6E}"/>
          </ac:cxnSpMkLst>
        </pc:cxnChg>
        <pc:cxnChg chg="add mod topLvl">
          <ac:chgData name="#CUI SHUAIWEN#" userId="35a196ea-bcb8-475e-86cf-0b9eaca8a48f" providerId="ADAL" clId="{57376332-2583-49B1-AFA0-D7E85C41B98C}" dt="2024-12-10T14:28:23.905" v="11530" actId="164"/>
          <ac:cxnSpMkLst>
            <pc:docMk/>
            <pc:sldMk cId="1680934542" sldId="361"/>
            <ac:cxnSpMk id="81" creationId="{DF765BD7-36C4-74EB-19F6-F6939089E7B0}"/>
          </ac:cxnSpMkLst>
        </pc:cxnChg>
        <pc:cxnChg chg="add mod topLvl">
          <ac:chgData name="#CUI SHUAIWEN#" userId="35a196ea-bcb8-475e-86cf-0b9eaca8a48f" providerId="ADAL" clId="{57376332-2583-49B1-AFA0-D7E85C41B98C}" dt="2024-12-10T14:28:23.905" v="11530" actId="164"/>
          <ac:cxnSpMkLst>
            <pc:docMk/>
            <pc:sldMk cId="1680934542" sldId="361"/>
            <ac:cxnSpMk id="82" creationId="{8799908E-16E6-182D-5B67-76387522F4B3}"/>
          </ac:cxnSpMkLst>
        </pc:cxnChg>
        <pc:cxnChg chg="add mod topLvl">
          <ac:chgData name="#CUI SHUAIWEN#" userId="35a196ea-bcb8-475e-86cf-0b9eaca8a48f" providerId="ADAL" clId="{57376332-2583-49B1-AFA0-D7E85C41B98C}" dt="2024-12-10T14:28:23.905" v="11530" actId="164"/>
          <ac:cxnSpMkLst>
            <pc:docMk/>
            <pc:sldMk cId="1680934542" sldId="361"/>
            <ac:cxnSpMk id="83" creationId="{D767A441-3CA4-1788-D22C-1FE6F0AC46E4}"/>
          </ac:cxnSpMkLst>
        </pc:cxnChg>
        <pc:cxnChg chg="add mod topLvl">
          <ac:chgData name="#CUI SHUAIWEN#" userId="35a196ea-bcb8-475e-86cf-0b9eaca8a48f" providerId="ADAL" clId="{57376332-2583-49B1-AFA0-D7E85C41B98C}" dt="2024-12-10T14:28:23.905" v="11530" actId="164"/>
          <ac:cxnSpMkLst>
            <pc:docMk/>
            <pc:sldMk cId="1680934542" sldId="361"/>
            <ac:cxnSpMk id="84" creationId="{11721079-110E-6B18-7F85-D63EA6AD6317}"/>
          </ac:cxnSpMkLst>
        </pc:cxnChg>
        <pc:cxnChg chg="add mod topLvl">
          <ac:chgData name="#CUI SHUAIWEN#" userId="35a196ea-bcb8-475e-86cf-0b9eaca8a48f" providerId="ADAL" clId="{57376332-2583-49B1-AFA0-D7E85C41B98C}" dt="2024-12-10T14:28:23.905" v="11530" actId="164"/>
          <ac:cxnSpMkLst>
            <pc:docMk/>
            <pc:sldMk cId="1680934542" sldId="361"/>
            <ac:cxnSpMk id="85" creationId="{774DFD4F-9D95-4F33-588A-64318AD75BD2}"/>
          </ac:cxnSpMkLst>
        </pc:cxnChg>
        <pc:cxnChg chg="add mod topLvl">
          <ac:chgData name="#CUI SHUAIWEN#" userId="35a196ea-bcb8-475e-86cf-0b9eaca8a48f" providerId="ADAL" clId="{57376332-2583-49B1-AFA0-D7E85C41B98C}" dt="2024-12-10T14:28:23.905" v="11530" actId="164"/>
          <ac:cxnSpMkLst>
            <pc:docMk/>
            <pc:sldMk cId="1680934542" sldId="361"/>
            <ac:cxnSpMk id="86" creationId="{DD6D6910-04EE-56DD-4068-4F7225483FF6}"/>
          </ac:cxnSpMkLst>
        </pc:cxnChg>
      </pc:sldChg>
      <pc:sldChg chg="addSp delSp modSp add mod delAnim modAnim">
        <pc:chgData name="#CUI SHUAIWEN#" userId="35a196ea-bcb8-475e-86cf-0b9eaca8a48f" providerId="ADAL" clId="{57376332-2583-49B1-AFA0-D7E85C41B98C}" dt="2024-12-10T15:09:59.645" v="12261" actId="208"/>
        <pc:sldMkLst>
          <pc:docMk/>
          <pc:sldMk cId="3451702239" sldId="362"/>
        </pc:sldMkLst>
        <pc:spChg chg="del">
          <ac:chgData name="#CUI SHUAIWEN#" userId="35a196ea-bcb8-475e-86cf-0b9eaca8a48f" providerId="ADAL" clId="{57376332-2583-49B1-AFA0-D7E85C41B98C}" dt="2024-12-10T14:34:59.630" v="11611" actId="478"/>
          <ac:spMkLst>
            <pc:docMk/>
            <pc:sldMk cId="3451702239" sldId="362"/>
            <ac:spMk id="19" creationId="{D4437CC9-2660-C48C-6F42-025F79F71080}"/>
          </ac:spMkLst>
        </pc:spChg>
        <pc:spChg chg="add mod">
          <ac:chgData name="#CUI SHUAIWEN#" userId="35a196ea-bcb8-475e-86cf-0b9eaca8a48f" providerId="ADAL" clId="{57376332-2583-49B1-AFA0-D7E85C41B98C}" dt="2024-12-10T14:49:42.378" v="11829" actId="14100"/>
          <ac:spMkLst>
            <pc:docMk/>
            <pc:sldMk cId="3451702239" sldId="362"/>
            <ac:spMk id="24" creationId="{8ABCC533-1F83-ED30-8B16-0518A4379995}"/>
          </ac:spMkLst>
        </pc:spChg>
        <pc:spChg chg="add mod">
          <ac:chgData name="#CUI SHUAIWEN#" userId="35a196ea-bcb8-475e-86cf-0b9eaca8a48f" providerId="ADAL" clId="{57376332-2583-49B1-AFA0-D7E85C41B98C}" dt="2024-12-10T14:48:24.184" v="11814" actId="12789"/>
          <ac:spMkLst>
            <pc:docMk/>
            <pc:sldMk cId="3451702239" sldId="362"/>
            <ac:spMk id="25" creationId="{E570A6C8-19F2-5FC0-0F68-F81D28087C21}"/>
          </ac:spMkLst>
        </pc:spChg>
        <pc:spChg chg="add del mod">
          <ac:chgData name="#CUI SHUAIWEN#" userId="35a196ea-bcb8-475e-86cf-0b9eaca8a48f" providerId="ADAL" clId="{57376332-2583-49B1-AFA0-D7E85C41B98C}" dt="2024-12-10T14:36:55.353" v="11660" actId="478"/>
          <ac:spMkLst>
            <pc:docMk/>
            <pc:sldMk cId="3451702239" sldId="362"/>
            <ac:spMk id="28" creationId="{10F68D22-8502-521A-BE40-61125AFECC9C}"/>
          </ac:spMkLst>
        </pc:spChg>
        <pc:spChg chg="add del mod">
          <ac:chgData name="#CUI SHUAIWEN#" userId="35a196ea-bcb8-475e-86cf-0b9eaca8a48f" providerId="ADAL" clId="{57376332-2583-49B1-AFA0-D7E85C41B98C}" dt="2024-12-10T14:36:54.979" v="11659" actId="478"/>
          <ac:spMkLst>
            <pc:docMk/>
            <pc:sldMk cId="3451702239" sldId="362"/>
            <ac:spMk id="29" creationId="{1D9BF877-7350-2280-E97A-47EA1CB7EF81}"/>
          </ac:spMkLst>
        </pc:spChg>
        <pc:spChg chg="mod">
          <ac:chgData name="#CUI SHUAIWEN#" userId="35a196ea-bcb8-475e-86cf-0b9eaca8a48f" providerId="ADAL" clId="{57376332-2583-49B1-AFA0-D7E85C41B98C}" dt="2024-12-10T14:35:31.708" v="11648" actId="14100"/>
          <ac:spMkLst>
            <pc:docMk/>
            <pc:sldMk cId="3451702239" sldId="362"/>
            <ac:spMk id="30" creationId="{5F3A892E-4A07-C005-051F-60CA56950AB8}"/>
          </ac:spMkLst>
        </pc:spChg>
        <pc:spChg chg="mod">
          <ac:chgData name="#CUI SHUAIWEN#" userId="35a196ea-bcb8-475e-86cf-0b9eaca8a48f" providerId="ADAL" clId="{57376332-2583-49B1-AFA0-D7E85C41B98C}" dt="2024-12-10T14:36:27.957" v="11652" actId="207"/>
          <ac:spMkLst>
            <pc:docMk/>
            <pc:sldMk cId="3451702239" sldId="362"/>
            <ac:spMk id="32" creationId="{C642F5DC-42A1-1908-9095-276C04558294}"/>
          </ac:spMkLst>
        </pc:spChg>
        <pc:spChg chg="add mod">
          <ac:chgData name="#CUI SHUAIWEN#" userId="35a196ea-bcb8-475e-86cf-0b9eaca8a48f" providerId="ADAL" clId="{57376332-2583-49B1-AFA0-D7E85C41B98C}" dt="2024-12-10T14:48:24.184" v="11814" actId="12789"/>
          <ac:spMkLst>
            <pc:docMk/>
            <pc:sldMk cId="3451702239" sldId="362"/>
            <ac:spMk id="33" creationId="{F3A98284-EC26-0719-D80C-1BDF3EA3D2E8}"/>
          </ac:spMkLst>
        </pc:spChg>
        <pc:spChg chg="add mod">
          <ac:chgData name="#CUI SHUAIWEN#" userId="35a196ea-bcb8-475e-86cf-0b9eaca8a48f" providerId="ADAL" clId="{57376332-2583-49B1-AFA0-D7E85C41B98C}" dt="2024-12-10T14:48:29.036" v="11815" actId="12789"/>
          <ac:spMkLst>
            <pc:docMk/>
            <pc:sldMk cId="3451702239" sldId="362"/>
            <ac:spMk id="34" creationId="{1FC8290E-3FB7-A4A7-40BA-448B94F58033}"/>
          </ac:spMkLst>
        </pc:spChg>
        <pc:spChg chg="mod">
          <ac:chgData name="#CUI SHUAIWEN#" userId="35a196ea-bcb8-475e-86cf-0b9eaca8a48f" providerId="ADAL" clId="{57376332-2583-49B1-AFA0-D7E85C41B98C}" dt="2024-12-10T14:35:33.956" v="11649" actId="14100"/>
          <ac:spMkLst>
            <pc:docMk/>
            <pc:sldMk cId="3451702239" sldId="362"/>
            <ac:spMk id="36" creationId="{8C9A2820-EC02-1037-C5E4-D2B8FA921DDE}"/>
          </ac:spMkLst>
        </pc:spChg>
        <pc:spChg chg="add mod">
          <ac:chgData name="#CUI SHUAIWEN#" userId="35a196ea-bcb8-475e-86cf-0b9eaca8a48f" providerId="ADAL" clId="{57376332-2583-49B1-AFA0-D7E85C41B98C}" dt="2024-12-10T14:48:24.184" v="11814" actId="12789"/>
          <ac:spMkLst>
            <pc:docMk/>
            <pc:sldMk cId="3451702239" sldId="362"/>
            <ac:spMk id="46" creationId="{5E93ADF4-225A-4975-AD7C-501C3CA057B0}"/>
          </ac:spMkLst>
        </pc:spChg>
        <pc:spChg chg="add mod">
          <ac:chgData name="#CUI SHUAIWEN#" userId="35a196ea-bcb8-475e-86cf-0b9eaca8a48f" providerId="ADAL" clId="{57376332-2583-49B1-AFA0-D7E85C41B98C}" dt="2024-12-10T14:48:29.036" v="11815" actId="12789"/>
          <ac:spMkLst>
            <pc:docMk/>
            <pc:sldMk cId="3451702239" sldId="362"/>
            <ac:spMk id="56" creationId="{2E89BBCA-CA28-C1AD-BE47-3AAC4794F865}"/>
          </ac:spMkLst>
        </pc:spChg>
        <pc:spChg chg="add mod ord">
          <ac:chgData name="#CUI SHUAIWEN#" userId="35a196ea-bcb8-475e-86cf-0b9eaca8a48f" providerId="ADAL" clId="{57376332-2583-49B1-AFA0-D7E85C41B98C}" dt="2024-12-10T15:08:38.928" v="12242" actId="1076"/>
          <ac:spMkLst>
            <pc:docMk/>
            <pc:sldMk cId="3451702239" sldId="362"/>
            <ac:spMk id="64" creationId="{B9AA67D6-9E53-320C-43B6-E9F101E06929}"/>
          </ac:spMkLst>
        </pc:spChg>
        <pc:spChg chg="add mod">
          <ac:chgData name="#CUI SHUAIWEN#" userId="35a196ea-bcb8-475e-86cf-0b9eaca8a48f" providerId="ADAL" clId="{57376332-2583-49B1-AFA0-D7E85C41B98C}" dt="2024-12-10T14:49:22.191" v="11825" actId="14100"/>
          <ac:spMkLst>
            <pc:docMk/>
            <pc:sldMk cId="3451702239" sldId="362"/>
            <ac:spMk id="65" creationId="{4F07EF1C-96F2-40CB-4D73-8A707073F34D}"/>
          </ac:spMkLst>
        </pc:spChg>
        <pc:spChg chg="add mod">
          <ac:chgData name="#CUI SHUAIWEN#" userId="35a196ea-bcb8-475e-86cf-0b9eaca8a48f" providerId="ADAL" clId="{57376332-2583-49B1-AFA0-D7E85C41B98C}" dt="2024-12-10T14:49:35.316" v="11828" actId="14100"/>
          <ac:spMkLst>
            <pc:docMk/>
            <pc:sldMk cId="3451702239" sldId="362"/>
            <ac:spMk id="68" creationId="{230A5FB5-C023-E1E5-2E12-577155B03670}"/>
          </ac:spMkLst>
        </pc:spChg>
        <pc:spChg chg="add del mod">
          <ac:chgData name="#CUI SHUAIWEN#" userId="35a196ea-bcb8-475e-86cf-0b9eaca8a48f" providerId="ADAL" clId="{57376332-2583-49B1-AFA0-D7E85C41B98C}" dt="2024-12-10T14:51:36.656" v="11843" actId="478"/>
          <ac:spMkLst>
            <pc:docMk/>
            <pc:sldMk cId="3451702239" sldId="362"/>
            <ac:spMk id="88" creationId="{C9EDC655-A321-A29C-AE31-7FDDFEF45260}"/>
          </ac:spMkLst>
        </pc:spChg>
        <pc:spChg chg="add mod">
          <ac:chgData name="#CUI SHUAIWEN#" userId="35a196ea-bcb8-475e-86cf-0b9eaca8a48f" providerId="ADAL" clId="{57376332-2583-49B1-AFA0-D7E85C41B98C}" dt="2024-12-10T15:01:15.997" v="12039" actId="14100"/>
          <ac:spMkLst>
            <pc:docMk/>
            <pc:sldMk cId="3451702239" sldId="362"/>
            <ac:spMk id="91" creationId="{67AABD14-72C4-BBA2-A176-D0D669FB4B30}"/>
          </ac:spMkLst>
        </pc:spChg>
        <pc:spChg chg="del">
          <ac:chgData name="#CUI SHUAIWEN#" userId="35a196ea-bcb8-475e-86cf-0b9eaca8a48f" providerId="ADAL" clId="{57376332-2583-49B1-AFA0-D7E85C41B98C}" dt="2024-12-10T14:34:59.630" v="11611" actId="478"/>
          <ac:spMkLst>
            <pc:docMk/>
            <pc:sldMk cId="3451702239" sldId="362"/>
            <ac:spMk id="95" creationId="{9DBE9AC3-3285-F157-A879-E1FF4876FC6A}"/>
          </ac:spMkLst>
        </pc:spChg>
        <pc:spChg chg="add mod">
          <ac:chgData name="#CUI SHUAIWEN#" userId="35a196ea-bcb8-475e-86cf-0b9eaca8a48f" providerId="ADAL" clId="{57376332-2583-49B1-AFA0-D7E85C41B98C}" dt="2024-12-10T15:08:26.053" v="12238" actId="14100"/>
          <ac:spMkLst>
            <pc:docMk/>
            <pc:sldMk cId="3451702239" sldId="362"/>
            <ac:spMk id="96" creationId="{92C5E45B-3F9C-CFB5-00EA-CE90462A6A6A}"/>
          </ac:spMkLst>
        </pc:spChg>
        <pc:spChg chg="del">
          <ac:chgData name="#CUI SHUAIWEN#" userId="35a196ea-bcb8-475e-86cf-0b9eaca8a48f" providerId="ADAL" clId="{57376332-2583-49B1-AFA0-D7E85C41B98C}" dt="2024-12-10T14:34:59.630" v="11611" actId="478"/>
          <ac:spMkLst>
            <pc:docMk/>
            <pc:sldMk cId="3451702239" sldId="362"/>
            <ac:spMk id="116" creationId="{F706DF84-E5C6-5E52-7880-FEA9FDE4E1FC}"/>
          </ac:spMkLst>
        </pc:spChg>
        <pc:spChg chg="del">
          <ac:chgData name="#CUI SHUAIWEN#" userId="35a196ea-bcb8-475e-86cf-0b9eaca8a48f" providerId="ADAL" clId="{57376332-2583-49B1-AFA0-D7E85C41B98C}" dt="2024-12-10T14:34:59.630" v="11611" actId="478"/>
          <ac:spMkLst>
            <pc:docMk/>
            <pc:sldMk cId="3451702239" sldId="362"/>
            <ac:spMk id="117" creationId="{34C971DF-98BC-EB6A-1153-BB2A513F491F}"/>
          </ac:spMkLst>
        </pc:spChg>
        <pc:spChg chg="del">
          <ac:chgData name="#CUI SHUAIWEN#" userId="35a196ea-bcb8-475e-86cf-0b9eaca8a48f" providerId="ADAL" clId="{57376332-2583-49B1-AFA0-D7E85C41B98C}" dt="2024-12-10T14:34:59.630" v="11611" actId="478"/>
          <ac:spMkLst>
            <pc:docMk/>
            <pc:sldMk cId="3451702239" sldId="362"/>
            <ac:spMk id="125" creationId="{EF3D2D42-79C7-DF67-8E13-5388FBB4ABE2}"/>
          </ac:spMkLst>
        </pc:spChg>
        <pc:spChg chg="del">
          <ac:chgData name="#CUI SHUAIWEN#" userId="35a196ea-bcb8-475e-86cf-0b9eaca8a48f" providerId="ADAL" clId="{57376332-2583-49B1-AFA0-D7E85C41B98C}" dt="2024-12-10T14:34:59.630" v="11611" actId="478"/>
          <ac:spMkLst>
            <pc:docMk/>
            <pc:sldMk cId="3451702239" sldId="362"/>
            <ac:spMk id="126" creationId="{8668FAF6-C7A9-F944-05A8-F8B7C84B0A5D}"/>
          </ac:spMkLst>
        </pc:spChg>
        <pc:spChg chg="del">
          <ac:chgData name="#CUI SHUAIWEN#" userId="35a196ea-bcb8-475e-86cf-0b9eaca8a48f" providerId="ADAL" clId="{57376332-2583-49B1-AFA0-D7E85C41B98C}" dt="2024-12-10T14:34:59.630" v="11611" actId="478"/>
          <ac:spMkLst>
            <pc:docMk/>
            <pc:sldMk cId="3451702239" sldId="362"/>
            <ac:spMk id="127" creationId="{4EB2D8DE-6D0F-E737-3652-801A48A70168}"/>
          </ac:spMkLst>
        </pc:spChg>
        <pc:spChg chg="add mod ord">
          <ac:chgData name="#CUI SHUAIWEN#" userId="35a196ea-bcb8-475e-86cf-0b9eaca8a48f" providerId="ADAL" clId="{57376332-2583-49B1-AFA0-D7E85C41B98C}" dt="2024-12-10T15:00:08.540" v="12023" actId="164"/>
          <ac:spMkLst>
            <pc:docMk/>
            <pc:sldMk cId="3451702239" sldId="362"/>
            <ac:spMk id="133" creationId="{A1963A75-3678-D0FA-636E-7908468535EC}"/>
          </ac:spMkLst>
        </pc:spChg>
        <pc:spChg chg="add mod ord">
          <ac:chgData name="#CUI SHUAIWEN#" userId="35a196ea-bcb8-475e-86cf-0b9eaca8a48f" providerId="ADAL" clId="{57376332-2583-49B1-AFA0-D7E85C41B98C}" dt="2024-12-10T15:00:04.889" v="12022" actId="164"/>
          <ac:spMkLst>
            <pc:docMk/>
            <pc:sldMk cId="3451702239" sldId="362"/>
            <ac:spMk id="134" creationId="{F1240928-2396-2612-40B3-A28AFA034E9B}"/>
          </ac:spMkLst>
        </pc:spChg>
        <pc:spChg chg="add del mod">
          <ac:chgData name="#CUI SHUAIWEN#" userId="35a196ea-bcb8-475e-86cf-0b9eaca8a48f" providerId="ADAL" clId="{57376332-2583-49B1-AFA0-D7E85C41B98C}" dt="2024-12-10T14:56:54.251" v="11929" actId="478"/>
          <ac:spMkLst>
            <pc:docMk/>
            <pc:sldMk cId="3451702239" sldId="362"/>
            <ac:spMk id="135" creationId="{E2F88C40-88A8-C4D5-AFAA-5187F2009976}"/>
          </ac:spMkLst>
        </pc:spChg>
        <pc:spChg chg="add mod">
          <ac:chgData name="#CUI SHUAIWEN#" userId="35a196ea-bcb8-475e-86cf-0b9eaca8a48f" providerId="ADAL" clId="{57376332-2583-49B1-AFA0-D7E85C41B98C}" dt="2024-12-10T15:00:08.540" v="12023" actId="164"/>
          <ac:spMkLst>
            <pc:docMk/>
            <pc:sldMk cId="3451702239" sldId="362"/>
            <ac:spMk id="136" creationId="{89D5EB7A-7BDD-5B58-9853-FF2A0370176E}"/>
          </ac:spMkLst>
        </pc:spChg>
        <pc:spChg chg="add mod">
          <ac:chgData name="#CUI SHUAIWEN#" userId="35a196ea-bcb8-475e-86cf-0b9eaca8a48f" providerId="ADAL" clId="{57376332-2583-49B1-AFA0-D7E85C41B98C}" dt="2024-12-10T15:00:04.889" v="12022" actId="164"/>
          <ac:spMkLst>
            <pc:docMk/>
            <pc:sldMk cId="3451702239" sldId="362"/>
            <ac:spMk id="137" creationId="{54D2A09B-F03A-31DB-03A6-6BD683990819}"/>
          </ac:spMkLst>
        </pc:spChg>
        <pc:spChg chg="add mod">
          <ac:chgData name="#CUI SHUAIWEN#" userId="35a196ea-bcb8-475e-86cf-0b9eaca8a48f" providerId="ADAL" clId="{57376332-2583-49B1-AFA0-D7E85C41B98C}" dt="2024-12-10T15:00:01.307" v="12021" actId="164"/>
          <ac:spMkLst>
            <pc:docMk/>
            <pc:sldMk cId="3451702239" sldId="362"/>
            <ac:spMk id="138" creationId="{0F662D0D-6A66-F1D2-90C5-1FD921CACB61}"/>
          </ac:spMkLst>
        </pc:spChg>
        <pc:spChg chg="add mod">
          <ac:chgData name="#CUI SHUAIWEN#" userId="35a196ea-bcb8-475e-86cf-0b9eaca8a48f" providerId="ADAL" clId="{57376332-2583-49B1-AFA0-D7E85C41B98C}" dt="2024-12-10T15:00:01.307" v="12021" actId="164"/>
          <ac:spMkLst>
            <pc:docMk/>
            <pc:sldMk cId="3451702239" sldId="362"/>
            <ac:spMk id="142" creationId="{E7D46B4C-B31A-E2AA-FF14-1BC206B505C3}"/>
          </ac:spMkLst>
        </pc:spChg>
        <pc:spChg chg="add mod">
          <ac:chgData name="#CUI SHUAIWEN#" userId="35a196ea-bcb8-475e-86cf-0b9eaca8a48f" providerId="ADAL" clId="{57376332-2583-49B1-AFA0-D7E85C41B98C}" dt="2024-12-10T15:00:04.889" v="12022" actId="164"/>
          <ac:spMkLst>
            <pc:docMk/>
            <pc:sldMk cId="3451702239" sldId="362"/>
            <ac:spMk id="144" creationId="{E2A12D64-761C-5C29-4E7F-7D564D81630D}"/>
          </ac:spMkLst>
        </pc:spChg>
        <pc:spChg chg="add mod">
          <ac:chgData name="#CUI SHUAIWEN#" userId="35a196ea-bcb8-475e-86cf-0b9eaca8a48f" providerId="ADAL" clId="{57376332-2583-49B1-AFA0-D7E85C41B98C}" dt="2024-12-10T15:00:01.307" v="12021" actId="164"/>
          <ac:spMkLst>
            <pc:docMk/>
            <pc:sldMk cId="3451702239" sldId="362"/>
            <ac:spMk id="145" creationId="{8BBD5359-F0CA-BA61-D666-7AF5A217936B}"/>
          </ac:spMkLst>
        </pc:spChg>
        <pc:spChg chg="add mod">
          <ac:chgData name="#CUI SHUAIWEN#" userId="35a196ea-bcb8-475e-86cf-0b9eaca8a48f" providerId="ADAL" clId="{57376332-2583-49B1-AFA0-D7E85C41B98C}" dt="2024-12-10T15:01:04.515" v="12037" actId="465"/>
          <ac:spMkLst>
            <pc:docMk/>
            <pc:sldMk cId="3451702239" sldId="362"/>
            <ac:spMk id="152" creationId="{B8C471D3-7B23-64F9-04D1-BEC42E29CB64}"/>
          </ac:spMkLst>
        </pc:spChg>
        <pc:spChg chg="add mod">
          <ac:chgData name="#CUI SHUAIWEN#" userId="35a196ea-bcb8-475e-86cf-0b9eaca8a48f" providerId="ADAL" clId="{57376332-2583-49B1-AFA0-D7E85C41B98C}" dt="2024-12-10T15:01:04.515" v="12037" actId="465"/>
          <ac:spMkLst>
            <pc:docMk/>
            <pc:sldMk cId="3451702239" sldId="362"/>
            <ac:spMk id="153" creationId="{14CF83A1-8F6C-FE0E-DD5C-2049B2DC3FD2}"/>
          </ac:spMkLst>
        </pc:spChg>
        <pc:spChg chg="add del mod">
          <ac:chgData name="#CUI SHUAIWEN#" userId="35a196ea-bcb8-475e-86cf-0b9eaca8a48f" providerId="ADAL" clId="{57376332-2583-49B1-AFA0-D7E85C41B98C}" dt="2024-12-10T15:04:38.081" v="12116" actId="478"/>
          <ac:spMkLst>
            <pc:docMk/>
            <pc:sldMk cId="3451702239" sldId="362"/>
            <ac:spMk id="155" creationId="{6FA9D30A-03A9-D276-DF97-60CCB1FA91D9}"/>
          </ac:spMkLst>
        </pc:spChg>
        <pc:spChg chg="add mod">
          <ac:chgData name="#CUI SHUAIWEN#" userId="35a196ea-bcb8-475e-86cf-0b9eaca8a48f" providerId="ADAL" clId="{57376332-2583-49B1-AFA0-D7E85C41B98C}" dt="2024-12-10T15:09:19.141" v="12251" actId="1076"/>
          <ac:spMkLst>
            <pc:docMk/>
            <pc:sldMk cId="3451702239" sldId="362"/>
            <ac:spMk id="156" creationId="{394251E8-ED16-591E-A38C-BC4DCE3C52FA}"/>
          </ac:spMkLst>
        </pc:spChg>
        <pc:spChg chg="add mod">
          <ac:chgData name="#CUI SHUAIWEN#" userId="35a196ea-bcb8-475e-86cf-0b9eaca8a48f" providerId="ADAL" clId="{57376332-2583-49B1-AFA0-D7E85C41B98C}" dt="2024-12-10T15:09:19.141" v="12251" actId="1076"/>
          <ac:spMkLst>
            <pc:docMk/>
            <pc:sldMk cId="3451702239" sldId="362"/>
            <ac:spMk id="157" creationId="{071D6F3B-0E2A-83DC-5662-35EF64C54E4B}"/>
          </ac:spMkLst>
        </pc:spChg>
        <pc:spChg chg="add del mod">
          <ac:chgData name="#CUI SHUAIWEN#" userId="35a196ea-bcb8-475e-86cf-0b9eaca8a48f" providerId="ADAL" clId="{57376332-2583-49B1-AFA0-D7E85C41B98C}" dt="2024-12-10T15:04:53.449" v="12128" actId="478"/>
          <ac:spMkLst>
            <pc:docMk/>
            <pc:sldMk cId="3451702239" sldId="362"/>
            <ac:spMk id="158" creationId="{B9CEC4EB-3E62-40EF-A12B-8C7FEA2A5E3D}"/>
          </ac:spMkLst>
        </pc:spChg>
        <pc:spChg chg="add mod">
          <ac:chgData name="#CUI SHUAIWEN#" userId="35a196ea-bcb8-475e-86cf-0b9eaca8a48f" providerId="ADAL" clId="{57376332-2583-49B1-AFA0-D7E85C41B98C}" dt="2024-12-10T15:09:35.356" v="12256" actId="1076"/>
          <ac:spMkLst>
            <pc:docMk/>
            <pc:sldMk cId="3451702239" sldId="362"/>
            <ac:spMk id="159" creationId="{C34C7CB1-F88A-6076-32D7-6133B41AB14E}"/>
          </ac:spMkLst>
        </pc:spChg>
        <pc:spChg chg="add mod">
          <ac:chgData name="#CUI SHUAIWEN#" userId="35a196ea-bcb8-475e-86cf-0b9eaca8a48f" providerId="ADAL" clId="{57376332-2583-49B1-AFA0-D7E85C41B98C}" dt="2024-12-10T15:09:35.356" v="12256" actId="1076"/>
          <ac:spMkLst>
            <pc:docMk/>
            <pc:sldMk cId="3451702239" sldId="362"/>
            <ac:spMk id="160" creationId="{08E1DFBA-0B61-07C6-3E89-F8D343BDC6CA}"/>
          </ac:spMkLst>
        </pc:spChg>
        <pc:spChg chg="add mod">
          <ac:chgData name="#CUI SHUAIWEN#" userId="35a196ea-bcb8-475e-86cf-0b9eaca8a48f" providerId="ADAL" clId="{57376332-2583-49B1-AFA0-D7E85C41B98C}" dt="2024-12-10T15:07:58.373" v="12235" actId="14100"/>
          <ac:spMkLst>
            <pc:docMk/>
            <pc:sldMk cId="3451702239" sldId="362"/>
            <ac:spMk id="161" creationId="{CC36EE16-7DA8-70AC-7DDA-196DF983CC5A}"/>
          </ac:spMkLst>
        </pc:spChg>
        <pc:spChg chg="add mod">
          <ac:chgData name="#CUI SHUAIWEN#" userId="35a196ea-bcb8-475e-86cf-0b9eaca8a48f" providerId="ADAL" clId="{57376332-2583-49B1-AFA0-D7E85C41B98C}" dt="2024-12-10T15:09:48.455" v="12260" actId="1076"/>
          <ac:spMkLst>
            <pc:docMk/>
            <pc:sldMk cId="3451702239" sldId="362"/>
            <ac:spMk id="162" creationId="{94B2E07B-B2EF-D529-60F4-1EF5075FF116}"/>
          </ac:spMkLst>
        </pc:spChg>
        <pc:spChg chg="add mod">
          <ac:chgData name="#CUI SHUAIWEN#" userId="35a196ea-bcb8-475e-86cf-0b9eaca8a48f" providerId="ADAL" clId="{57376332-2583-49B1-AFA0-D7E85C41B98C}" dt="2024-12-10T15:09:48.455" v="12260" actId="1076"/>
          <ac:spMkLst>
            <pc:docMk/>
            <pc:sldMk cId="3451702239" sldId="362"/>
            <ac:spMk id="163" creationId="{EEE68B4E-59FE-7E88-79A2-48965A58F829}"/>
          </ac:spMkLst>
        </pc:spChg>
        <pc:spChg chg="add mod">
          <ac:chgData name="#CUI SHUAIWEN#" userId="35a196ea-bcb8-475e-86cf-0b9eaca8a48f" providerId="ADAL" clId="{57376332-2583-49B1-AFA0-D7E85C41B98C}" dt="2024-12-10T15:09:48.455" v="12260" actId="1076"/>
          <ac:spMkLst>
            <pc:docMk/>
            <pc:sldMk cId="3451702239" sldId="362"/>
            <ac:spMk id="164" creationId="{967224E1-9A0D-48E5-18F8-9A4158B82F16}"/>
          </ac:spMkLst>
        </pc:spChg>
        <pc:spChg chg="add mod">
          <ac:chgData name="#CUI SHUAIWEN#" userId="35a196ea-bcb8-475e-86cf-0b9eaca8a48f" providerId="ADAL" clId="{57376332-2583-49B1-AFA0-D7E85C41B98C}" dt="2024-12-10T15:08:30.164" v="12239" actId="1076"/>
          <ac:spMkLst>
            <pc:docMk/>
            <pc:sldMk cId="3451702239" sldId="362"/>
            <ac:spMk id="165" creationId="{2EF90647-0D18-6713-CB6B-41E6AB926234}"/>
          </ac:spMkLst>
        </pc:spChg>
        <pc:spChg chg="add mod">
          <ac:chgData name="#CUI SHUAIWEN#" userId="35a196ea-bcb8-475e-86cf-0b9eaca8a48f" providerId="ADAL" clId="{57376332-2583-49B1-AFA0-D7E85C41B98C}" dt="2024-12-10T15:09:59.645" v="12261" actId="208"/>
          <ac:spMkLst>
            <pc:docMk/>
            <pc:sldMk cId="3451702239" sldId="362"/>
            <ac:spMk id="166" creationId="{896EE56B-7CCE-B233-63A7-1DABA7CE0B8A}"/>
          </ac:spMkLst>
        </pc:spChg>
        <pc:spChg chg="add mod">
          <ac:chgData name="#CUI SHUAIWEN#" userId="35a196ea-bcb8-475e-86cf-0b9eaca8a48f" providerId="ADAL" clId="{57376332-2583-49B1-AFA0-D7E85C41B98C}" dt="2024-12-10T15:09:59.645" v="12261" actId="208"/>
          <ac:spMkLst>
            <pc:docMk/>
            <pc:sldMk cId="3451702239" sldId="362"/>
            <ac:spMk id="167" creationId="{6E168260-8949-E897-ACDB-404426CE6319}"/>
          </ac:spMkLst>
        </pc:spChg>
        <pc:grpChg chg="del">
          <ac:chgData name="#CUI SHUAIWEN#" userId="35a196ea-bcb8-475e-86cf-0b9eaca8a48f" providerId="ADAL" clId="{57376332-2583-49B1-AFA0-D7E85C41B98C}" dt="2024-12-10T14:34:59.630" v="11611" actId="478"/>
          <ac:grpSpMkLst>
            <pc:docMk/>
            <pc:sldMk cId="3451702239" sldId="362"/>
            <ac:grpSpMk id="115" creationId="{74F698EF-DF7E-8A18-DE68-C0C0968771B9}"/>
          </ac:grpSpMkLst>
        </pc:grpChg>
        <pc:grpChg chg="del">
          <ac:chgData name="#CUI SHUAIWEN#" userId="35a196ea-bcb8-475e-86cf-0b9eaca8a48f" providerId="ADAL" clId="{57376332-2583-49B1-AFA0-D7E85C41B98C}" dt="2024-12-10T14:34:59.630" v="11611" actId="478"/>
          <ac:grpSpMkLst>
            <pc:docMk/>
            <pc:sldMk cId="3451702239" sldId="362"/>
            <ac:grpSpMk id="118" creationId="{6EEFA3A9-DF9B-03E3-BE18-98959D519333}"/>
          </ac:grpSpMkLst>
        </pc:grpChg>
        <pc:grpChg chg="del">
          <ac:chgData name="#CUI SHUAIWEN#" userId="35a196ea-bcb8-475e-86cf-0b9eaca8a48f" providerId="ADAL" clId="{57376332-2583-49B1-AFA0-D7E85C41B98C}" dt="2024-12-10T14:34:59.630" v="11611" actId="478"/>
          <ac:grpSpMkLst>
            <pc:docMk/>
            <pc:sldMk cId="3451702239" sldId="362"/>
            <ac:grpSpMk id="119" creationId="{2B600E1E-E2AE-73A2-DB27-5C395AAF4703}"/>
          </ac:grpSpMkLst>
        </pc:grpChg>
        <pc:grpChg chg="del">
          <ac:chgData name="#CUI SHUAIWEN#" userId="35a196ea-bcb8-475e-86cf-0b9eaca8a48f" providerId="ADAL" clId="{57376332-2583-49B1-AFA0-D7E85C41B98C}" dt="2024-12-10T14:34:59.630" v="11611" actId="478"/>
          <ac:grpSpMkLst>
            <pc:docMk/>
            <pc:sldMk cId="3451702239" sldId="362"/>
            <ac:grpSpMk id="120" creationId="{2A01AEB4-8297-D998-15AB-BD06F7E5668F}"/>
          </ac:grpSpMkLst>
        </pc:grpChg>
        <pc:grpChg chg="del">
          <ac:chgData name="#CUI SHUAIWEN#" userId="35a196ea-bcb8-475e-86cf-0b9eaca8a48f" providerId="ADAL" clId="{57376332-2583-49B1-AFA0-D7E85C41B98C}" dt="2024-12-10T14:34:59.630" v="11611" actId="478"/>
          <ac:grpSpMkLst>
            <pc:docMk/>
            <pc:sldMk cId="3451702239" sldId="362"/>
            <ac:grpSpMk id="121" creationId="{434E9D51-6131-7B01-37F7-2166811055F2}"/>
          </ac:grpSpMkLst>
        </pc:grpChg>
        <pc:grpChg chg="del">
          <ac:chgData name="#CUI SHUAIWEN#" userId="35a196ea-bcb8-475e-86cf-0b9eaca8a48f" providerId="ADAL" clId="{57376332-2583-49B1-AFA0-D7E85C41B98C}" dt="2024-12-10T14:34:59.630" v="11611" actId="478"/>
          <ac:grpSpMkLst>
            <pc:docMk/>
            <pc:sldMk cId="3451702239" sldId="362"/>
            <ac:grpSpMk id="123" creationId="{F82FE29D-0F03-761E-B03F-8D8C26B1BB97}"/>
          </ac:grpSpMkLst>
        </pc:grpChg>
        <pc:grpChg chg="del">
          <ac:chgData name="#CUI SHUAIWEN#" userId="35a196ea-bcb8-475e-86cf-0b9eaca8a48f" providerId="ADAL" clId="{57376332-2583-49B1-AFA0-D7E85C41B98C}" dt="2024-12-10T14:34:59.630" v="11611" actId="478"/>
          <ac:grpSpMkLst>
            <pc:docMk/>
            <pc:sldMk cId="3451702239" sldId="362"/>
            <ac:grpSpMk id="124" creationId="{26DADC23-B2B7-63F9-0BCA-3C645EF2004D}"/>
          </ac:grpSpMkLst>
        </pc:grpChg>
        <pc:grpChg chg="add mod">
          <ac:chgData name="#CUI SHUAIWEN#" userId="35a196ea-bcb8-475e-86cf-0b9eaca8a48f" providerId="ADAL" clId="{57376332-2583-49B1-AFA0-D7E85C41B98C}" dt="2024-12-10T15:01:01.783" v="12036" actId="12788"/>
          <ac:grpSpMkLst>
            <pc:docMk/>
            <pc:sldMk cId="3451702239" sldId="362"/>
            <ac:grpSpMk id="147" creationId="{606D4634-0010-0A65-202A-6BA96470D112}"/>
          </ac:grpSpMkLst>
        </pc:grpChg>
        <pc:grpChg chg="add mod">
          <ac:chgData name="#CUI SHUAIWEN#" userId="35a196ea-bcb8-475e-86cf-0b9eaca8a48f" providerId="ADAL" clId="{57376332-2583-49B1-AFA0-D7E85C41B98C}" dt="2024-12-10T15:01:04.515" v="12037" actId="465"/>
          <ac:grpSpMkLst>
            <pc:docMk/>
            <pc:sldMk cId="3451702239" sldId="362"/>
            <ac:grpSpMk id="148" creationId="{0293AEF6-AE26-A4DF-080C-5449CA073341}"/>
          </ac:grpSpMkLst>
        </pc:grpChg>
        <pc:grpChg chg="add mod">
          <ac:chgData name="#CUI SHUAIWEN#" userId="35a196ea-bcb8-475e-86cf-0b9eaca8a48f" providerId="ADAL" clId="{57376332-2583-49B1-AFA0-D7E85C41B98C}" dt="2024-12-10T15:01:01.783" v="12036" actId="12788"/>
          <ac:grpSpMkLst>
            <pc:docMk/>
            <pc:sldMk cId="3451702239" sldId="362"/>
            <ac:grpSpMk id="149" creationId="{8CA228F6-C140-53CF-EBFA-6FF21F917B68}"/>
          </ac:grpSpMkLst>
        </pc:grpChg>
        <pc:picChg chg="add del mod">
          <ac:chgData name="#CUI SHUAIWEN#" userId="35a196ea-bcb8-475e-86cf-0b9eaca8a48f" providerId="ADAL" clId="{57376332-2583-49B1-AFA0-D7E85C41B98C}" dt="2024-12-10T14:44:26.234" v="11682" actId="478"/>
          <ac:picMkLst>
            <pc:docMk/>
            <pc:sldMk cId="3451702239" sldId="362"/>
            <ac:picMk id="26" creationId="{2A62AF9C-C62E-66C5-DBB7-52F7C5B8A1B3}"/>
          </ac:picMkLst>
        </pc:picChg>
        <pc:picChg chg="add mod">
          <ac:chgData name="#CUI SHUAIWEN#" userId="35a196ea-bcb8-475e-86cf-0b9eaca8a48f" providerId="ADAL" clId="{57376332-2583-49B1-AFA0-D7E85C41B98C}" dt="2024-12-10T14:48:24.184" v="11814" actId="12789"/>
          <ac:picMkLst>
            <pc:docMk/>
            <pc:sldMk cId="3451702239" sldId="362"/>
            <ac:picMk id="38" creationId="{2E2BC923-49E3-352B-3190-0E37CAC0FF05}"/>
          </ac:picMkLst>
        </pc:picChg>
        <pc:picChg chg="add mod">
          <ac:chgData name="#CUI SHUAIWEN#" userId="35a196ea-bcb8-475e-86cf-0b9eaca8a48f" providerId="ADAL" clId="{57376332-2583-49B1-AFA0-D7E85C41B98C}" dt="2024-12-10T14:48:29.036" v="11815" actId="12789"/>
          <ac:picMkLst>
            <pc:docMk/>
            <pc:sldMk cId="3451702239" sldId="362"/>
            <ac:picMk id="39" creationId="{EA0F1A76-CF05-BCEE-CFCF-FD3D36354B20}"/>
          </ac:picMkLst>
        </pc:picChg>
        <pc:picChg chg="add mod">
          <ac:chgData name="#CUI SHUAIWEN#" userId="35a196ea-bcb8-475e-86cf-0b9eaca8a48f" providerId="ADAL" clId="{57376332-2583-49B1-AFA0-D7E85C41B98C}" dt="2024-12-10T14:48:24.184" v="11814" actId="12789"/>
          <ac:picMkLst>
            <pc:docMk/>
            <pc:sldMk cId="3451702239" sldId="362"/>
            <ac:picMk id="40" creationId="{63774CAE-06DC-5933-692C-F851319CAAED}"/>
          </ac:picMkLst>
        </pc:picChg>
        <pc:picChg chg="add del mod">
          <ac:chgData name="#CUI SHUAIWEN#" userId="35a196ea-bcb8-475e-86cf-0b9eaca8a48f" providerId="ADAL" clId="{57376332-2583-49B1-AFA0-D7E85C41B98C}" dt="2024-12-10T14:45:39.782" v="11697" actId="478"/>
          <ac:picMkLst>
            <pc:docMk/>
            <pc:sldMk cId="3451702239" sldId="362"/>
            <ac:picMk id="41" creationId="{2C8194F9-63BB-B8B5-8EEB-1A65387B632F}"/>
          </ac:picMkLst>
        </pc:picChg>
        <pc:picChg chg="add del mod">
          <ac:chgData name="#CUI SHUAIWEN#" userId="35a196ea-bcb8-475e-86cf-0b9eaca8a48f" providerId="ADAL" clId="{57376332-2583-49B1-AFA0-D7E85C41B98C}" dt="2024-12-10T14:45:40.606" v="11698" actId="478"/>
          <ac:picMkLst>
            <pc:docMk/>
            <pc:sldMk cId="3451702239" sldId="362"/>
            <ac:picMk id="43" creationId="{78B7F3E1-9187-5A8D-8207-ABCF28DA6C69}"/>
          </ac:picMkLst>
        </pc:picChg>
        <pc:picChg chg="add del mod">
          <ac:chgData name="#CUI SHUAIWEN#" userId="35a196ea-bcb8-475e-86cf-0b9eaca8a48f" providerId="ADAL" clId="{57376332-2583-49B1-AFA0-D7E85C41B98C}" dt="2024-12-10T14:48:08.507" v="11809" actId="478"/>
          <ac:picMkLst>
            <pc:docMk/>
            <pc:sldMk cId="3451702239" sldId="362"/>
            <ac:picMk id="44" creationId="{E291E4C5-278E-D91F-40AF-DC1FB87A0F67}"/>
          </ac:picMkLst>
        </pc:picChg>
        <pc:picChg chg="add del mod">
          <ac:chgData name="#CUI SHUAIWEN#" userId="35a196ea-bcb8-475e-86cf-0b9eaca8a48f" providerId="ADAL" clId="{57376332-2583-49B1-AFA0-D7E85C41B98C}" dt="2024-12-10T14:48:09.458" v="11810" actId="478"/>
          <ac:picMkLst>
            <pc:docMk/>
            <pc:sldMk cId="3451702239" sldId="362"/>
            <ac:picMk id="45" creationId="{29F4070A-F607-15D3-3ADA-6FC4B24CD9AA}"/>
          </ac:picMkLst>
        </pc:picChg>
        <pc:picChg chg="add mod">
          <ac:chgData name="#CUI SHUAIWEN#" userId="35a196ea-bcb8-475e-86cf-0b9eaca8a48f" providerId="ADAL" clId="{57376332-2583-49B1-AFA0-D7E85C41B98C}" dt="2024-12-10T14:48:24.184" v="11814" actId="12789"/>
          <ac:picMkLst>
            <pc:docMk/>
            <pc:sldMk cId="3451702239" sldId="362"/>
            <ac:picMk id="60" creationId="{1AAE2CB1-375D-2369-1C52-02416C12A3C3}"/>
          </ac:picMkLst>
        </pc:picChg>
        <pc:picChg chg="add mod">
          <ac:chgData name="#CUI SHUAIWEN#" userId="35a196ea-bcb8-475e-86cf-0b9eaca8a48f" providerId="ADAL" clId="{57376332-2583-49B1-AFA0-D7E85C41B98C}" dt="2024-12-10T14:48:29.036" v="11815" actId="12789"/>
          <ac:picMkLst>
            <pc:docMk/>
            <pc:sldMk cId="3451702239" sldId="362"/>
            <ac:picMk id="61" creationId="{FDF51DD6-4D22-611B-68EE-74AFEBFA0686}"/>
          </ac:picMkLst>
        </pc:picChg>
        <pc:picChg chg="add del mod">
          <ac:chgData name="#CUI SHUAIWEN#" userId="35a196ea-bcb8-475e-86cf-0b9eaca8a48f" providerId="ADAL" clId="{57376332-2583-49B1-AFA0-D7E85C41B98C}" dt="2024-12-10T14:50:56.138" v="11835" actId="478"/>
          <ac:picMkLst>
            <pc:docMk/>
            <pc:sldMk cId="3451702239" sldId="362"/>
            <ac:picMk id="87" creationId="{D33BD66F-F9BF-6378-89D2-12B1E9D1A439}"/>
          </ac:picMkLst>
        </pc:picChg>
        <pc:picChg chg="add mod">
          <ac:chgData name="#CUI SHUAIWEN#" userId="35a196ea-bcb8-475e-86cf-0b9eaca8a48f" providerId="ADAL" clId="{57376332-2583-49B1-AFA0-D7E85C41B98C}" dt="2024-12-10T15:00:08.540" v="12023" actId="164"/>
          <ac:picMkLst>
            <pc:docMk/>
            <pc:sldMk cId="3451702239" sldId="362"/>
            <ac:picMk id="99" creationId="{735AB086-9470-90B5-60FE-CF9380FF2F06}"/>
          </ac:picMkLst>
        </pc:picChg>
        <pc:picChg chg="add mod">
          <ac:chgData name="#CUI SHUAIWEN#" userId="35a196ea-bcb8-475e-86cf-0b9eaca8a48f" providerId="ADAL" clId="{57376332-2583-49B1-AFA0-D7E85C41B98C}" dt="2024-12-10T15:00:08.540" v="12023" actId="164"/>
          <ac:picMkLst>
            <pc:docMk/>
            <pc:sldMk cId="3451702239" sldId="362"/>
            <ac:picMk id="122" creationId="{B96675DC-8EAF-8D91-FD3A-0D52D6F7D787}"/>
          </ac:picMkLst>
        </pc:picChg>
        <pc:picChg chg="add mod">
          <ac:chgData name="#CUI SHUAIWEN#" userId="35a196ea-bcb8-475e-86cf-0b9eaca8a48f" providerId="ADAL" clId="{57376332-2583-49B1-AFA0-D7E85C41B98C}" dt="2024-12-10T15:00:08.540" v="12023" actId="164"/>
          <ac:picMkLst>
            <pc:docMk/>
            <pc:sldMk cId="3451702239" sldId="362"/>
            <ac:picMk id="128" creationId="{BBF3A784-BE55-4576-CF91-4FA7A2B631DB}"/>
          </ac:picMkLst>
        </pc:picChg>
        <pc:picChg chg="add mod">
          <ac:chgData name="#CUI SHUAIWEN#" userId="35a196ea-bcb8-475e-86cf-0b9eaca8a48f" providerId="ADAL" clId="{57376332-2583-49B1-AFA0-D7E85C41B98C}" dt="2024-12-10T15:00:08.540" v="12023" actId="164"/>
          <ac:picMkLst>
            <pc:docMk/>
            <pc:sldMk cId="3451702239" sldId="362"/>
            <ac:picMk id="129" creationId="{3D1AB4D8-DFAB-57D6-E928-E7A587C34720}"/>
          </ac:picMkLst>
        </pc:picChg>
        <pc:picChg chg="add mod">
          <ac:chgData name="#CUI SHUAIWEN#" userId="35a196ea-bcb8-475e-86cf-0b9eaca8a48f" providerId="ADAL" clId="{57376332-2583-49B1-AFA0-D7E85C41B98C}" dt="2024-12-10T15:00:04.889" v="12022" actId="164"/>
          <ac:picMkLst>
            <pc:docMk/>
            <pc:sldMk cId="3451702239" sldId="362"/>
            <ac:picMk id="130" creationId="{FD6838E1-2B5F-C6D8-A2BA-787F5E6AD759}"/>
          </ac:picMkLst>
        </pc:picChg>
        <pc:picChg chg="add mod">
          <ac:chgData name="#CUI SHUAIWEN#" userId="35a196ea-bcb8-475e-86cf-0b9eaca8a48f" providerId="ADAL" clId="{57376332-2583-49B1-AFA0-D7E85C41B98C}" dt="2024-12-10T15:00:04.889" v="12022" actId="164"/>
          <ac:picMkLst>
            <pc:docMk/>
            <pc:sldMk cId="3451702239" sldId="362"/>
            <ac:picMk id="131" creationId="{221A7503-7CFB-2B5F-20A7-C0D78D7D2D28}"/>
          </ac:picMkLst>
        </pc:picChg>
        <pc:picChg chg="add mod">
          <ac:chgData name="#CUI SHUAIWEN#" userId="35a196ea-bcb8-475e-86cf-0b9eaca8a48f" providerId="ADAL" clId="{57376332-2583-49B1-AFA0-D7E85C41B98C}" dt="2024-12-10T15:00:04.889" v="12022" actId="164"/>
          <ac:picMkLst>
            <pc:docMk/>
            <pc:sldMk cId="3451702239" sldId="362"/>
            <ac:picMk id="132" creationId="{C211B7B9-8263-35F4-5AB4-08DCE9D1E466}"/>
          </ac:picMkLst>
        </pc:picChg>
        <pc:picChg chg="add del mod">
          <ac:chgData name="#CUI SHUAIWEN#" userId="35a196ea-bcb8-475e-86cf-0b9eaca8a48f" providerId="ADAL" clId="{57376332-2583-49B1-AFA0-D7E85C41B98C}" dt="2024-12-10T14:58:04.344" v="11973" actId="478"/>
          <ac:picMkLst>
            <pc:docMk/>
            <pc:sldMk cId="3451702239" sldId="362"/>
            <ac:picMk id="139" creationId="{62E01627-C147-9EC0-C564-E4110D0C60F6}"/>
          </ac:picMkLst>
        </pc:picChg>
        <pc:picChg chg="add del mod">
          <ac:chgData name="#CUI SHUAIWEN#" userId="35a196ea-bcb8-475e-86cf-0b9eaca8a48f" providerId="ADAL" clId="{57376332-2583-49B1-AFA0-D7E85C41B98C}" dt="2024-12-10T14:58:05.565" v="11975" actId="478"/>
          <ac:picMkLst>
            <pc:docMk/>
            <pc:sldMk cId="3451702239" sldId="362"/>
            <ac:picMk id="140" creationId="{602D2C17-09E9-E486-B1CD-FC2CD2FC9D8F}"/>
          </ac:picMkLst>
        </pc:picChg>
        <pc:picChg chg="add del mod">
          <ac:chgData name="#CUI SHUAIWEN#" userId="35a196ea-bcb8-475e-86cf-0b9eaca8a48f" providerId="ADAL" clId="{57376332-2583-49B1-AFA0-D7E85C41B98C}" dt="2024-12-10T14:58:05.237" v="11974" actId="478"/>
          <ac:picMkLst>
            <pc:docMk/>
            <pc:sldMk cId="3451702239" sldId="362"/>
            <ac:picMk id="141" creationId="{757552C8-F76F-59DA-10BC-23D9CA9D152A}"/>
          </ac:picMkLst>
        </pc:picChg>
        <pc:picChg chg="add mod">
          <ac:chgData name="#CUI SHUAIWEN#" userId="35a196ea-bcb8-475e-86cf-0b9eaca8a48f" providerId="ADAL" clId="{57376332-2583-49B1-AFA0-D7E85C41B98C}" dt="2024-12-10T15:00:01.307" v="12021" actId="164"/>
          <ac:picMkLst>
            <pc:docMk/>
            <pc:sldMk cId="3451702239" sldId="362"/>
            <ac:picMk id="143" creationId="{B8526894-7C52-1269-06E2-02DCD9CBEB12}"/>
          </ac:picMkLst>
        </pc:picChg>
        <pc:picChg chg="add mod">
          <ac:chgData name="#CUI SHUAIWEN#" userId="35a196ea-bcb8-475e-86cf-0b9eaca8a48f" providerId="ADAL" clId="{57376332-2583-49B1-AFA0-D7E85C41B98C}" dt="2024-12-10T15:09:35.356" v="12256" actId="1076"/>
          <ac:picMkLst>
            <pc:docMk/>
            <pc:sldMk cId="3451702239" sldId="362"/>
            <ac:picMk id="146" creationId="{116ED1DE-AFA7-4A50-98E2-FB691137037E}"/>
          </ac:picMkLst>
        </pc:picChg>
        <pc:picChg chg="add mod">
          <ac:chgData name="#CUI SHUAIWEN#" userId="35a196ea-bcb8-475e-86cf-0b9eaca8a48f" providerId="ADAL" clId="{57376332-2583-49B1-AFA0-D7E85C41B98C}" dt="2024-12-10T15:00:26.963" v="12028"/>
          <ac:picMkLst>
            <pc:docMk/>
            <pc:sldMk cId="3451702239" sldId="362"/>
            <ac:picMk id="150" creationId="{AFD7C877-FDDB-69FB-9FA4-5ACD8B54F4D6}"/>
          </ac:picMkLst>
        </pc:picChg>
        <pc:picChg chg="add mod">
          <ac:chgData name="#CUI SHUAIWEN#" userId="35a196ea-bcb8-475e-86cf-0b9eaca8a48f" providerId="ADAL" clId="{57376332-2583-49B1-AFA0-D7E85C41B98C}" dt="2024-12-10T15:00:33.176" v="12030"/>
          <ac:picMkLst>
            <pc:docMk/>
            <pc:sldMk cId="3451702239" sldId="362"/>
            <ac:picMk id="151" creationId="{AFD7C877-FDDB-69FB-9FA4-5ACD8B54F4D6}"/>
          </ac:picMkLst>
        </pc:picChg>
        <pc:picChg chg="add mod">
          <ac:chgData name="#CUI SHUAIWEN#" userId="35a196ea-bcb8-475e-86cf-0b9eaca8a48f" providerId="ADAL" clId="{57376332-2583-49B1-AFA0-D7E85C41B98C}" dt="2024-12-10T15:07:52.861" v="12233" actId="1076"/>
          <ac:picMkLst>
            <pc:docMk/>
            <pc:sldMk cId="3451702239" sldId="362"/>
            <ac:picMk id="154" creationId="{2E48D929-7DD7-A913-1F4A-4D4C85A87BB9}"/>
          </ac:picMkLst>
        </pc:picChg>
      </pc:sldChg>
      <pc:sldMasterChg chg="setBg modSldLayout">
        <pc:chgData name="#CUI SHUAIWEN#" userId="35a196ea-bcb8-475e-86cf-0b9eaca8a48f" providerId="ADAL" clId="{57376332-2583-49B1-AFA0-D7E85C41B98C}" dt="2024-12-09T08:21:01.856" v="6"/>
        <pc:sldMasterMkLst>
          <pc:docMk/>
          <pc:sldMasterMk cId="0" sldId="2147483648"/>
        </pc:sldMasterMkLst>
        <pc:sldLayoutChg chg="setBg">
          <pc:chgData name="#CUI SHUAIWEN#" userId="35a196ea-bcb8-475e-86cf-0b9eaca8a48f" providerId="ADAL" clId="{57376332-2583-49B1-AFA0-D7E85C41B98C}" dt="2024-12-09T08:21:01.856" v="6"/>
          <pc:sldLayoutMkLst>
            <pc:docMk/>
            <pc:sldMasterMk cId="0" sldId="2147483648"/>
            <pc:sldLayoutMk cId="0" sldId="2147483649"/>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0"/>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1"/>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2"/>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3"/>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4"/>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5"/>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6"/>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7"/>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8"/>
          </pc:sldLayoutMkLst>
        </pc:sldLayoutChg>
        <pc:sldLayoutChg chg="setBg">
          <pc:chgData name="#CUI SHUAIWEN#" userId="35a196ea-bcb8-475e-86cf-0b9eaca8a48f" providerId="ADAL" clId="{57376332-2583-49B1-AFA0-D7E85C41B98C}" dt="2024-12-09T08:21:01.856" v="6"/>
          <pc:sldLayoutMkLst>
            <pc:docMk/>
            <pc:sldMasterMk cId="0" sldId="2147483648"/>
            <pc:sldLayoutMk cId="0" sldId="2147483659"/>
          </pc:sldLayoutMkLst>
        </pc:sldLayoutChg>
      </pc:sldMasterChg>
    </pc:docChg>
  </pc:docChgLst>
  <pc:docChgLst>
    <pc:chgData name="#CUI SHUAIWEN#" userId="35a196ea-bcb8-475e-86cf-0b9eaca8a48f" providerId="ADAL" clId="{0B73D9CB-241D-4688-B0D2-32786C22DD72}"/>
    <pc:docChg chg="undo redo custSel addSld delSld modSld sldOrd">
      <pc:chgData name="#CUI SHUAIWEN#" userId="35a196ea-bcb8-475e-86cf-0b9eaca8a48f" providerId="ADAL" clId="{0B73D9CB-241D-4688-B0D2-32786C22DD72}" dt="2024-12-14T12:25:59.206" v="51388" actId="47"/>
      <pc:docMkLst>
        <pc:docMk/>
      </pc:docMkLst>
      <pc:sldChg chg="addSp modSp mod modAnim">
        <pc:chgData name="#CUI SHUAIWEN#" userId="35a196ea-bcb8-475e-86cf-0b9eaca8a48f" providerId="ADAL" clId="{0B73D9CB-241D-4688-B0D2-32786C22DD72}" dt="2024-12-13T07:44:42.378" v="14871" actId="20577"/>
        <pc:sldMkLst>
          <pc:docMk/>
          <pc:sldMk cId="725959319" sldId="259"/>
        </pc:sldMkLst>
        <pc:spChg chg="mod">
          <ac:chgData name="#CUI SHUAIWEN#" userId="35a196ea-bcb8-475e-86cf-0b9eaca8a48f" providerId="ADAL" clId="{0B73D9CB-241D-4688-B0D2-32786C22DD72}" dt="2024-12-13T07:43:21.456" v="14821" actId="1076"/>
          <ac:spMkLst>
            <pc:docMk/>
            <pc:sldMk cId="725959319" sldId="259"/>
            <ac:spMk id="3" creationId="{DD29434B-CBD3-554A-0DF7-9D4495344816}"/>
          </ac:spMkLst>
        </pc:spChg>
        <pc:spChg chg="mod">
          <ac:chgData name="#CUI SHUAIWEN#" userId="35a196ea-bcb8-475e-86cf-0b9eaca8a48f" providerId="ADAL" clId="{0B73D9CB-241D-4688-B0D2-32786C22DD72}" dt="2024-12-13T07:43:21.456" v="14821" actId="1076"/>
          <ac:spMkLst>
            <pc:docMk/>
            <pc:sldMk cId="725959319" sldId="259"/>
            <ac:spMk id="4" creationId="{62DEE387-D805-5842-1B54-21CA3E13CDBA}"/>
          </ac:spMkLst>
        </pc:spChg>
        <pc:spChg chg="mod">
          <ac:chgData name="#CUI SHUAIWEN#" userId="35a196ea-bcb8-475e-86cf-0b9eaca8a48f" providerId="ADAL" clId="{0B73D9CB-241D-4688-B0D2-32786C22DD72}" dt="2024-12-13T07:43:21.456" v="14821" actId="1076"/>
          <ac:spMkLst>
            <pc:docMk/>
            <pc:sldMk cId="725959319" sldId="259"/>
            <ac:spMk id="5" creationId="{C1B19FAF-E666-8279-9995-AA5A1FAAB075}"/>
          </ac:spMkLst>
        </pc:spChg>
        <pc:spChg chg="add mod">
          <ac:chgData name="#CUI SHUAIWEN#" userId="35a196ea-bcb8-475e-86cf-0b9eaca8a48f" providerId="ADAL" clId="{0B73D9CB-241D-4688-B0D2-32786C22DD72}" dt="2024-12-13T07:44:32.892" v="14866" actId="1076"/>
          <ac:spMkLst>
            <pc:docMk/>
            <pc:sldMk cId="725959319" sldId="259"/>
            <ac:spMk id="9" creationId="{8C4A3DFF-CF9D-B641-1616-66A62B497397}"/>
          </ac:spMkLst>
        </pc:spChg>
        <pc:spChg chg="add mod">
          <ac:chgData name="#CUI SHUAIWEN#" userId="35a196ea-bcb8-475e-86cf-0b9eaca8a48f" providerId="ADAL" clId="{0B73D9CB-241D-4688-B0D2-32786C22DD72}" dt="2024-12-13T07:44:42.378" v="14871" actId="20577"/>
          <ac:spMkLst>
            <pc:docMk/>
            <pc:sldMk cId="725959319" sldId="259"/>
            <ac:spMk id="10" creationId="{5B1F0E35-FE1A-662B-9B66-5AAF522CBB58}"/>
          </ac:spMkLst>
        </pc:spChg>
        <pc:picChg chg="add mod">
          <ac:chgData name="#CUI SHUAIWEN#" userId="35a196ea-bcb8-475e-86cf-0b9eaca8a48f" providerId="ADAL" clId="{0B73D9CB-241D-4688-B0D2-32786C22DD72}" dt="2024-12-13T07:43:21.456" v="14821" actId="1076"/>
          <ac:picMkLst>
            <pc:docMk/>
            <pc:sldMk cId="725959319" sldId="259"/>
            <ac:picMk id="7" creationId="{BA354B75-489F-FC14-C093-2BA616880B4C}"/>
          </ac:picMkLst>
        </pc:picChg>
        <pc:picChg chg="add mod">
          <ac:chgData name="#CUI SHUAIWEN#" userId="35a196ea-bcb8-475e-86cf-0b9eaca8a48f" providerId="ADAL" clId="{0B73D9CB-241D-4688-B0D2-32786C22DD72}" dt="2024-12-13T07:43:21.456" v="14821" actId="1076"/>
          <ac:picMkLst>
            <pc:docMk/>
            <pc:sldMk cId="725959319" sldId="259"/>
            <ac:picMk id="8" creationId="{F5808972-8B93-609D-328D-8BCA79621C14}"/>
          </ac:picMkLst>
        </pc:picChg>
      </pc:sldChg>
      <pc:sldChg chg="modSp mod modNotesTx">
        <pc:chgData name="#CUI SHUAIWEN#" userId="35a196ea-bcb8-475e-86cf-0b9eaca8a48f" providerId="ADAL" clId="{0B73D9CB-241D-4688-B0D2-32786C22DD72}" dt="2024-12-12T13:33:25.930" v="7570" actId="20577"/>
        <pc:sldMkLst>
          <pc:docMk/>
          <pc:sldMk cId="2844032166" sldId="260"/>
        </pc:sldMkLst>
        <pc:spChg chg="mod">
          <ac:chgData name="#CUI SHUAIWEN#" userId="35a196ea-bcb8-475e-86cf-0b9eaca8a48f" providerId="ADAL" clId="{0B73D9CB-241D-4688-B0D2-32786C22DD72}" dt="2024-12-11T12:15:26.838" v="127" actId="113"/>
          <ac:spMkLst>
            <pc:docMk/>
            <pc:sldMk cId="2844032166" sldId="260"/>
            <ac:spMk id="3" creationId="{E6910B2E-67AC-3A7C-589B-661A0CB34F26}"/>
          </ac:spMkLst>
        </pc:spChg>
        <pc:spChg chg="mod">
          <ac:chgData name="#CUI SHUAIWEN#" userId="35a196ea-bcb8-475e-86cf-0b9eaca8a48f" providerId="ADAL" clId="{0B73D9CB-241D-4688-B0D2-32786C22DD72}" dt="2024-12-11T12:15:33.575" v="128" actId="113"/>
          <ac:spMkLst>
            <pc:docMk/>
            <pc:sldMk cId="2844032166" sldId="260"/>
            <ac:spMk id="5" creationId="{D6E5FDAD-1AA7-79BC-A82B-6E90CFAF8B9B}"/>
          </ac:spMkLst>
        </pc:spChg>
      </pc:sldChg>
      <pc:sldChg chg="modSp mod modNotesTx">
        <pc:chgData name="#CUI SHUAIWEN#" userId="35a196ea-bcb8-475e-86cf-0b9eaca8a48f" providerId="ADAL" clId="{0B73D9CB-241D-4688-B0D2-32786C22DD72}" dt="2024-12-13T06:33:26.140" v="11619" actId="20577"/>
        <pc:sldMkLst>
          <pc:docMk/>
          <pc:sldMk cId="2355853084" sldId="263"/>
        </pc:sldMkLst>
        <pc:spChg chg="mod">
          <ac:chgData name="#CUI SHUAIWEN#" userId="35a196ea-bcb8-475e-86cf-0b9eaca8a48f" providerId="ADAL" clId="{0B73D9CB-241D-4688-B0D2-32786C22DD72}" dt="2024-12-11T13:50:49.570" v="3319" actId="20577"/>
          <ac:spMkLst>
            <pc:docMk/>
            <pc:sldMk cId="2355853084" sldId="263"/>
            <ac:spMk id="2" creationId="{2D78682D-46FE-72EF-DC5A-CBF78449E951}"/>
          </ac:spMkLst>
        </pc:spChg>
        <pc:spChg chg="mod">
          <ac:chgData name="#CUI SHUAIWEN#" userId="35a196ea-bcb8-475e-86cf-0b9eaca8a48f" providerId="ADAL" clId="{0B73D9CB-241D-4688-B0D2-32786C22DD72}" dt="2024-12-11T13:53:57.553" v="3363" actId="20577"/>
          <ac:spMkLst>
            <pc:docMk/>
            <pc:sldMk cId="2355853084" sldId="263"/>
            <ac:spMk id="52" creationId="{742F1656-0DE7-92FD-B5BC-18BB506728F7}"/>
          </ac:spMkLst>
        </pc:spChg>
      </pc:sldChg>
      <pc:sldChg chg="del">
        <pc:chgData name="#CUI SHUAIWEN#" userId="35a196ea-bcb8-475e-86cf-0b9eaca8a48f" providerId="ADAL" clId="{0B73D9CB-241D-4688-B0D2-32786C22DD72}" dt="2024-12-11T14:00:40.693" v="3422" actId="2696"/>
        <pc:sldMkLst>
          <pc:docMk/>
          <pc:sldMk cId="464482156" sldId="274"/>
        </pc:sldMkLst>
      </pc:sldChg>
      <pc:sldChg chg="del">
        <pc:chgData name="#CUI SHUAIWEN#" userId="35a196ea-bcb8-475e-86cf-0b9eaca8a48f" providerId="ADAL" clId="{0B73D9CB-241D-4688-B0D2-32786C22DD72}" dt="2024-12-14T09:23:44.220" v="47007" actId="47"/>
        <pc:sldMkLst>
          <pc:docMk/>
          <pc:sldMk cId="2280930968" sldId="275"/>
        </pc:sldMkLst>
      </pc:sldChg>
      <pc:sldChg chg="del">
        <pc:chgData name="#CUI SHUAIWEN#" userId="35a196ea-bcb8-475e-86cf-0b9eaca8a48f" providerId="ADAL" clId="{0B73D9CB-241D-4688-B0D2-32786C22DD72}" dt="2024-12-11T14:00:46.411" v="3423" actId="2696"/>
        <pc:sldMkLst>
          <pc:docMk/>
          <pc:sldMk cId="3065616121" sldId="276"/>
        </pc:sldMkLst>
      </pc:sldChg>
      <pc:sldChg chg="del">
        <pc:chgData name="#CUI SHUAIWEN#" userId="35a196ea-bcb8-475e-86cf-0b9eaca8a48f" providerId="ADAL" clId="{0B73D9CB-241D-4688-B0D2-32786C22DD72}" dt="2024-12-11T14:00:46.411" v="3423" actId="2696"/>
        <pc:sldMkLst>
          <pc:docMk/>
          <pc:sldMk cId="3769098144" sldId="277"/>
        </pc:sldMkLst>
      </pc:sldChg>
      <pc:sldChg chg="del">
        <pc:chgData name="#CUI SHUAIWEN#" userId="35a196ea-bcb8-475e-86cf-0b9eaca8a48f" providerId="ADAL" clId="{0B73D9CB-241D-4688-B0D2-32786C22DD72}" dt="2024-12-14T09:23:44.220" v="47007" actId="47"/>
        <pc:sldMkLst>
          <pc:docMk/>
          <pc:sldMk cId="2546667923" sldId="283"/>
        </pc:sldMkLst>
      </pc:sldChg>
      <pc:sldChg chg="del">
        <pc:chgData name="#CUI SHUAIWEN#" userId="35a196ea-bcb8-475e-86cf-0b9eaca8a48f" providerId="ADAL" clId="{0B73D9CB-241D-4688-B0D2-32786C22DD72}" dt="2024-12-14T09:23:44.220" v="47007" actId="47"/>
        <pc:sldMkLst>
          <pc:docMk/>
          <pc:sldMk cId="3161626974" sldId="284"/>
        </pc:sldMkLst>
      </pc:sldChg>
      <pc:sldChg chg="del">
        <pc:chgData name="#CUI SHUAIWEN#" userId="35a196ea-bcb8-475e-86cf-0b9eaca8a48f" providerId="ADAL" clId="{0B73D9CB-241D-4688-B0D2-32786C22DD72}" dt="2024-12-11T14:00:46.411" v="3423" actId="2696"/>
        <pc:sldMkLst>
          <pc:docMk/>
          <pc:sldMk cId="667996656" sldId="287"/>
        </pc:sldMkLst>
      </pc:sldChg>
      <pc:sldChg chg="del">
        <pc:chgData name="#CUI SHUAIWEN#" userId="35a196ea-bcb8-475e-86cf-0b9eaca8a48f" providerId="ADAL" clId="{0B73D9CB-241D-4688-B0D2-32786C22DD72}" dt="2024-12-11T14:00:46.411" v="3423" actId="2696"/>
        <pc:sldMkLst>
          <pc:docMk/>
          <pc:sldMk cId="3108542428" sldId="289"/>
        </pc:sldMkLst>
      </pc:sldChg>
      <pc:sldChg chg="del">
        <pc:chgData name="#CUI SHUAIWEN#" userId="35a196ea-bcb8-475e-86cf-0b9eaca8a48f" providerId="ADAL" clId="{0B73D9CB-241D-4688-B0D2-32786C22DD72}" dt="2024-12-14T09:23:44.220" v="47007" actId="47"/>
        <pc:sldMkLst>
          <pc:docMk/>
          <pc:sldMk cId="132789186" sldId="315"/>
        </pc:sldMkLst>
      </pc:sldChg>
      <pc:sldChg chg="del">
        <pc:chgData name="#CUI SHUAIWEN#" userId="35a196ea-bcb8-475e-86cf-0b9eaca8a48f" providerId="ADAL" clId="{0B73D9CB-241D-4688-B0D2-32786C22DD72}" dt="2024-12-14T09:23:44.220" v="47007" actId="47"/>
        <pc:sldMkLst>
          <pc:docMk/>
          <pc:sldMk cId="2625932981" sldId="317"/>
        </pc:sldMkLst>
      </pc:sldChg>
      <pc:sldChg chg="del">
        <pc:chgData name="#CUI SHUAIWEN#" userId="35a196ea-bcb8-475e-86cf-0b9eaca8a48f" providerId="ADAL" clId="{0B73D9CB-241D-4688-B0D2-32786C22DD72}" dt="2024-12-14T09:23:44.220" v="47007" actId="47"/>
        <pc:sldMkLst>
          <pc:docMk/>
          <pc:sldMk cId="2784655340" sldId="318"/>
        </pc:sldMkLst>
      </pc:sldChg>
      <pc:sldChg chg="del">
        <pc:chgData name="#CUI SHUAIWEN#" userId="35a196ea-bcb8-475e-86cf-0b9eaca8a48f" providerId="ADAL" clId="{0B73D9CB-241D-4688-B0D2-32786C22DD72}" dt="2024-12-14T09:23:44.220" v="47007" actId="47"/>
        <pc:sldMkLst>
          <pc:docMk/>
          <pc:sldMk cId="2294361955" sldId="319"/>
        </pc:sldMkLst>
      </pc:sldChg>
      <pc:sldChg chg="del">
        <pc:chgData name="#CUI SHUAIWEN#" userId="35a196ea-bcb8-475e-86cf-0b9eaca8a48f" providerId="ADAL" clId="{0B73D9CB-241D-4688-B0D2-32786C22DD72}" dt="2024-12-14T09:23:44.220" v="47007" actId="47"/>
        <pc:sldMkLst>
          <pc:docMk/>
          <pc:sldMk cId="674852594" sldId="320"/>
        </pc:sldMkLst>
      </pc:sldChg>
      <pc:sldChg chg="del">
        <pc:chgData name="#CUI SHUAIWEN#" userId="35a196ea-bcb8-475e-86cf-0b9eaca8a48f" providerId="ADAL" clId="{0B73D9CB-241D-4688-B0D2-32786C22DD72}" dt="2024-12-14T09:23:44.220" v="47007" actId="47"/>
        <pc:sldMkLst>
          <pc:docMk/>
          <pc:sldMk cId="3909214090" sldId="321"/>
        </pc:sldMkLst>
      </pc:sldChg>
      <pc:sldChg chg="del">
        <pc:chgData name="#CUI SHUAIWEN#" userId="35a196ea-bcb8-475e-86cf-0b9eaca8a48f" providerId="ADAL" clId="{0B73D9CB-241D-4688-B0D2-32786C22DD72}" dt="2024-12-14T09:23:44.220" v="47007" actId="47"/>
        <pc:sldMkLst>
          <pc:docMk/>
          <pc:sldMk cId="3314830144" sldId="322"/>
        </pc:sldMkLst>
      </pc:sldChg>
      <pc:sldChg chg="del">
        <pc:chgData name="#CUI SHUAIWEN#" userId="35a196ea-bcb8-475e-86cf-0b9eaca8a48f" providerId="ADAL" clId="{0B73D9CB-241D-4688-B0D2-32786C22DD72}" dt="2024-12-14T09:23:44.220" v="47007" actId="47"/>
        <pc:sldMkLst>
          <pc:docMk/>
          <pc:sldMk cId="4286531176" sldId="323"/>
        </pc:sldMkLst>
      </pc:sldChg>
      <pc:sldChg chg="del">
        <pc:chgData name="#CUI SHUAIWEN#" userId="35a196ea-bcb8-475e-86cf-0b9eaca8a48f" providerId="ADAL" clId="{0B73D9CB-241D-4688-B0D2-32786C22DD72}" dt="2024-12-14T09:23:44.220" v="47007" actId="47"/>
        <pc:sldMkLst>
          <pc:docMk/>
          <pc:sldMk cId="1592292297" sldId="324"/>
        </pc:sldMkLst>
      </pc:sldChg>
      <pc:sldChg chg="del">
        <pc:chgData name="#CUI SHUAIWEN#" userId="35a196ea-bcb8-475e-86cf-0b9eaca8a48f" providerId="ADAL" clId="{0B73D9CB-241D-4688-B0D2-32786C22DD72}" dt="2024-12-11T14:00:40.693" v="3422" actId="2696"/>
        <pc:sldMkLst>
          <pc:docMk/>
          <pc:sldMk cId="1004184413" sldId="325"/>
        </pc:sldMkLst>
      </pc:sldChg>
      <pc:sldChg chg="del">
        <pc:chgData name="#CUI SHUAIWEN#" userId="35a196ea-bcb8-475e-86cf-0b9eaca8a48f" providerId="ADAL" clId="{0B73D9CB-241D-4688-B0D2-32786C22DD72}" dt="2024-12-11T14:00:40.693" v="3422" actId="2696"/>
        <pc:sldMkLst>
          <pc:docMk/>
          <pc:sldMk cId="2240973332" sldId="326"/>
        </pc:sldMkLst>
      </pc:sldChg>
      <pc:sldChg chg="del">
        <pc:chgData name="#CUI SHUAIWEN#" userId="35a196ea-bcb8-475e-86cf-0b9eaca8a48f" providerId="ADAL" clId="{0B73D9CB-241D-4688-B0D2-32786C22DD72}" dt="2024-12-11T14:00:40.693" v="3422" actId="2696"/>
        <pc:sldMkLst>
          <pc:docMk/>
          <pc:sldMk cId="2517005280" sldId="327"/>
        </pc:sldMkLst>
      </pc:sldChg>
      <pc:sldChg chg="del">
        <pc:chgData name="#CUI SHUAIWEN#" userId="35a196ea-bcb8-475e-86cf-0b9eaca8a48f" providerId="ADAL" clId="{0B73D9CB-241D-4688-B0D2-32786C22DD72}" dt="2024-12-11T14:00:40.693" v="3422" actId="2696"/>
        <pc:sldMkLst>
          <pc:docMk/>
          <pc:sldMk cId="2781732703" sldId="328"/>
        </pc:sldMkLst>
      </pc:sldChg>
      <pc:sldChg chg="del">
        <pc:chgData name="#CUI SHUAIWEN#" userId="35a196ea-bcb8-475e-86cf-0b9eaca8a48f" providerId="ADAL" clId="{0B73D9CB-241D-4688-B0D2-32786C22DD72}" dt="2024-12-11T14:00:40.693" v="3422" actId="2696"/>
        <pc:sldMkLst>
          <pc:docMk/>
          <pc:sldMk cId="2325243288" sldId="329"/>
        </pc:sldMkLst>
      </pc:sldChg>
      <pc:sldChg chg="del">
        <pc:chgData name="#CUI SHUAIWEN#" userId="35a196ea-bcb8-475e-86cf-0b9eaca8a48f" providerId="ADAL" clId="{0B73D9CB-241D-4688-B0D2-32786C22DD72}" dt="2024-12-11T14:00:40.693" v="3422" actId="2696"/>
        <pc:sldMkLst>
          <pc:docMk/>
          <pc:sldMk cId="2259319043" sldId="330"/>
        </pc:sldMkLst>
      </pc:sldChg>
      <pc:sldChg chg="addSp delSp modSp mod delAnim modAnim modNotesTx">
        <pc:chgData name="#CUI SHUAIWEN#" userId="35a196ea-bcb8-475e-86cf-0b9eaca8a48f" providerId="ADAL" clId="{0B73D9CB-241D-4688-B0D2-32786C22DD72}" dt="2024-12-12T14:33:19.940" v="9670" actId="122"/>
        <pc:sldMkLst>
          <pc:docMk/>
          <pc:sldMk cId="2146715631" sldId="333"/>
        </pc:sldMkLst>
        <pc:spChg chg="mod">
          <ac:chgData name="#CUI SHUAIWEN#" userId="35a196ea-bcb8-475e-86cf-0b9eaca8a48f" providerId="ADAL" clId="{0B73D9CB-241D-4688-B0D2-32786C22DD72}" dt="2024-12-11T13:50:42.596" v="3317" actId="20577"/>
          <ac:spMkLst>
            <pc:docMk/>
            <pc:sldMk cId="2146715631" sldId="333"/>
            <ac:spMk id="2" creationId="{2D78682D-46FE-72EF-DC5A-CBF78449E951}"/>
          </ac:spMkLst>
        </pc:spChg>
        <pc:spChg chg="del mod">
          <ac:chgData name="#CUI SHUAIWEN#" userId="35a196ea-bcb8-475e-86cf-0b9eaca8a48f" providerId="ADAL" clId="{0B73D9CB-241D-4688-B0D2-32786C22DD72}" dt="2024-12-11T13:46:08.193" v="3256" actId="478"/>
          <ac:spMkLst>
            <pc:docMk/>
            <pc:sldMk cId="2146715631" sldId="333"/>
            <ac:spMk id="11" creationId="{228E266B-71A0-DE66-CFBB-B265F49B1787}"/>
          </ac:spMkLst>
        </pc:spChg>
        <pc:spChg chg="mod topLvl">
          <ac:chgData name="#CUI SHUAIWEN#" userId="35a196ea-bcb8-475e-86cf-0b9eaca8a48f" providerId="ADAL" clId="{0B73D9CB-241D-4688-B0D2-32786C22DD72}" dt="2024-12-12T12:44:37.023" v="7098" actId="164"/>
          <ac:spMkLst>
            <pc:docMk/>
            <pc:sldMk cId="2146715631" sldId="333"/>
            <ac:spMk id="13" creationId="{7CF2C1DD-EBFB-B7A9-0BB4-00294DFD608E}"/>
          </ac:spMkLst>
        </pc:spChg>
        <pc:spChg chg="del">
          <ac:chgData name="#CUI SHUAIWEN#" userId="35a196ea-bcb8-475e-86cf-0b9eaca8a48f" providerId="ADAL" clId="{0B73D9CB-241D-4688-B0D2-32786C22DD72}" dt="2024-12-11T12:40:58.416" v="252" actId="478"/>
          <ac:spMkLst>
            <pc:docMk/>
            <pc:sldMk cId="2146715631" sldId="333"/>
            <ac:spMk id="19" creationId="{69CFAAF4-63DE-612B-8A15-637788B1C528}"/>
          </ac:spMkLst>
        </pc:spChg>
        <pc:spChg chg="add del mod topLvl">
          <ac:chgData name="#CUI SHUAIWEN#" userId="35a196ea-bcb8-475e-86cf-0b9eaca8a48f" providerId="ADAL" clId="{0B73D9CB-241D-4688-B0D2-32786C22DD72}" dt="2024-12-12T12:44:37.023" v="7098" actId="164"/>
          <ac:spMkLst>
            <pc:docMk/>
            <pc:sldMk cId="2146715631" sldId="333"/>
            <ac:spMk id="22" creationId="{17FB078D-E84F-EDAD-9A58-F7EDBB64E33D}"/>
          </ac:spMkLst>
        </pc:spChg>
        <pc:spChg chg="add del mod topLvl">
          <ac:chgData name="#CUI SHUAIWEN#" userId="35a196ea-bcb8-475e-86cf-0b9eaca8a48f" providerId="ADAL" clId="{0B73D9CB-241D-4688-B0D2-32786C22DD72}" dt="2024-12-12T12:44:37.023" v="7098" actId="164"/>
          <ac:spMkLst>
            <pc:docMk/>
            <pc:sldMk cId="2146715631" sldId="333"/>
            <ac:spMk id="23" creationId="{5A8BEF37-D469-AA8E-C076-2022A104F7E2}"/>
          </ac:spMkLst>
        </pc:spChg>
        <pc:spChg chg="add del mod topLvl">
          <ac:chgData name="#CUI SHUAIWEN#" userId="35a196ea-bcb8-475e-86cf-0b9eaca8a48f" providerId="ADAL" clId="{0B73D9CB-241D-4688-B0D2-32786C22DD72}" dt="2024-12-12T12:44:37.023" v="7098" actId="164"/>
          <ac:spMkLst>
            <pc:docMk/>
            <pc:sldMk cId="2146715631" sldId="333"/>
            <ac:spMk id="24" creationId="{90CB0C90-8FA1-8456-E57F-5C97BA2DA48D}"/>
          </ac:spMkLst>
        </pc:spChg>
        <pc:spChg chg="add del mod topLvl">
          <ac:chgData name="#CUI SHUAIWEN#" userId="35a196ea-bcb8-475e-86cf-0b9eaca8a48f" providerId="ADAL" clId="{0B73D9CB-241D-4688-B0D2-32786C22DD72}" dt="2024-12-12T12:44:37.023" v="7098" actId="164"/>
          <ac:spMkLst>
            <pc:docMk/>
            <pc:sldMk cId="2146715631" sldId="333"/>
            <ac:spMk id="25" creationId="{232B7163-5E2C-8F73-D71A-3EA01D8D6CED}"/>
          </ac:spMkLst>
        </pc:spChg>
        <pc:spChg chg="add mod">
          <ac:chgData name="#CUI SHUAIWEN#" userId="35a196ea-bcb8-475e-86cf-0b9eaca8a48f" providerId="ADAL" clId="{0B73D9CB-241D-4688-B0D2-32786C22DD72}" dt="2024-12-12T14:33:17.403" v="9669" actId="122"/>
          <ac:spMkLst>
            <pc:docMk/>
            <pc:sldMk cId="2146715631" sldId="333"/>
            <ac:spMk id="34" creationId="{2FA55D8E-3367-CFC3-C3B1-7885E61518F2}"/>
          </ac:spMkLst>
        </pc:spChg>
        <pc:spChg chg="add del mod">
          <ac:chgData name="#CUI SHUAIWEN#" userId="35a196ea-bcb8-475e-86cf-0b9eaca8a48f" providerId="ADAL" clId="{0B73D9CB-241D-4688-B0D2-32786C22DD72}" dt="2024-12-11T14:08:23.105" v="3431" actId="478"/>
          <ac:spMkLst>
            <pc:docMk/>
            <pc:sldMk cId="2146715631" sldId="333"/>
            <ac:spMk id="34" creationId="{81F858FA-DD15-51BC-7D1D-D69C058C2E71}"/>
          </ac:spMkLst>
        </pc:spChg>
        <pc:spChg chg="add mod">
          <ac:chgData name="#CUI SHUAIWEN#" userId="35a196ea-bcb8-475e-86cf-0b9eaca8a48f" providerId="ADAL" clId="{0B73D9CB-241D-4688-B0D2-32786C22DD72}" dt="2024-12-12T14:33:19.940" v="9670" actId="122"/>
          <ac:spMkLst>
            <pc:docMk/>
            <pc:sldMk cId="2146715631" sldId="333"/>
            <ac:spMk id="35" creationId="{0E77660F-C193-1FD3-9CBB-4D44C3E1AA98}"/>
          </ac:spMkLst>
        </pc:spChg>
        <pc:spChg chg="mod topLvl">
          <ac:chgData name="#CUI SHUAIWEN#" userId="35a196ea-bcb8-475e-86cf-0b9eaca8a48f" providerId="ADAL" clId="{0B73D9CB-241D-4688-B0D2-32786C22DD72}" dt="2024-12-12T14:20:05.183" v="9662" actId="20577"/>
          <ac:spMkLst>
            <pc:docMk/>
            <pc:sldMk cId="2146715631" sldId="333"/>
            <ac:spMk id="36" creationId="{964602CB-7728-6F33-1C32-3647D40E1BFF}"/>
          </ac:spMkLst>
        </pc:spChg>
        <pc:spChg chg="add mod">
          <ac:chgData name="#CUI SHUAIWEN#" userId="35a196ea-bcb8-475e-86cf-0b9eaca8a48f" providerId="ADAL" clId="{0B73D9CB-241D-4688-B0D2-32786C22DD72}" dt="2024-12-12T12:42:33.304" v="7068" actId="164"/>
          <ac:spMkLst>
            <pc:docMk/>
            <pc:sldMk cId="2146715631" sldId="333"/>
            <ac:spMk id="38" creationId="{87FA20BF-8279-3E6D-41FB-2B9EFA242E71}"/>
          </ac:spMkLst>
        </pc:spChg>
        <pc:spChg chg="add mod">
          <ac:chgData name="#CUI SHUAIWEN#" userId="35a196ea-bcb8-475e-86cf-0b9eaca8a48f" providerId="ADAL" clId="{0B73D9CB-241D-4688-B0D2-32786C22DD72}" dt="2024-12-12T12:42:33.304" v="7068" actId="164"/>
          <ac:spMkLst>
            <pc:docMk/>
            <pc:sldMk cId="2146715631" sldId="333"/>
            <ac:spMk id="39" creationId="{71EA4AB4-2183-DDDD-186B-2E87FF6AE096}"/>
          </ac:spMkLst>
        </pc:spChg>
        <pc:spChg chg="add del mod">
          <ac:chgData name="#CUI SHUAIWEN#" userId="35a196ea-bcb8-475e-86cf-0b9eaca8a48f" providerId="ADAL" clId="{0B73D9CB-241D-4688-B0D2-32786C22DD72}" dt="2024-12-12T12:41:44.896" v="7057" actId="478"/>
          <ac:spMkLst>
            <pc:docMk/>
            <pc:sldMk cId="2146715631" sldId="333"/>
            <ac:spMk id="40" creationId="{E8308DD5-542C-16D9-8A2A-ECFE831C1043}"/>
          </ac:spMkLst>
        </pc:spChg>
        <pc:spChg chg="del mod topLvl">
          <ac:chgData name="#CUI SHUAIWEN#" userId="35a196ea-bcb8-475e-86cf-0b9eaca8a48f" providerId="ADAL" clId="{0B73D9CB-241D-4688-B0D2-32786C22DD72}" dt="2024-12-11T14:09:02.671" v="3473" actId="478"/>
          <ac:spMkLst>
            <pc:docMk/>
            <pc:sldMk cId="2146715631" sldId="333"/>
            <ac:spMk id="42" creationId="{BF436E87-DBC8-E990-E39F-5E4A7B5C282D}"/>
          </ac:spMkLst>
        </pc:spChg>
        <pc:spChg chg="del mod topLvl">
          <ac:chgData name="#CUI SHUAIWEN#" userId="35a196ea-bcb8-475e-86cf-0b9eaca8a48f" providerId="ADAL" clId="{0B73D9CB-241D-4688-B0D2-32786C22DD72}" dt="2024-12-11T14:09:02.671" v="3473" actId="478"/>
          <ac:spMkLst>
            <pc:docMk/>
            <pc:sldMk cId="2146715631" sldId="333"/>
            <ac:spMk id="43" creationId="{1F5DD43C-8E60-0F5D-E8B0-15597BDF19FE}"/>
          </ac:spMkLst>
        </pc:spChg>
        <pc:spChg chg="del mod topLvl">
          <ac:chgData name="#CUI SHUAIWEN#" userId="35a196ea-bcb8-475e-86cf-0b9eaca8a48f" providerId="ADAL" clId="{0B73D9CB-241D-4688-B0D2-32786C22DD72}" dt="2024-12-11T14:09:02.671" v="3473" actId="478"/>
          <ac:spMkLst>
            <pc:docMk/>
            <pc:sldMk cId="2146715631" sldId="333"/>
            <ac:spMk id="44" creationId="{73A8C803-59D5-E818-2242-D72BCEDFCEEA}"/>
          </ac:spMkLst>
        </pc:spChg>
        <pc:spChg chg="del mod topLvl">
          <ac:chgData name="#CUI SHUAIWEN#" userId="35a196ea-bcb8-475e-86cf-0b9eaca8a48f" providerId="ADAL" clId="{0B73D9CB-241D-4688-B0D2-32786C22DD72}" dt="2024-12-11T14:09:02.671" v="3473" actId="478"/>
          <ac:spMkLst>
            <pc:docMk/>
            <pc:sldMk cId="2146715631" sldId="333"/>
            <ac:spMk id="45" creationId="{FB55F7DE-8C64-71E0-73BB-A6B12DF047C3}"/>
          </ac:spMkLst>
        </pc:spChg>
        <pc:spChg chg="del mod topLvl">
          <ac:chgData name="#CUI SHUAIWEN#" userId="35a196ea-bcb8-475e-86cf-0b9eaca8a48f" providerId="ADAL" clId="{0B73D9CB-241D-4688-B0D2-32786C22DD72}" dt="2024-12-11T14:09:02.671" v="3473" actId="478"/>
          <ac:spMkLst>
            <pc:docMk/>
            <pc:sldMk cId="2146715631" sldId="333"/>
            <ac:spMk id="46" creationId="{0E947FA7-B0C9-628C-F858-EA8192D18132}"/>
          </ac:spMkLst>
        </pc:spChg>
        <pc:spChg chg="add del mod ord">
          <ac:chgData name="#CUI SHUAIWEN#" userId="35a196ea-bcb8-475e-86cf-0b9eaca8a48f" providerId="ADAL" clId="{0B73D9CB-241D-4688-B0D2-32786C22DD72}" dt="2024-12-11T14:32:36.864" v="3866" actId="478"/>
          <ac:spMkLst>
            <pc:docMk/>
            <pc:sldMk cId="2146715631" sldId="333"/>
            <ac:spMk id="49" creationId="{F4C3CA21-8572-A4CC-5C4B-F537949D46EB}"/>
          </ac:spMkLst>
        </pc:spChg>
        <pc:spChg chg="add del mod">
          <ac:chgData name="#CUI SHUAIWEN#" userId="35a196ea-bcb8-475e-86cf-0b9eaca8a48f" providerId="ADAL" clId="{0B73D9CB-241D-4688-B0D2-32786C22DD72}" dt="2024-12-11T14:15:51.062" v="3491" actId="478"/>
          <ac:spMkLst>
            <pc:docMk/>
            <pc:sldMk cId="2146715631" sldId="333"/>
            <ac:spMk id="50" creationId="{18301F65-7716-8D9E-63CF-BA1A6DF7D901}"/>
          </ac:spMkLst>
        </pc:spChg>
        <pc:spChg chg="add del mod">
          <ac:chgData name="#CUI SHUAIWEN#" userId="35a196ea-bcb8-475e-86cf-0b9eaca8a48f" providerId="ADAL" clId="{0B73D9CB-241D-4688-B0D2-32786C22DD72}" dt="2024-12-11T14:16:21.712" v="3501" actId="478"/>
          <ac:spMkLst>
            <pc:docMk/>
            <pc:sldMk cId="2146715631" sldId="333"/>
            <ac:spMk id="51" creationId="{608DB416-80F6-0CE8-65D0-35B2A056BC83}"/>
          </ac:spMkLst>
        </pc:spChg>
        <pc:spChg chg="add mod topLvl">
          <ac:chgData name="#CUI SHUAIWEN#" userId="35a196ea-bcb8-475e-86cf-0b9eaca8a48f" providerId="ADAL" clId="{0B73D9CB-241D-4688-B0D2-32786C22DD72}" dt="2024-12-12T12:45:26.181" v="7109" actId="20577"/>
          <ac:spMkLst>
            <pc:docMk/>
            <pc:sldMk cId="2146715631" sldId="333"/>
            <ac:spMk id="52" creationId="{59C18BB6-63B2-D9E2-097C-74810DBBE1C6}"/>
          </ac:spMkLst>
        </pc:spChg>
        <pc:spChg chg="add del mod ord">
          <ac:chgData name="#CUI SHUAIWEN#" userId="35a196ea-bcb8-475e-86cf-0b9eaca8a48f" providerId="ADAL" clId="{0B73D9CB-241D-4688-B0D2-32786C22DD72}" dt="2024-12-11T14:32:35.869" v="3865" actId="478"/>
          <ac:spMkLst>
            <pc:docMk/>
            <pc:sldMk cId="2146715631" sldId="333"/>
            <ac:spMk id="53" creationId="{4F41A65F-FDD8-54B7-DE0F-CC76C6356B5E}"/>
          </ac:spMkLst>
        </pc:spChg>
        <pc:spChg chg="add mod">
          <ac:chgData name="#CUI SHUAIWEN#" userId="35a196ea-bcb8-475e-86cf-0b9eaca8a48f" providerId="ADAL" clId="{0B73D9CB-241D-4688-B0D2-32786C22DD72}" dt="2024-12-12T12:45:32.091" v="7114" actId="20577"/>
          <ac:spMkLst>
            <pc:docMk/>
            <pc:sldMk cId="2146715631" sldId="333"/>
            <ac:spMk id="55" creationId="{E2378141-3C41-FEBD-61A5-23849E76BC63}"/>
          </ac:spMkLst>
        </pc:spChg>
        <pc:spChg chg="add del mod ord">
          <ac:chgData name="#CUI SHUAIWEN#" userId="35a196ea-bcb8-475e-86cf-0b9eaca8a48f" providerId="ADAL" clId="{0B73D9CB-241D-4688-B0D2-32786C22DD72}" dt="2024-12-11T14:32:35.386" v="3864" actId="478"/>
          <ac:spMkLst>
            <pc:docMk/>
            <pc:sldMk cId="2146715631" sldId="333"/>
            <ac:spMk id="58" creationId="{1400E088-83BB-D2A9-91AC-7F59C0EE5308}"/>
          </ac:spMkLst>
        </pc:spChg>
        <pc:spChg chg="add mod topLvl">
          <ac:chgData name="#CUI SHUAIWEN#" userId="35a196ea-bcb8-475e-86cf-0b9eaca8a48f" providerId="ADAL" clId="{0B73D9CB-241D-4688-B0D2-32786C22DD72}" dt="2024-12-12T12:45:37.447" v="7117" actId="20577"/>
          <ac:spMkLst>
            <pc:docMk/>
            <pc:sldMk cId="2146715631" sldId="333"/>
            <ac:spMk id="59" creationId="{A06FB919-6AB3-60B9-72A0-F386C8965E7A}"/>
          </ac:spMkLst>
        </pc:spChg>
        <pc:spChg chg="add mod ord topLvl">
          <ac:chgData name="#CUI SHUAIWEN#" userId="35a196ea-bcb8-475e-86cf-0b9eaca8a48f" providerId="ADAL" clId="{0B73D9CB-241D-4688-B0D2-32786C22DD72}" dt="2024-12-12T12:36:51.033" v="6858" actId="165"/>
          <ac:spMkLst>
            <pc:docMk/>
            <pc:sldMk cId="2146715631" sldId="333"/>
            <ac:spMk id="61" creationId="{75DE87BA-7E54-A695-6BA2-5CC41F9B7219}"/>
          </ac:spMkLst>
        </pc:spChg>
        <pc:spChg chg="add mod ord">
          <ac:chgData name="#CUI SHUAIWEN#" userId="35a196ea-bcb8-475e-86cf-0b9eaca8a48f" providerId="ADAL" clId="{0B73D9CB-241D-4688-B0D2-32786C22DD72}" dt="2024-12-12T12:41:04.352" v="7047" actId="165"/>
          <ac:spMkLst>
            <pc:docMk/>
            <pc:sldMk cId="2146715631" sldId="333"/>
            <ac:spMk id="62" creationId="{48AAA6A0-8CAD-19B1-297F-814416D50024}"/>
          </ac:spMkLst>
        </pc:spChg>
        <pc:spChg chg="add mod ord topLvl">
          <ac:chgData name="#CUI SHUAIWEN#" userId="35a196ea-bcb8-475e-86cf-0b9eaca8a48f" providerId="ADAL" clId="{0B73D9CB-241D-4688-B0D2-32786C22DD72}" dt="2024-12-12T12:41:07.172" v="7048" actId="165"/>
          <ac:spMkLst>
            <pc:docMk/>
            <pc:sldMk cId="2146715631" sldId="333"/>
            <ac:spMk id="63" creationId="{8E155B30-8C0C-6901-D2E3-914326304C7C}"/>
          </ac:spMkLst>
        </pc:spChg>
        <pc:spChg chg="add del mod">
          <ac:chgData name="#CUI SHUAIWEN#" userId="35a196ea-bcb8-475e-86cf-0b9eaca8a48f" providerId="ADAL" clId="{0B73D9CB-241D-4688-B0D2-32786C22DD72}" dt="2024-12-11T14:34:19.749" v="3888" actId="478"/>
          <ac:spMkLst>
            <pc:docMk/>
            <pc:sldMk cId="2146715631" sldId="333"/>
            <ac:spMk id="67" creationId="{5ECC90CA-8681-4E75-8DA8-D1687B5DA25B}"/>
          </ac:spMkLst>
        </pc:spChg>
        <pc:spChg chg="add del mod">
          <ac:chgData name="#CUI SHUAIWEN#" userId="35a196ea-bcb8-475e-86cf-0b9eaca8a48f" providerId="ADAL" clId="{0B73D9CB-241D-4688-B0D2-32786C22DD72}" dt="2024-12-11T14:34:20.187" v="3889" actId="478"/>
          <ac:spMkLst>
            <pc:docMk/>
            <pc:sldMk cId="2146715631" sldId="333"/>
            <ac:spMk id="68" creationId="{CD126132-8378-1B7E-66B5-ACC8E1FB5277}"/>
          </ac:spMkLst>
        </pc:spChg>
        <pc:spChg chg="mod">
          <ac:chgData name="#CUI SHUAIWEN#" userId="35a196ea-bcb8-475e-86cf-0b9eaca8a48f" providerId="ADAL" clId="{0B73D9CB-241D-4688-B0D2-32786C22DD72}" dt="2024-12-11T13:36:08.206" v="3155" actId="207"/>
          <ac:spMkLst>
            <pc:docMk/>
            <pc:sldMk cId="2146715631" sldId="333"/>
            <ac:spMk id="69" creationId="{D9870F40-E5D9-690F-DDD6-265C6787419B}"/>
          </ac:spMkLst>
        </pc:spChg>
        <pc:spChg chg="del">
          <ac:chgData name="#CUI SHUAIWEN#" userId="35a196ea-bcb8-475e-86cf-0b9eaca8a48f" providerId="ADAL" clId="{0B73D9CB-241D-4688-B0D2-32786C22DD72}" dt="2024-12-11T12:40:55.229" v="251" actId="478"/>
          <ac:spMkLst>
            <pc:docMk/>
            <pc:sldMk cId="2146715631" sldId="333"/>
            <ac:spMk id="70" creationId="{3CC58352-3A32-2F58-1243-0CAE292F9C4A}"/>
          </ac:spMkLst>
        </pc:spChg>
        <pc:spChg chg="del mod">
          <ac:chgData name="#CUI SHUAIWEN#" userId="35a196ea-bcb8-475e-86cf-0b9eaca8a48f" providerId="ADAL" clId="{0B73D9CB-241D-4688-B0D2-32786C22DD72}" dt="2024-12-11T13:46:13.513" v="3257" actId="478"/>
          <ac:spMkLst>
            <pc:docMk/>
            <pc:sldMk cId="2146715631" sldId="333"/>
            <ac:spMk id="71" creationId="{2EDA281C-6316-D700-A438-AEB5565C35B9}"/>
          </ac:spMkLst>
        </pc:spChg>
        <pc:spChg chg="add del mod">
          <ac:chgData name="#CUI SHUAIWEN#" userId="35a196ea-bcb8-475e-86cf-0b9eaca8a48f" providerId="ADAL" clId="{0B73D9CB-241D-4688-B0D2-32786C22DD72}" dt="2024-12-11T14:34:20.899" v="3890" actId="478"/>
          <ac:spMkLst>
            <pc:docMk/>
            <pc:sldMk cId="2146715631" sldId="333"/>
            <ac:spMk id="72" creationId="{04002006-1CB2-DF97-7360-F0B22C79A45A}"/>
          </ac:spMkLst>
        </pc:spChg>
        <pc:spChg chg="add del mod">
          <ac:chgData name="#CUI SHUAIWEN#" userId="35a196ea-bcb8-475e-86cf-0b9eaca8a48f" providerId="ADAL" clId="{0B73D9CB-241D-4688-B0D2-32786C22DD72}" dt="2024-12-11T14:38:39.375" v="3991" actId="478"/>
          <ac:spMkLst>
            <pc:docMk/>
            <pc:sldMk cId="2146715631" sldId="333"/>
            <ac:spMk id="73" creationId="{DC787BB0-2627-6E3A-CF9A-1ADE16CF059E}"/>
          </ac:spMkLst>
        </pc:spChg>
        <pc:spChg chg="add del mod">
          <ac:chgData name="#CUI SHUAIWEN#" userId="35a196ea-bcb8-475e-86cf-0b9eaca8a48f" providerId="ADAL" clId="{0B73D9CB-241D-4688-B0D2-32786C22DD72}" dt="2024-12-11T14:38:39.375" v="3991" actId="478"/>
          <ac:spMkLst>
            <pc:docMk/>
            <pc:sldMk cId="2146715631" sldId="333"/>
            <ac:spMk id="74" creationId="{50D5ADAE-BA4C-7F80-D6DB-0AC53DF73EF1}"/>
          </ac:spMkLst>
        </pc:spChg>
        <pc:spChg chg="add del mod">
          <ac:chgData name="#CUI SHUAIWEN#" userId="35a196ea-bcb8-475e-86cf-0b9eaca8a48f" providerId="ADAL" clId="{0B73D9CB-241D-4688-B0D2-32786C22DD72}" dt="2024-12-11T14:38:48.416" v="3993" actId="478"/>
          <ac:spMkLst>
            <pc:docMk/>
            <pc:sldMk cId="2146715631" sldId="333"/>
            <ac:spMk id="75" creationId="{05A29C10-53F3-BBD9-D99B-7AA8DA785753}"/>
          </ac:spMkLst>
        </pc:spChg>
        <pc:spChg chg="add del mod">
          <ac:chgData name="#CUI SHUAIWEN#" userId="35a196ea-bcb8-475e-86cf-0b9eaca8a48f" providerId="ADAL" clId="{0B73D9CB-241D-4688-B0D2-32786C22DD72}" dt="2024-12-11T14:48:21.323" v="4212" actId="478"/>
          <ac:spMkLst>
            <pc:docMk/>
            <pc:sldMk cId="2146715631" sldId="333"/>
            <ac:spMk id="77" creationId="{99631A43-9BC9-1801-996D-CDBF062B4B4D}"/>
          </ac:spMkLst>
        </pc:spChg>
        <pc:spChg chg="add del mod topLvl">
          <ac:chgData name="#CUI SHUAIWEN#" userId="35a196ea-bcb8-475e-86cf-0b9eaca8a48f" providerId="ADAL" clId="{0B73D9CB-241D-4688-B0D2-32786C22DD72}" dt="2024-12-12T12:37:00.756" v="6859" actId="478"/>
          <ac:spMkLst>
            <pc:docMk/>
            <pc:sldMk cId="2146715631" sldId="333"/>
            <ac:spMk id="78" creationId="{3F41DF93-CA34-79B7-216A-19F9BC5CEB5B}"/>
          </ac:spMkLst>
        </pc:spChg>
        <pc:spChg chg="add del mod topLvl">
          <ac:chgData name="#CUI SHUAIWEN#" userId="35a196ea-bcb8-475e-86cf-0b9eaca8a48f" providerId="ADAL" clId="{0B73D9CB-241D-4688-B0D2-32786C22DD72}" dt="2024-12-12T12:37:00.756" v="6859" actId="478"/>
          <ac:spMkLst>
            <pc:docMk/>
            <pc:sldMk cId="2146715631" sldId="333"/>
            <ac:spMk id="79" creationId="{89BDBC7C-D1A0-A1AD-E134-A50011C38DEC}"/>
          </ac:spMkLst>
        </pc:spChg>
        <pc:spChg chg="add del mod topLvl">
          <ac:chgData name="#CUI SHUAIWEN#" userId="35a196ea-bcb8-475e-86cf-0b9eaca8a48f" providerId="ADAL" clId="{0B73D9CB-241D-4688-B0D2-32786C22DD72}" dt="2024-12-12T12:37:00.756" v="6859" actId="478"/>
          <ac:spMkLst>
            <pc:docMk/>
            <pc:sldMk cId="2146715631" sldId="333"/>
            <ac:spMk id="80" creationId="{9F44E217-5171-2229-596E-593F44821DA6}"/>
          </ac:spMkLst>
        </pc:spChg>
        <pc:spChg chg="add del mod topLvl">
          <ac:chgData name="#CUI SHUAIWEN#" userId="35a196ea-bcb8-475e-86cf-0b9eaca8a48f" providerId="ADAL" clId="{0B73D9CB-241D-4688-B0D2-32786C22DD72}" dt="2024-12-12T12:37:00.756" v="6859" actId="478"/>
          <ac:spMkLst>
            <pc:docMk/>
            <pc:sldMk cId="2146715631" sldId="333"/>
            <ac:spMk id="81" creationId="{DFDD197B-8CD5-ABE4-9DBA-B612D242CA08}"/>
          </ac:spMkLst>
        </pc:spChg>
        <pc:spChg chg="del">
          <ac:chgData name="#CUI SHUAIWEN#" userId="35a196ea-bcb8-475e-86cf-0b9eaca8a48f" providerId="ADAL" clId="{0B73D9CB-241D-4688-B0D2-32786C22DD72}" dt="2024-12-11T12:41:00.083" v="253" actId="478"/>
          <ac:spMkLst>
            <pc:docMk/>
            <pc:sldMk cId="2146715631" sldId="333"/>
            <ac:spMk id="82" creationId="{8809D291-2D09-7C5C-35E4-2EB36E707533}"/>
          </ac:spMkLst>
        </pc:spChg>
        <pc:spChg chg="mod">
          <ac:chgData name="#CUI SHUAIWEN#" userId="35a196ea-bcb8-475e-86cf-0b9eaca8a48f" providerId="ADAL" clId="{0B73D9CB-241D-4688-B0D2-32786C22DD72}" dt="2024-12-12T13:22:57.678" v="7548" actId="207"/>
          <ac:spMkLst>
            <pc:docMk/>
            <pc:sldMk cId="2146715631" sldId="333"/>
            <ac:spMk id="83" creationId="{D91CA87D-3C93-9373-6C8B-3BC104A770C6}"/>
          </ac:spMkLst>
        </pc:spChg>
        <pc:spChg chg="add del mod topLvl">
          <ac:chgData name="#CUI SHUAIWEN#" userId="35a196ea-bcb8-475e-86cf-0b9eaca8a48f" providerId="ADAL" clId="{0B73D9CB-241D-4688-B0D2-32786C22DD72}" dt="2024-12-12T12:37:00.756" v="6859" actId="478"/>
          <ac:spMkLst>
            <pc:docMk/>
            <pc:sldMk cId="2146715631" sldId="333"/>
            <ac:spMk id="84" creationId="{659C3956-8788-B0CB-AFE3-7820A7D6B9C7}"/>
          </ac:spMkLst>
        </pc:spChg>
        <pc:spChg chg="add mod topLvl">
          <ac:chgData name="#CUI SHUAIWEN#" userId="35a196ea-bcb8-475e-86cf-0b9eaca8a48f" providerId="ADAL" clId="{0B73D9CB-241D-4688-B0D2-32786C22DD72}" dt="2024-12-12T12:36:51.033" v="6858" actId="165"/>
          <ac:spMkLst>
            <pc:docMk/>
            <pc:sldMk cId="2146715631" sldId="333"/>
            <ac:spMk id="85" creationId="{B011059A-681C-2E13-EAF0-E8FA0D9BAF01}"/>
          </ac:spMkLst>
        </pc:spChg>
        <pc:spChg chg="add mod topLvl">
          <ac:chgData name="#CUI SHUAIWEN#" userId="35a196ea-bcb8-475e-86cf-0b9eaca8a48f" providerId="ADAL" clId="{0B73D9CB-241D-4688-B0D2-32786C22DD72}" dt="2024-12-12T12:36:51.033" v="6858" actId="165"/>
          <ac:spMkLst>
            <pc:docMk/>
            <pc:sldMk cId="2146715631" sldId="333"/>
            <ac:spMk id="86" creationId="{B9F3DA48-C199-1B42-1D50-A55799090D15}"/>
          </ac:spMkLst>
        </pc:spChg>
        <pc:spChg chg="add mod topLvl">
          <ac:chgData name="#CUI SHUAIWEN#" userId="35a196ea-bcb8-475e-86cf-0b9eaca8a48f" providerId="ADAL" clId="{0B73D9CB-241D-4688-B0D2-32786C22DD72}" dt="2024-12-12T12:36:51.033" v="6858" actId="165"/>
          <ac:spMkLst>
            <pc:docMk/>
            <pc:sldMk cId="2146715631" sldId="333"/>
            <ac:spMk id="89" creationId="{ACDDBE16-6ACD-C485-76CB-BD93514F57CE}"/>
          </ac:spMkLst>
        </pc:spChg>
        <pc:spChg chg="add mod topLvl">
          <ac:chgData name="#CUI SHUAIWEN#" userId="35a196ea-bcb8-475e-86cf-0b9eaca8a48f" providerId="ADAL" clId="{0B73D9CB-241D-4688-B0D2-32786C22DD72}" dt="2024-12-12T12:36:51.033" v="6858" actId="165"/>
          <ac:spMkLst>
            <pc:docMk/>
            <pc:sldMk cId="2146715631" sldId="333"/>
            <ac:spMk id="90" creationId="{B14A713F-52A8-38E4-9A7D-7D1742FAAF31}"/>
          </ac:spMkLst>
        </pc:spChg>
        <pc:spChg chg="add del mod topLvl">
          <ac:chgData name="#CUI SHUAIWEN#" userId="35a196ea-bcb8-475e-86cf-0b9eaca8a48f" providerId="ADAL" clId="{0B73D9CB-241D-4688-B0D2-32786C22DD72}" dt="2024-12-12T12:37:00.756" v="6859" actId="478"/>
          <ac:spMkLst>
            <pc:docMk/>
            <pc:sldMk cId="2146715631" sldId="333"/>
            <ac:spMk id="92" creationId="{F27EF4AC-18F8-AF2A-7400-3BA7C72DC56C}"/>
          </ac:spMkLst>
        </pc:spChg>
        <pc:spChg chg="add del mod">
          <ac:chgData name="#CUI SHUAIWEN#" userId="35a196ea-bcb8-475e-86cf-0b9eaca8a48f" providerId="ADAL" clId="{0B73D9CB-241D-4688-B0D2-32786C22DD72}" dt="2024-12-11T14:43:35.771" v="4108" actId="478"/>
          <ac:spMkLst>
            <pc:docMk/>
            <pc:sldMk cId="2146715631" sldId="333"/>
            <ac:spMk id="98" creationId="{C79A5AD7-CF47-E6D2-B6A6-5DCD940E280F}"/>
          </ac:spMkLst>
        </pc:spChg>
        <pc:spChg chg="add mod topLvl">
          <ac:chgData name="#CUI SHUAIWEN#" userId="35a196ea-bcb8-475e-86cf-0b9eaca8a48f" providerId="ADAL" clId="{0B73D9CB-241D-4688-B0D2-32786C22DD72}" dt="2024-12-12T12:36:51.033" v="6858" actId="165"/>
          <ac:spMkLst>
            <pc:docMk/>
            <pc:sldMk cId="2146715631" sldId="333"/>
            <ac:spMk id="106" creationId="{377FCE75-8CCE-1768-7507-DEBA6E0B6CC3}"/>
          </ac:spMkLst>
        </pc:spChg>
        <pc:spChg chg="add mod topLvl">
          <ac:chgData name="#CUI SHUAIWEN#" userId="35a196ea-bcb8-475e-86cf-0b9eaca8a48f" providerId="ADAL" clId="{0B73D9CB-241D-4688-B0D2-32786C22DD72}" dt="2024-12-12T12:36:51.033" v="6858" actId="165"/>
          <ac:spMkLst>
            <pc:docMk/>
            <pc:sldMk cId="2146715631" sldId="333"/>
            <ac:spMk id="110" creationId="{6A86DBCD-D23E-8E60-BBCE-C32E3C3F0CD0}"/>
          </ac:spMkLst>
        </pc:spChg>
        <pc:spChg chg="add mod topLvl">
          <ac:chgData name="#CUI SHUAIWEN#" userId="35a196ea-bcb8-475e-86cf-0b9eaca8a48f" providerId="ADAL" clId="{0B73D9CB-241D-4688-B0D2-32786C22DD72}" dt="2024-12-12T12:36:51.033" v="6858" actId="165"/>
          <ac:spMkLst>
            <pc:docMk/>
            <pc:sldMk cId="2146715631" sldId="333"/>
            <ac:spMk id="112" creationId="{B7E867A3-7C5D-10E7-026C-3F55A2148CF6}"/>
          </ac:spMkLst>
        </pc:spChg>
        <pc:spChg chg="add mod topLvl">
          <ac:chgData name="#CUI SHUAIWEN#" userId="35a196ea-bcb8-475e-86cf-0b9eaca8a48f" providerId="ADAL" clId="{0B73D9CB-241D-4688-B0D2-32786C22DD72}" dt="2024-12-12T12:36:51.033" v="6858" actId="165"/>
          <ac:spMkLst>
            <pc:docMk/>
            <pc:sldMk cId="2146715631" sldId="333"/>
            <ac:spMk id="114" creationId="{CBF5CA97-4FA9-64C0-DDE0-094BEDBB66AC}"/>
          </ac:spMkLst>
        </pc:spChg>
        <pc:spChg chg="add mod topLvl">
          <ac:chgData name="#CUI SHUAIWEN#" userId="35a196ea-bcb8-475e-86cf-0b9eaca8a48f" providerId="ADAL" clId="{0B73D9CB-241D-4688-B0D2-32786C22DD72}" dt="2024-12-12T12:36:51.033" v="6858" actId="165"/>
          <ac:spMkLst>
            <pc:docMk/>
            <pc:sldMk cId="2146715631" sldId="333"/>
            <ac:spMk id="115" creationId="{A4E56ABE-8D67-D871-652E-B5CAEB14ED10}"/>
          </ac:spMkLst>
        </pc:spChg>
        <pc:spChg chg="add mod topLvl">
          <ac:chgData name="#CUI SHUAIWEN#" userId="35a196ea-bcb8-475e-86cf-0b9eaca8a48f" providerId="ADAL" clId="{0B73D9CB-241D-4688-B0D2-32786C22DD72}" dt="2024-12-12T12:36:51.033" v="6858" actId="165"/>
          <ac:spMkLst>
            <pc:docMk/>
            <pc:sldMk cId="2146715631" sldId="333"/>
            <ac:spMk id="120" creationId="{5B2AA1BC-F675-E249-533F-2A1A0FF6F97D}"/>
          </ac:spMkLst>
        </pc:spChg>
        <pc:spChg chg="add mod topLvl">
          <ac:chgData name="#CUI SHUAIWEN#" userId="35a196ea-bcb8-475e-86cf-0b9eaca8a48f" providerId="ADAL" clId="{0B73D9CB-241D-4688-B0D2-32786C22DD72}" dt="2024-12-12T12:36:51.033" v="6858" actId="165"/>
          <ac:spMkLst>
            <pc:docMk/>
            <pc:sldMk cId="2146715631" sldId="333"/>
            <ac:spMk id="122" creationId="{1CB94D54-E932-5A1C-44F0-D3F42BF1E9BE}"/>
          </ac:spMkLst>
        </pc:spChg>
        <pc:spChg chg="add mod topLvl">
          <ac:chgData name="#CUI SHUAIWEN#" userId="35a196ea-bcb8-475e-86cf-0b9eaca8a48f" providerId="ADAL" clId="{0B73D9CB-241D-4688-B0D2-32786C22DD72}" dt="2024-12-12T12:36:51.033" v="6858" actId="165"/>
          <ac:spMkLst>
            <pc:docMk/>
            <pc:sldMk cId="2146715631" sldId="333"/>
            <ac:spMk id="123" creationId="{81102B91-4DBA-26B9-5DA8-1F596ADBB310}"/>
          </ac:spMkLst>
        </pc:spChg>
        <pc:spChg chg="add mod topLvl">
          <ac:chgData name="#CUI SHUAIWEN#" userId="35a196ea-bcb8-475e-86cf-0b9eaca8a48f" providerId="ADAL" clId="{0B73D9CB-241D-4688-B0D2-32786C22DD72}" dt="2024-12-12T12:36:51.033" v="6858" actId="165"/>
          <ac:spMkLst>
            <pc:docMk/>
            <pc:sldMk cId="2146715631" sldId="333"/>
            <ac:spMk id="124" creationId="{5A786E2B-F95D-48F3-DAED-854297CAFA3A}"/>
          </ac:spMkLst>
        </pc:spChg>
        <pc:spChg chg="add mod topLvl">
          <ac:chgData name="#CUI SHUAIWEN#" userId="35a196ea-bcb8-475e-86cf-0b9eaca8a48f" providerId="ADAL" clId="{0B73D9CB-241D-4688-B0D2-32786C22DD72}" dt="2024-12-12T12:36:51.033" v="6858" actId="165"/>
          <ac:spMkLst>
            <pc:docMk/>
            <pc:sldMk cId="2146715631" sldId="333"/>
            <ac:spMk id="126" creationId="{B3EF33CD-2A4B-9BB9-43AD-5C298CFE13A7}"/>
          </ac:spMkLst>
        </pc:spChg>
        <pc:spChg chg="add mod">
          <ac:chgData name="#CUI SHUAIWEN#" userId="35a196ea-bcb8-475e-86cf-0b9eaca8a48f" providerId="ADAL" clId="{0B73D9CB-241D-4688-B0D2-32786C22DD72}" dt="2024-12-11T14:52:10.631" v="4218" actId="1076"/>
          <ac:spMkLst>
            <pc:docMk/>
            <pc:sldMk cId="2146715631" sldId="333"/>
            <ac:spMk id="133" creationId="{A8BDE800-36B0-564B-8BC2-E86FED554512}"/>
          </ac:spMkLst>
        </pc:spChg>
        <pc:spChg chg="add mod topLvl">
          <ac:chgData name="#CUI SHUAIWEN#" userId="35a196ea-bcb8-475e-86cf-0b9eaca8a48f" providerId="ADAL" clId="{0B73D9CB-241D-4688-B0D2-32786C22DD72}" dt="2024-12-12T14:33:11.278" v="9667" actId="122"/>
          <ac:spMkLst>
            <pc:docMk/>
            <pc:sldMk cId="2146715631" sldId="333"/>
            <ac:spMk id="134" creationId="{E64C6FF5-8B44-AF94-6BDA-C1DCE543CBD1}"/>
          </ac:spMkLst>
        </pc:spChg>
        <pc:spChg chg="add mod topLvl">
          <ac:chgData name="#CUI SHUAIWEN#" userId="35a196ea-bcb8-475e-86cf-0b9eaca8a48f" providerId="ADAL" clId="{0B73D9CB-241D-4688-B0D2-32786C22DD72}" dt="2024-12-12T14:33:14.699" v="9668" actId="122"/>
          <ac:spMkLst>
            <pc:docMk/>
            <pc:sldMk cId="2146715631" sldId="333"/>
            <ac:spMk id="135" creationId="{29104240-13A3-3542-64C0-C311025BF415}"/>
          </ac:spMkLst>
        </pc:spChg>
        <pc:spChg chg="add del mod topLvl">
          <ac:chgData name="#CUI SHUAIWEN#" userId="35a196ea-bcb8-475e-86cf-0b9eaca8a48f" providerId="ADAL" clId="{0B73D9CB-241D-4688-B0D2-32786C22DD72}" dt="2024-12-12T14:25:14.512" v="9663" actId="478"/>
          <ac:spMkLst>
            <pc:docMk/>
            <pc:sldMk cId="2146715631" sldId="333"/>
            <ac:spMk id="136" creationId="{64BEDB1E-6FAB-BF0F-04B5-7B0D0E934E72}"/>
          </ac:spMkLst>
        </pc:spChg>
        <pc:spChg chg="add del mod topLvl">
          <ac:chgData name="#CUI SHUAIWEN#" userId="35a196ea-bcb8-475e-86cf-0b9eaca8a48f" providerId="ADAL" clId="{0B73D9CB-241D-4688-B0D2-32786C22DD72}" dt="2024-12-12T14:25:15.993" v="9664" actId="478"/>
          <ac:spMkLst>
            <pc:docMk/>
            <pc:sldMk cId="2146715631" sldId="333"/>
            <ac:spMk id="137" creationId="{BD56CC2A-587A-058E-C94E-7F7AB2EB814A}"/>
          </ac:spMkLst>
        </pc:spChg>
        <pc:spChg chg="add mod topLvl">
          <ac:chgData name="#CUI SHUAIWEN#" userId="35a196ea-bcb8-475e-86cf-0b9eaca8a48f" providerId="ADAL" clId="{0B73D9CB-241D-4688-B0D2-32786C22DD72}" dt="2024-12-12T12:42:17.489" v="7063" actId="164"/>
          <ac:spMkLst>
            <pc:docMk/>
            <pc:sldMk cId="2146715631" sldId="333"/>
            <ac:spMk id="139" creationId="{77DCA58F-7671-448D-545B-C7A85D1969E8}"/>
          </ac:spMkLst>
        </pc:spChg>
        <pc:spChg chg="add mod topLvl">
          <ac:chgData name="#CUI SHUAIWEN#" userId="35a196ea-bcb8-475e-86cf-0b9eaca8a48f" providerId="ADAL" clId="{0B73D9CB-241D-4688-B0D2-32786C22DD72}" dt="2024-12-12T12:42:17.489" v="7063" actId="164"/>
          <ac:spMkLst>
            <pc:docMk/>
            <pc:sldMk cId="2146715631" sldId="333"/>
            <ac:spMk id="140" creationId="{0C18EF77-4A7A-2680-936A-478B58FD0D96}"/>
          </ac:spMkLst>
        </pc:spChg>
        <pc:spChg chg="add del mod topLvl">
          <ac:chgData name="#CUI SHUAIWEN#" userId="35a196ea-bcb8-475e-86cf-0b9eaca8a48f" providerId="ADAL" clId="{0B73D9CB-241D-4688-B0D2-32786C22DD72}" dt="2024-12-12T14:25:18.901" v="9665" actId="478"/>
          <ac:spMkLst>
            <pc:docMk/>
            <pc:sldMk cId="2146715631" sldId="333"/>
            <ac:spMk id="141" creationId="{ABF1F92C-3302-F828-2AF8-E41A236A2786}"/>
          </ac:spMkLst>
        </pc:spChg>
        <pc:spChg chg="add del mod topLvl">
          <ac:chgData name="#CUI SHUAIWEN#" userId="35a196ea-bcb8-475e-86cf-0b9eaca8a48f" providerId="ADAL" clId="{0B73D9CB-241D-4688-B0D2-32786C22DD72}" dt="2024-12-12T14:25:20.192" v="9666" actId="478"/>
          <ac:spMkLst>
            <pc:docMk/>
            <pc:sldMk cId="2146715631" sldId="333"/>
            <ac:spMk id="142" creationId="{D8C7DDA4-3891-CFE1-47E5-7C8E006F7105}"/>
          </ac:spMkLst>
        </pc:spChg>
        <pc:grpChg chg="add del mod">
          <ac:chgData name="#CUI SHUAIWEN#" userId="35a196ea-bcb8-475e-86cf-0b9eaca8a48f" providerId="ADAL" clId="{0B73D9CB-241D-4688-B0D2-32786C22DD72}" dt="2024-12-12T12:42:54.665" v="7071" actId="165"/>
          <ac:grpSpMkLst>
            <pc:docMk/>
            <pc:sldMk cId="2146715631" sldId="333"/>
            <ac:grpSpMk id="9" creationId="{9212D839-E770-249A-36AC-2649553FA6A5}"/>
          </ac:grpSpMkLst>
        </pc:grpChg>
        <pc:grpChg chg="add del mod topLvl">
          <ac:chgData name="#CUI SHUAIWEN#" userId="35a196ea-bcb8-475e-86cf-0b9eaca8a48f" providerId="ADAL" clId="{0B73D9CB-241D-4688-B0D2-32786C22DD72}" dt="2024-12-12T12:37:00.756" v="6859" actId="478"/>
          <ac:grpSpMkLst>
            <pc:docMk/>
            <pc:sldMk cId="2146715631" sldId="333"/>
            <ac:grpSpMk id="11" creationId="{E4EEA6E4-7F03-828B-83EE-6BA3D65F1F6C}"/>
          </ac:grpSpMkLst>
        </pc:grpChg>
        <pc:grpChg chg="add del mod topLvl">
          <ac:chgData name="#CUI SHUAIWEN#" userId="35a196ea-bcb8-475e-86cf-0b9eaca8a48f" providerId="ADAL" clId="{0B73D9CB-241D-4688-B0D2-32786C22DD72}" dt="2024-12-12T12:37:00.756" v="6859" actId="478"/>
          <ac:grpSpMkLst>
            <pc:docMk/>
            <pc:sldMk cId="2146715631" sldId="333"/>
            <ac:grpSpMk id="19" creationId="{B0BC7EBC-5822-7BDF-F2B5-41A512696DE2}"/>
          </ac:grpSpMkLst>
        </pc:grpChg>
        <pc:grpChg chg="add del mod">
          <ac:chgData name="#CUI SHUAIWEN#" userId="35a196ea-bcb8-475e-86cf-0b9eaca8a48f" providerId="ADAL" clId="{0B73D9CB-241D-4688-B0D2-32786C22DD72}" dt="2024-12-12T12:36:51.033" v="6858" actId="165"/>
          <ac:grpSpMkLst>
            <pc:docMk/>
            <pc:sldMk cId="2146715631" sldId="333"/>
            <ac:grpSpMk id="32" creationId="{54C950F6-F12F-1F72-796E-BF0FF795AB36}"/>
          </ac:grpSpMkLst>
        </pc:grpChg>
        <pc:grpChg chg="add del mod">
          <ac:chgData name="#CUI SHUAIWEN#" userId="35a196ea-bcb8-475e-86cf-0b9eaca8a48f" providerId="ADAL" clId="{0B73D9CB-241D-4688-B0D2-32786C22DD72}" dt="2024-12-11T14:08:37.067" v="3434" actId="165"/>
          <ac:grpSpMkLst>
            <pc:docMk/>
            <pc:sldMk cId="2146715631" sldId="333"/>
            <ac:grpSpMk id="35" creationId="{713C587F-FCE7-A44B-B32C-DCA72D8BB39A}"/>
          </ac:grpSpMkLst>
        </pc:grpChg>
        <pc:grpChg chg="add mod">
          <ac:chgData name="#CUI SHUAIWEN#" userId="35a196ea-bcb8-475e-86cf-0b9eaca8a48f" providerId="ADAL" clId="{0B73D9CB-241D-4688-B0D2-32786C22DD72}" dt="2024-12-12T12:54:40.759" v="7123" actId="1076"/>
          <ac:grpSpMkLst>
            <pc:docMk/>
            <pc:sldMk cId="2146715631" sldId="333"/>
            <ac:grpSpMk id="41" creationId="{6FF0496A-256E-3A46-37F3-42412A546CE4}"/>
          </ac:grpSpMkLst>
        </pc:grpChg>
        <pc:grpChg chg="add mod">
          <ac:chgData name="#CUI SHUAIWEN#" userId="35a196ea-bcb8-475e-86cf-0b9eaca8a48f" providerId="ADAL" clId="{0B73D9CB-241D-4688-B0D2-32786C22DD72}" dt="2024-12-12T12:54:40.759" v="7123" actId="1076"/>
          <ac:grpSpMkLst>
            <pc:docMk/>
            <pc:sldMk cId="2146715631" sldId="333"/>
            <ac:grpSpMk id="42" creationId="{5CAA2563-AC3F-BE69-C19C-8746689572A9}"/>
          </ac:grpSpMkLst>
        </pc:grpChg>
        <pc:grpChg chg="add mod">
          <ac:chgData name="#CUI SHUAIWEN#" userId="35a196ea-bcb8-475e-86cf-0b9eaca8a48f" providerId="ADAL" clId="{0B73D9CB-241D-4688-B0D2-32786C22DD72}" dt="2024-12-12T12:54:40.759" v="7123" actId="1076"/>
          <ac:grpSpMkLst>
            <pc:docMk/>
            <pc:sldMk cId="2146715631" sldId="333"/>
            <ac:grpSpMk id="43" creationId="{6ABA056F-1B77-7B52-06EE-A1B5F61BCDB8}"/>
          </ac:grpSpMkLst>
        </pc:grpChg>
        <pc:grpChg chg="add mod">
          <ac:chgData name="#CUI SHUAIWEN#" userId="35a196ea-bcb8-475e-86cf-0b9eaca8a48f" providerId="ADAL" clId="{0B73D9CB-241D-4688-B0D2-32786C22DD72}" dt="2024-12-12T12:44:37.023" v="7098" actId="164"/>
          <ac:grpSpMkLst>
            <pc:docMk/>
            <pc:sldMk cId="2146715631" sldId="333"/>
            <ac:grpSpMk id="51" creationId="{601060CD-DBDD-98DF-40B7-A7CFE03BA904}"/>
          </ac:grpSpMkLst>
        </pc:grpChg>
        <pc:grpChg chg="add del mod">
          <ac:chgData name="#CUI SHUAIWEN#" userId="35a196ea-bcb8-475e-86cf-0b9eaca8a48f" providerId="ADAL" clId="{0B73D9CB-241D-4688-B0D2-32786C22DD72}" dt="2024-12-11T15:01:16.443" v="4549" actId="165"/>
          <ac:grpSpMkLst>
            <pc:docMk/>
            <pc:sldMk cId="2146715631" sldId="333"/>
            <ac:grpSpMk id="64" creationId="{AC6B0B68-77FB-1F37-D7A2-7994D2451526}"/>
          </ac:grpSpMkLst>
        </pc:grpChg>
        <pc:grpChg chg="add mod topLvl">
          <ac:chgData name="#CUI SHUAIWEN#" userId="35a196ea-bcb8-475e-86cf-0b9eaca8a48f" providerId="ADAL" clId="{0B73D9CB-241D-4688-B0D2-32786C22DD72}" dt="2024-12-12T12:42:21.714" v="7064" actId="164"/>
          <ac:grpSpMkLst>
            <pc:docMk/>
            <pc:sldMk cId="2146715631" sldId="333"/>
            <ac:grpSpMk id="65" creationId="{FBCCEFF2-B3FA-3108-7D9A-9953A3876F29}"/>
          </ac:grpSpMkLst>
        </pc:grpChg>
        <pc:grpChg chg="add del mod topLvl">
          <ac:chgData name="#CUI SHUAIWEN#" userId="35a196ea-bcb8-475e-86cf-0b9eaca8a48f" providerId="ADAL" clId="{0B73D9CB-241D-4688-B0D2-32786C22DD72}" dt="2024-12-11T15:04:10.605" v="4591" actId="165"/>
          <ac:grpSpMkLst>
            <pc:docMk/>
            <pc:sldMk cId="2146715631" sldId="333"/>
            <ac:grpSpMk id="66" creationId="{17B07549-9042-88A8-9BC8-7E47F5A0C71A}"/>
          </ac:grpSpMkLst>
        </pc:grpChg>
        <pc:grpChg chg="del">
          <ac:chgData name="#CUI SHUAIWEN#" userId="35a196ea-bcb8-475e-86cf-0b9eaca8a48f" providerId="ADAL" clId="{0B73D9CB-241D-4688-B0D2-32786C22DD72}" dt="2024-12-11T13:43:54.766" v="3193" actId="478"/>
          <ac:grpSpMkLst>
            <pc:docMk/>
            <pc:sldMk cId="2146715631" sldId="333"/>
            <ac:grpSpMk id="105" creationId="{778290B8-F269-3358-6DD8-BF63225B758D}"/>
          </ac:grpSpMkLst>
        </pc:grpChg>
        <pc:grpChg chg="mod">
          <ac:chgData name="#CUI SHUAIWEN#" userId="35a196ea-bcb8-475e-86cf-0b9eaca8a48f" providerId="ADAL" clId="{0B73D9CB-241D-4688-B0D2-32786C22DD72}" dt="2024-12-11T13:45:39.758" v="3254" actId="1076"/>
          <ac:grpSpMkLst>
            <pc:docMk/>
            <pc:sldMk cId="2146715631" sldId="333"/>
            <ac:grpSpMk id="107" creationId="{64063063-FB8C-ED5E-1B0D-AF671509A8C9}"/>
          </ac:grpSpMkLst>
        </pc:grpChg>
        <pc:grpChg chg="del">
          <ac:chgData name="#CUI SHUAIWEN#" userId="35a196ea-bcb8-475e-86cf-0b9eaca8a48f" providerId="ADAL" clId="{0B73D9CB-241D-4688-B0D2-32786C22DD72}" dt="2024-12-11T13:46:16.545" v="3258" actId="478"/>
          <ac:grpSpMkLst>
            <pc:docMk/>
            <pc:sldMk cId="2146715631" sldId="333"/>
            <ac:grpSpMk id="131" creationId="{88191925-1444-F2B1-B179-40B12914A07F}"/>
          </ac:grpSpMkLst>
        </pc:grpChg>
        <pc:grpChg chg="add mod">
          <ac:chgData name="#CUI SHUAIWEN#" userId="35a196ea-bcb8-475e-86cf-0b9eaca8a48f" providerId="ADAL" clId="{0B73D9CB-241D-4688-B0D2-32786C22DD72}" dt="2024-12-11T15:01:26.301" v="4551" actId="338"/>
          <ac:grpSpMkLst>
            <pc:docMk/>
            <pc:sldMk cId="2146715631" sldId="333"/>
            <ac:grpSpMk id="144" creationId="{37F3942D-61C9-CFCD-F7D9-643D47EF628D}"/>
          </ac:grpSpMkLst>
        </pc:grpChg>
        <pc:grpChg chg="add mod topLvl">
          <ac:chgData name="#CUI SHUAIWEN#" userId="35a196ea-bcb8-475e-86cf-0b9eaca8a48f" providerId="ADAL" clId="{0B73D9CB-241D-4688-B0D2-32786C22DD72}" dt="2024-12-12T12:42:33.304" v="7068" actId="164"/>
          <ac:grpSpMkLst>
            <pc:docMk/>
            <pc:sldMk cId="2146715631" sldId="333"/>
            <ac:grpSpMk id="145" creationId="{988ACB46-DFCC-801E-4F06-0EC2A0823F29}"/>
          </ac:grpSpMkLst>
        </pc:grpChg>
        <pc:grpChg chg="add del mod">
          <ac:chgData name="#CUI SHUAIWEN#" userId="35a196ea-bcb8-475e-86cf-0b9eaca8a48f" providerId="ADAL" clId="{0B73D9CB-241D-4688-B0D2-32786C22DD72}" dt="2024-12-12T12:01:19.742" v="6600" actId="165"/>
          <ac:grpSpMkLst>
            <pc:docMk/>
            <pc:sldMk cId="2146715631" sldId="333"/>
            <ac:grpSpMk id="146" creationId="{99FFACD3-D660-A3B8-968D-E414D63D7C33}"/>
          </ac:grpSpMkLst>
        </pc:grpChg>
        <pc:grpChg chg="add del mod">
          <ac:chgData name="#CUI SHUAIWEN#" userId="35a196ea-bcb8-475e-86cf-0b9eaca8a48f" providerId="ADAL" clId="{0B73D9CB-241D-4688-B0D2-32786C22DD72}" dt="2024-12-12T12:41:04.352" v="7047" actId="165"/>
          <ac:grpSpMkLst>
            <pc:docMk/>
            <pc:sldMk cId="2146715631" sldId="333"/>
            <ac:grpSpMk id="147" creationId="{285492E1-D4DF-8E01-8300-E25FE3E23C31}"/>
          </ac:grpSpMkLst>
        </pc:grpChg>
        <pc:grpChg chg="add del mod">
          <ac:chgData name="#CUI SHUAIWEN#" userId="35a196ea-bcb8-475e-86cf-0b9eaca8a48f" providerId="ADAL" clId="{0B73D9CB-241D-4688-B0D2-32786C22DD72}" dt="2024-12-11T15:04:06.916" v="4590" actId="165"/>
          <ac:grpSpMkLst>
            <pc:docMk/>
            <pc:sldMk cId="2146715631" sldId="333"/>
            <ac:grpSpMk id="148" creationId="{0C4B13E4-6CDB-114C-7101-FD590757A1C2}"/>
          </ac:grpSpMkLst>
        </pc:grpChg>
        <pc:grpChg chg="add mod topLvl">
          <ac:chgData name="#CUI SHUAIWEN#" userId="35a196ea-bcb8-475e-86cf-0b9eaca8a48f" providerId="ADAL" clId="{0B73D9CB-241D-4688-B0D2-32786C22DD72}" dt="2024-12-12T12:42:17.489" v="7063" actId="164"/>
          <ac:grpSpMkLst>
            <pc:docMk/>
            <pc:sldMk cId="2146715631" sldId="333"/>
            <ac:grpSpMk id="151" creationId="{2574BE67-940A-BE9A-984F-7E98352CA7FF}"/>
          </ac:grpSpMkLst>
        </pc:grpChg>
        <pc:grpChg chg="add del mod">
          <ac:chgData name="#CUI SHUAIWEN#" userId="35a196ea-bcb8-475e-86cf-0b9eaca8a48f" providerId="ADAL" clId="{0B73D9CB-241D-4688-B0D2-32786C22DD72}" dt="2024-12-12T12:41:07.172" v="7048" actId="165"/>
          <ac:grpSpMkLst>
            <pc:docMk/>
            <pc:sldMk cId="2146715631" sldId="333"/>
            <ac:grpSpMk id="152" creationId="{8DB802FA-705A-F45E-B757-207569A25D7B}"/>
          </ac:grpSpMkLst>
        </pc:grpChg>
        <pc:graphicFrameChg chg="add del mod">
          <ac:chgData name="#CUI SHUAIWEN#" userId="35a196ea-bcb8-475e-86cf-0b9eaca8a48f" providerId="ADAL" clId="{0B73D9CB-241D-4688-B0D2-32786C22DD72}" dt="2024-12-11T14:39:03.430" v="3996" actId="478"/>
          <ac:graphicFrameMkLst>
            <pc:docMk/>
            <pc:sldMk cId="2146715631" sldId="333"/>
            <ac:graphicFrameMk id="76" creationId="{2E241721-638F-9BF1-4177-6F46229E922D}"/>
          </ac:graphicFrameMkLst>
        </pc:graphicFrameChg>
        <pc:picChg chg="mod topLvl">
          <ac:chgData name="#CUI SHUAIWEN#" userId="35a196ea-bcb8-475e-86cf-0b9eaca8a48f" providerId="ADAL" clId="{0B73D9CB-241D-4688-B0D2-32786C22DD72}" dt="2024-12-12T12:44:37.023" v="7098" actId="164"/>
          <ac:picMkLst>
            <pc:docMk/>
            <pc:sldMk cId="2146715631" sldId="333"/>
            <ac:picMk id="14" creationId="{7392E506-4CC0-C0C9-7FCC-305DBA2A6B6F}"/>
          </ac:picMkLst>
        </pc:picChg>
        <pc:picChg chg="mod topLvl">
          <ac:chgData name="#CUI SHUAIWEN#" userId="35a196ea-bcb8-475e-86cf-0b9eaca8a48f" providerId="ADAL" clId="{0B73D9CB-241D-4688-B0D2-32786C22DD72}" dt="2024-12-12T12:44:37.023" v="7098" actId="164"/>
          <ac:picMkLst>
            <pc:docMk/>
            <pc:sldMk cId="2146715631" sldId="333"/>
            <ac:picMk id="18" creationId="{ACD5492D-DC6A-3B4A-2D5B-3A8B9C20D3CC}"/>
          </ac:picMkLst>
        </pc:picChg>
        <pc:picChg chg="mod topLvl">
          <ac:chgData name="#CUI SHUAIWEN#" userId="35a196ea-bcb8-475e-86cf-0b9eaca8a48f" providerId="ADAL" clId="{0B73D9CB-241D-4688-B0D2-32786C22DD72}" dt="2024-12-12T12:44:37.023" v="7098" actId="164"/>
          <ac:picMkLst>
            <pc:docMk/>
            <pc:sldMk cId="2146715631" sldId="333"/>
            <ac:picMk id="20" creationId="{1FA9A111-1639-EA0D-6155-CB56802C42BC}"/>
          </ac:picMkLst>
        </pc:picChg>
        <pc:picChg chg="mod topLvl">
          <ac:chgData name="#CUI SHUAIWEN#" userId="35a196ea-bcb8-475e-86cf-0b9eaca8a48f" providerId="ADAL" clId="{0B73D9CB-241D-4688-B0D2-32786C22DD72}" dt="2024-12-12T12:44:37.023" v="7098" actId="164"/>
          <ac:picMkLst>
            <pc:docMk/>
            <pc:sldMk cId="2146715631" sldId="333"/>
            <ac:picMk id="21" creationId="{39F7D257-1397-EFFB-A05A-70205DB243D5}"/>
          </ac:picMkLst>
        </pc:picChg>
        <pc:picChg chg="mod topLvl">
          <ac:chgData name="#CUI SHUAIWEN#" userId="35a196ea-bcb8-475e-86cf-0b9eaca8a48f" providerId="ADAL" clId="{0B73D9CB-241D-4688-B0D2-32786C22DD72}" dt="2024-12-12T12:44:37.023" v="7098" actId="164"/>
          <ac:picMkLst>
            <pc:docMk/>
            <pc:sldMk cId="2146715631" sldId="333"/>
            <ac:picMk id="26" creationId="{7463AC4E-2F27-856E-82A7-02DF1E9209EF}"/>
          </ac:picMkLst>
        </pc:picChg>
        <pc:picChg chg="del mod topLvl">
          <ac:chgData name="#CUI SHUAIWEN#" userId="35a196ea-bcb8-475e-86cf-0b9eaca8a48f" providerId="ADAL" clId="{0B73D9CB-241D-4688-B0D2-32786C22DD72}" dt="2024-12-12T12:42:58.486" v="7073" actId="478"/>
          <ac:picMkLst>
            <pc:docMk/>
            <pc:sldMk cId="2146715631" sldId="333"/>
            <ac:picMk id="27" creationId="{836F5434-7CED-946C-0B17-693A42D36BD7}"/>
          </ac:picMkLst>
        </pc:picChg>
        <pc:picChg chg="del mod topLvl">
          <ac:chgData name="#CUI SHUAIWEN#" userId="35a196ea-bcb8-475e-86cf-0b9eaca8a48f" providerId="ADAL" clId="{0B73D9CB-241D-4688-B0D2-32786C22DD72}" dt="2024-12-12T12:42:57.620" v="7072" actId="478"/>
          <ac:picMkLst>
            <pc:docMk/>
            <pc:sldMk cId="2146715631" sldId="333"/>
            <ac:picMk id="28" creationId="{A7B2E250-D2C2-1F46-5242-A8D7B241B7BB}"/>
          </ac:picMkLst>
        </pc:picChg>
        <pc:picChg chg="del mod topLvl">
          <ac:chgData name="#CUI SHUAIWEN#" userId="35a196ea-bcb8-475e-86cf-0b9eaca8a48f" providerId="ADAL" clId="{0B73D9CB-241D-4688-B0D2-32786C22DD72}" dt="2024-12-12T12:42:57.620" v="7072" actId="478"/>
          <ac:picMkLst>
            <pc:docMk/>
            <pc:sldMk cId="2146715631" sldId="333"/>
            <ac:picMk id="29" creationId="{073A7A44-B438-405A-9409-060D77838CF4}"/>
          </ac:picMkLst>
        </pc:picChg>
        <pc:picChg chg="del mod topLvl">
          <ac:chgData name="#CUI SHUAIWEN#" userId="35a196ea-bcb8-475e-86cf-0b9eaca8a48f" providerId="ADAL" clId="{0B73D9CB-241D-4688-B0D2-32786C22DD72}" dt="2024-12-12T12:42:57.620" v="7072" actId="478"/>
          <ac:picMkLst>
            <pc:docMk/>
            <pc:sldMk cId="2146715631" sldId="333"/>
            <ac:picMk id="30" creationId="{9D5F30F6-D319-82A3-6D44-AB4753F72682}"/>
          </ac:picMkLst>
        </pc:picChg>
        <pc:picChg chg="del mod topLvl">
          <ac:chgData name="#CUI SHUAIWEN#" userId="35a196ea-bcb8-475e-86cf-0b9eaca8a48f" providerId="ADAL" clId="{0B73D9CB-241D-4688-B0D2-32786C22DD72}" dt="2024-12-12T12:42:57.620" v="7072" actId="478"/>
          <ac:picMkLst>
            <pc:docMk/>
            <pc:sldMk cId="2146715631" sldId="333"/>
            <ac:picMk id="31" creationId="{5FC6D3ED-52E0-25AB-374F-E4B860CCF1A7}"/>
          </ac:picMkLst>
        </pc:picChg>
        <pc:picChg chg="add del mod">
          <ac:chgData name="#CUI SHUAIWEN#" userId="35a196ea-bcb8-475e-86cf-0b9eaca8a48f" providerId="ADAL" clId="{0B73D9CB-241D-4688-B0D2-32786C22DD72}" dt="2024-12-11T14:00:09.235" v="3419" actId="478"/>
          <ac:picMkLst>
            <pc:docMk/>
            <pc:sldMk cId="2146715631" sldId="333"/>
            <ac:picMk id="32" creationId="{58A9010B-B16A-D6C1-828C-8B80C5809103}"/>
          </ac:picMkLst>
        </pc:picChg>
        <pc:picChg chg="add mod">
          <ac:chgData name="#CUI SHUAIWEN#" userId="35a196ea-bcb8-475e-86cf-0b9eaca8a48f" providerId="ADAL" clId="{0B73D9CB-241D-4688-B0D2-32786C22DD72}" dt="2024-12-11T15:06:04.021" v="4602" actId="1076"/>
          <ac:picMkLst>
            <pc:docMk/>
            <pc:sldMk cId="2146715631" sldId="333"/>
            <ac:picMk id="33" creationId="{45F427CA-CE64-EAB9-46B7-67D8808BB50B}"/>
          </ac:picMkLst>
        </pc:picChg>
        <pc:picChg chg="add mod">
          <ac:chgData name="#CUI SHUAIWEN#" userId="35a196ea-bcb8-475e-86cf-0b9eaca8a48f" providerId="ADAL" clId="{0B73D9CB-241D-4688-B0D2-32786C22DD72}" dt="2024-12-12T12:42:33.304" v="7068" actId="164"/>
          <ac:picMkLst>
            <pc:docMk/>
            <pc:sldMk cId="2146715631" sldId="333"/>
            <ac:picMk id="37" creationId="{5B431F3F-6291-6796-5F05-717EC0AA6428}"/>
          </ac:picMkLst>
        </pc:picChg>
        <pc:picChg chg="del mod topLvl">
          <ac:chgData name="#CUI SHUAIWEN#" userId="35a196ea-bcb8-475e-86cf-0b9eaca8a48f" providerId="ADAL" clId="{0B73D9CB-241D-4688-B0D2-32786C22DD72}" dt="2024-12-11T14:09:02.671" v="3473" actId="478"/>
          <ac:picMkLst>
            <pc:docMk/>
            <pc:sldMk cId="2146715631" sldId="333"/>
            <ac:picMk id="37" creationId="{D61913D9-D31F-6493-BCCB-78129CFCC846}"/>
          </ac:picMkLst>
        </pc:picChg>
        <pc:picChg chg="del mod topLvl">
          <ac:chgData name="#CUI SHUAIWEN#" userId="35a196ea-bcb8-475e-86cf-0b9eaca8a48f" providerId="ADAL" clId="{0B73D9CB-241D-4688-B0D2-32786C22DD72}" dt="2024-12-11T14:09:02.671" v="3473" actId="478"/>
          <ac:picMkLst>
            <pc:docMk/>
            <pc:sldMk cId="2146715631" sldId="333"/>
            <ac:picMk id="38" creationId="{F834D978-04B2-C775-08EF-983450B37A6C}"/>
          </ac:picMkLst>
        </pc:picChg>
        <pc:picChg chg="del mod topLvl">
          <ac:chgData name="#CUI SHUAIWEN#" userId="35a196ea-bcb8-475e-86cf-0b9eaca8a48f" providerId="ADAL" clId="{0B73D9CB-241D-4688-B0D2-32786C22DD72}" dt="2024-12-11T14:09:02.671" v="3473" actId="478"/>
          <ac:picMkLst>
            <pc:docMk/>
            <pc:sldMk cId="2146715631" sldId="333"/>
            <ac:picMk id="39" creationId="{90632798-02BA-647A-773C-55877B376592}"/>
          </ac:picMkLst>
        </pc:picChg>
        <pc:picChg chg="del mod topLvl">
          <ac:chgData name="#CUI SHUAIWEN#" userId="35a196ea-bcb8-475e-86cf-0b9eaca8a48f" providerId="ADAL" clId="{0B73D9CB-241D-4688-B0D2-32786C22DD72}" dt="2024-12-11T14:09:02.671" v="3473" actId="478"/>
          <ac:picMkLst>
            <pc:docMk/>
            <pc:sldMk cId="2146715631" sldId="333"/>
            <ac:picMk id="40" creationId="{EF312634-3C91-7A74-AE4C-EA1244974299}"/>
          </ac:picMkLst>
        </pc:picChg>
        <pc:picChg chg="del mod topLvl">
          <ac:chgData name="#CUI SHUAIWEN#" userId="35a196ea-bcb8-475e-86cf-0b9eaca8a48f" providerId="ADAL" clId="{0B73D9CB-241D-4688-B0D2-32786C22DD72}" dt="2024-12-11T14:09:02.671" v="3473" actId="478"/>
          <ac:picMkLst>
            <pc:docMk/>
            <pc:sldMk cId="2146715631" sldId="333"/>
            <ac:picMk id="41" creationId="{EFD99E01-C2AF-A6DD-372F-5F5F777A571A}"/>
          </ac:picMkLst>
        </pc:picChg>
        <pc:picChg chg="add mod">
          <ac:chgData name="#CUI SHUAIWEN#" userId="35a196ea-bcb8-475e-86cf-0b9eaca8a48f" providerId="ADAL" clId="{0B73D9CB-241D-4688-B0D2-32786C22DD72}" dt="2024-12-12T12:44:37.023" v="7098" actId="164"/>
          <ac:picMkLst>
            <pc:docMk/>
            <pc:sldMk cId="2146715631" sldId="333"/>
            <ac:picMk id="45" creationId="{11E186E8-15F7-AE05-92CD-BDA97CB37CFA}"/>
          </ac:picMkLst>
        </pc:picChg>
        <pc:picChg chg="add mod">
          <ac:chgData name="#CUI SHUAIWEN#" userId="35a196ea-bcb8-475e-86cf-0b9eaca8a48f" providerId="ADAL" clId="{0B73D9CB-241D-4688-B0D2-32786C22DD72}" dt="2024-12-12T12:44:37.023" v="7098" actId="164"/>
          <ac:picMkLst>
            <pc:docMk/>
            <pc:sldMk cId="2146715631" sldId="333"/>
            <ac:picMk id="46" creationId="{7B0803C3-44C8-B559-B288-F8480E28EBD7}"/>
          </ac:picMkLst>
        </pc:picChg>
        <pc:picChg chg="add mod">
          <ac:chgData name="#CUI SHUAIWEN#" userId="35a196ea-bcb8-475e-86cf-0b9eaca8a48f" providerId="ADAL" clId="{0B73D9CB-241D-4688-B0D2-32786C22DD72}" dt="2024-12-12T12:44:37.023" v="7098" actId="164"/>
          <ac:picMkLst>
            <pc:docMk/>
            <pc:sldMk cId="2146715631" sldId="333"/>
            <ac:picMk id="47" creationId="{24142116-94AF-D1CF-968D-1A609E01ADCF}"/>
          </ac:picMkLst>
        </pc:picChg>
        <pc:picChg chg="add mod ord topLvl">
          <ac:chgData name="#CUI SHUAIWEN#" userId="35a196ea-bcb8-475e-86cf-0b9eaca8a48f" providerId="ADAL" clId="{0B73D9CB-241D-4688-B0D2-32786C22DD72}" dt="2024-12-12T12:36:51.033" v="6858" actId="165"/>
          <ac:picMkLst>
            <pc:docMk/>
            <pc:sldMk cId="2146715631" sldId="333"/>
            <ac:picMk id="48" creationId="{7CC97423-8144-CF60-2179-DB7056386DB6}"/>
          </ac:picMkLst>
        </pc:picChg>
        <pc:picChg chg="add mod">
          <ac:chgData name="#CUI SHUAIWEN#" userId="35a196ea-bcb8-475e-86cf-0b9eaca8a48f" providerId="ADAL" clId="{0B73D9CB-241D-4688-B0D2-32786C22DD72}" dt="2024-12-12T12:44:37.023" v="7098" actId="164"/>
          <ac:picMkLst>
            <pc:docMk/>
            <pc:sldMk cId="2146715631" sldId="333"/>
            <ac:picMk id="49" creationId="{5AE50960-2693-2410-C66C-F71E0AA87698}"/>
          </ac:picMkLst>
        </pc:picChg>
        <pc:picChg chg="add mod">
          <ac:chgData name="#CUI SHUAIWEN#" userId="35a196ea-bcb8-475e-86cf-0b9eaca8a48f" providerId="ADAL" clId="{0B73D9CB-241D-4688-B0D2-32786C22DD72}" dt="2024-12-12T12:44:37.023" v="7098" actId="164"/>
          <ac:picMkLst>
            <pc:docMk/>
            <pc:sldMk cId="2146715631" sldId="333"/>
            <ac:picMk id="50" creationId="{BADCF947-172A-6EE3-EA16-693D1D04FB02}"/>
          </ac:picMkLst>
        </pc:picChg>
        <pc:picChg chg="add del mod">
          <ac:chgData name="#CUI SHUAIWEN#" userId="35a196ea-bcb8-475e-86cf-0b9eaca8a48f" providerId="ADAL" clId="{0B73D9CB-241D-4688-B0D2-32786C22DD72}" dt="2024-12-11T14:18:40.219" v="3561" actId="478"/>
          <ac:picMkLst>
            <pc:docMk/>
            <pc:sldMk cId="2146715631" sldId="333"/>
            <ac:picMk id="54" creationId="{B13F19F4-8865-6934-9785-A71673B7E77C}"/>
          </ac:picMkLst>
        </pc:picChg>
        <pc:picChg chg="add mod">
          <ac:chgData name="#CUI SHUAIWEN#" userId="35a196ea-bcb8-475e-86cf-0b9eaca8a48f" providerId="ADAL" clId="{0B73D9CB-241D-4688-B0D2-32786C22DD72}" dt="2024-12-12T12:41:04.352" v="7047" actId="165"/>
          <ac:picMkLst>
            <pc:docMk/>
            <pc:sldMk cId="2146715631" sldId="333"/>
            <ac:picMk id="57" creationId="{A9EA0150-B701-3146-B606-D4614014D7CD}"/>
          </ac:picMkLst>
        </pc:picChg>
        <pc:picChg chg="add del mod topLvl">
          <ac:chgData name="#CUI SHUAIWEN#" userId="35a196ea-bcb8-475e-86cf-0b9eaca8a48f" providerId="ADAL" clId="{0B73D9CB-241D-4688-B0D2-32786C22DD72}" dt="2024-12-11T15:04:11.900" v="4592" actId="478"/>
          <ac:picMkLst>
            <pc:docMk/>
            <pc:sldMk cId="2146715631" sldId="333"/>
            <ac:picMk id="60" creationId="{677AC325-BFDC-9EC3-5C02-F76F47B340D3}"/>
          </ac:picMkLst>
        </pc:picChg>
        <pc:picChg chg="mod ord">
          <ac:chgData name="#CUI SHUAIWEN#" userId="35a196ea-bcb8-475e-86cf-0b9eaca8a48f" providerId="ADAL" clId="{0B73D9CB-241D-4688-B0D2-32786C22DD72}" dt="2024-12-11T13:45:11.839" v="3248" actId="12789"/>
          <ac:picMkLst>
            <pc:docMk/>
            <pc:sldMk cId="2146715631" sldId="333"/>
            <ac:picMk id="87" creationId="{882F804E-201D-D538-7C03-88740BBBC827}"/>
          </ac:picMkLst>
        </pc:picChg>
        <pc:picChg chg="mod">
          <ac:chgData name="#CUI SHUAIWEN#" userId="35a196ea-bcb8-475e-86cf-0b9eaca8a48f" providerId="ADAL" clId="{0B73D9CB-241D-4688-B0D2-32786C22DD72}" dt="2024-12-11T13:37:57.759" v="3180" actId="14100"/>
          <ac:picMkLst>
            <pc:docMk/>
            <pc:sldMk cId="2146715631" sldId="333"/>
            <ac:picMk id="91" creationId="{D86FABA3-44C1-530D-501C-400D36AFD838}"/>
          </ac:picMkLst>
        </pc:picChg>
        <pc:picChg chg="mod">
          <ac:chgData name="#CUI SHUAIWEN#" userId="35a196ea-bcb8-475e-86cf-0b9eaca8a48f" providerId="ADAL" clId="{0B73D9CB-241D-4688-B0D2-32786C22DD72}" dt="2024-12-11T13:37:57.759" v="3180" actId="14100"/>
          <ac:picMkLst>
            <pc:docMk/>
            <pc:sldMk cId="2146715631" sldId="333"/>
            <ac:picMk id="93" creationId="{CAC7A6C8-1E2A-3E70-5071-FC0DF608B01A}"/>
          </ac:picMkLst>
        </pc:picChg>
        <pc:picChg chg="mod">
          <ac:chgData name="#CUI SHUAIWEN#" userId="35a196ea-bcb8-475e-86cf-0b9eaca8a48f" providerId="ADAL" clId="{0B73D9CB-241D-4688-B0D2-32786C22DD72}" dt="2024-12-11T13:37:57.759" v="3180" actId="14100"/>
          <ac:picMkLst>
            <pc:docMk/>
            <pc:sldMk cId="2146715631" sldId="333"/>
            <ac:picMk id="99" creationId="{81236390-6000-B4A6-1804-BFD91806E920}"/>
          </ac:picMkLst>
        </pc:picChg>
        <pc:picChg chg="mod">
          <ac:chgData name="#CUI SHUAIWEN#" userId="35a196ea-bcb8-475e-86cf-0b9eaca8a48f" providerId="ADAL" clId="{0B73D9CB-241D-4688-B0D2-32786C22DD72}" dt="2024-12-11T13:38:17.458" v="3183" actId="14100"/>
          <ac:picMkLst>
            <pc:docMk/>
            <pc:sldMk cId="2146715631" sldId="333"/>
            <ac:picMk id="101" creationId="{1EC76D17-72CC-6DC3-C780-8C5E48C2FCAA}"/>
          </ac:picMkLst>
        </pc:picChg>
        <pc:picChg chg="mod">
          <ac:chgData name="#CUI SHUAIWEN#" userId="35a196ea-bcb8-475e-86cf-0b9eaca8a48f" providerId="ADAL" clId="{0B73D9CB-241D-4688-B0D2-32786C22DD72}" dt="2024-12-11T13:38:17.458" v="3183" actId="14100"/>
          <ac:picMkLst>
            <pc:docMk/>
            <pc:sldMk cId="2146715631" sldId="333"/>
            <ac:picMk id="102" creationId="{79B44D41-5F41-DB14-AA38-F6CD16A5A326}"/>
          </ac:picMkLst>
        </pc:picChg>
        <pc:picChg chg="mod">
          <ac:chgData name="#CUI SHUAIWEN#" userId="35a196ea-bcb8-475e-86cf-0b9eaca8a48f" providerId="ADAL" clId="{0B73D9CB-241D-4688-B0D2-32786C22DD72}" dt="2024-12-11T13:38:25.650" v="3185" actId="14100"/>
          <ac:picMkLst>
            <pc:docMk/>
            <pc:sldMk cId="2146715631" sldId="333"/>
            <ac:picMk id="103" creationId="{3457B074-0217-C72C-4628-58355D8B92D6}"/>
          </ac:picMkLst>
        </pc:picChg>
        <pc:picChg chg="mod">
          <ac:chgData name="#CUI SHUAIWEN#" userId="35a196ea-bcb8-475e-86cf-0b9eaca8a48f" providerId="ADAL" clId="{0B73D9CB-241D-4688-B0D2-32786C22DD72}" dt="2024-12-11T13:45:39.758" v="3254" actId="1076"/>
          <ac:picMkLst>
            <pc:docMk/>
            <pc:sldMk cId="2146715631" sldId="333"/>
            <ac:picMk id="104" creationId="{3A027EA5-0B87-5B55-FD22-FCB340CD5A7A}"/>
          </ac:picMkLst>
        </pc:picChg>
        <pc:picChg chg="mod">
          <ac:chgData name="#CUI SHUAIWEN#" userId="35a196ea-bcb8-475e-86cf-0b9eaca8a48f" providerId="ADAL" clId="{0B73D9CB-241D-4688-B0D2-32786C22DD72}" dt="2024-12-11T13:38:53.051" v="3188" actId="14100"/>
          <ac:picMkLst>
            <pc:docMk/>
            <pc:sldMk cId="2146715631" sldId="333"/>
            <ac:picMk id="108" creationId="{26AD2870-8A81-E661-B43E-68EB58D49C51}"/>
          </ac:picMkLst>
        </pc:picChg>
        <pc:picChg chg="mod">
          <ac:chgData name="#CUI SHUAIWEN#" userId="35a196ea-bcb8-475e-86cf-0b9eaca8a48f" providerId="ADAL" clId="{0B73D9CB-241D-4688-B0D2-32786C22DD72}" dt="2024-12-11T13:38:53.051" v="3188" actId="14100"/>
          <ac:picMkLst>
            <pc:docMk/>
            <pc:sldMk cId="2146715631" sldId="333"/>
            <ac:picMk id="109" creationId="{175A6E6B-661D-4AD7-6903-7D655F430624}"/>
          </ac:picMkLst>
        </pc:picChg>
        <pc:picChg chg="mod">
          <ac:chgData name="#CUI SHUAIWEN#" userId="35a196ea-bcb8-475e-86cf-0b9eaca8a48f" providerId="ADAL" clId="{0B73D9CB-241D-4688-B0D2-32786C22DD72}" dt="2024-12-11T13:39:31.169" v="3192" actId="1076"/>
          <ac:picMkLst>
            <pc:docMk/>
            <pc:sldMk cId="2146715631" sldId="333"/>
            <ac:picMk id="111" creationId="{A9B3F8E0-E744-462D-CF25-B8FF3B16C1FA}"/>
          </ac:picMkLst>
        </pc:picChg>
        <pc:picChg chg="mod">
          <ac:chgData name="#CUI SHUAIWEN#" userId="35a196ea-bcb8-475e-86cf-0b9eaca8a48f" providerId="ADAL" clId="{0B73D9CB-241D-4688-B0D2-32786C22DD72}" dt="2024-12-11T13:38:53.051" v="3188" actId="14100"/>
          <ac:picMkLst>
            <pc:docMk/>
            <pc:sldMk cId="2146715631" sldId="333"/>
            <ac:picMk id="113" creationId="{8BB45390-235B-2463-AFF7-0915F608A39D}"/>
          </ac:picMkLst>
        </pc:picChg>
        <pc:picChg chg="mod">
          <ac:chgData name="#CUI SHUAIWEN#" userId="35a196ea-bcb8-475e-86cf-0b9eaca8a48f" providerId="ADAL" clId="{0B73D9CB-241D-4688-B0D2-32786C22DD72}" dt="2024-12-11T13:38:53.051" v="3188" actId="14100"/>
          <ac:picMkLst>
            <pc:docMk/>
            <pc:sldMk cId="2146715631" sldId="333"/>
            <ac:picMk id="121" creationId="{F52DEF6F-70CB-C455-BCB5-66A9B87B304F}"/>
          </ac:picMkLst>
        </pc:picChg>
        <pc:picChg chg="add mod topLvl">
          <ac:chgData name="#CUI SHUAIWEN#" userId="35a196ea-bcb8-475e-86cf-0b9eaca8a48f" providerId="ADAL" clId="{0B73D9CB-241D-4688-B0D2-32786C22DD72}" dt="2024-12-12T12:42:21.714" v="7064" actId="164"/>
          <ac:picMkLst>
            <pc:docMk/>
            <pc:sldMk cId="2146715631" sldId="333"/>
            <ac:picMk id="138" creationId="{ED2814CC-7A8F-5C3D-05A9-44990672A92D}"/>
          </ac:picMkLst>
        </pc:picChg>
        <pc:picChg chg="add mod topLvl">
          <ac:chgData name="#CUI SHUAIWEN#" userId="35a196ea-bcb8-475e-86cf-0b9eaca8a48f" providerId="ADAL" clId="{0B73D9CB-241D-4688-B0D2-32786C22DD72}" dt="2024-12-12T12:42:17.489" v="7063" actId="164"/>
          <ac:picMkLst>
            <pc:docMk/>
            <pc:sldMk cId="2146715631" sldId="333"/>
            <ac:picMk id="143" creationId="{999A501F-1013-3028-1C40-D7880633868A}"/>
          </ac:picMkLst>
        </pc:picChg>
        <pc:picChg chg="add mod">
          <ac:chgData name="#CUI SHUAIWEN#" userId="35a196ea-bcb8-475e-86cf-0b9eaca8a48f" providerId="ADAL" clId="{0B73D9CB-241D-4688-B0D2-32786C22DD72}" dt="2024-12-12T12:41:07.172" v="7048" actId="165"/>
          <ac:picMkLst>
            <pc:docMk/>
            <pc:sldMk cId="2146715631" sldId="333"/>
            <ac:picMk id="150" creationId="{9F4591F5-FA9B-DA87-C0AE-0C5D562A92B8}"/>
          </ac:picMkLst>
        </pc:picChg>
        <pc:cxnChg chg="add del mod">
          <ac:chgData name="#CUI SHUAIWEN#" userId="35a196ea-bcb8-475e-86cf-0b9eaca8a48f" providerId="ADAL" clId="{0B73D9CB-241D-4688-B0D2-32786C22DD72}" dt="2024-12-11T14:52:06.187" v="4215" actId="478"/>
          <ac:cxnSpMkLst>
            <pc:docMk/>
            <pc:sldMk cId="2146715631" sldId="333"/>
            <ac:cxnSpMk id="132" creationId="{E29405FA-255E-4288-0BD6-2973A250DA82}"/>
          </ac:cxnSpMkLst>
        </pc:cxnChg>
      </pc:sldChg>
      <pc:sldChg chg="modSp mod modNotesTx">
        <pc:chgData name="#CUI SHUAIWEN#" userId="35a196ea-bcb8-475e-86cf-0b9eaca8a48f" providerId="ADAL" clId="{0B73D9CB-241D-4688-B0D2-32786C22DD72}" dt="2024-12-13T06:34:49.750" v="11814" actId="20577"/>
        <pc:sldMkLst>
          <pc:docMk/>
          <pc:sldMk cId="1155351654" sldId="335"/>
        </pc:sldMkLst>
        <pc:spChg chg="mod">
          <ac:chgData name="#CUI SHUAIWEN#" userId="35a196ea-bcb8-475e-86cf-0b9eaca8a48f" providerId="ADAL" clId="{0B73D9CB-241D-4688-B0D2-32786C22DD72}" dt="2024-12-11T13:50:53.258" v="3320" actId="20577"/>
          <ac:spMkLst>
            <pc:docMk/>
            <pc:sldMk cId="1155351654" sldId="335"/>
            <ac:spMk id="2" creationId="{2D78682D-46FE-72EF-DC5A-CBF78449E951}"/>
          </ac:spMkLst>
        </pc:spChg>
        <pc:spChg chg="mod">
          <ac:chgData name="#CUI SHUAIWEN#" userId="35a196ea-bcb8-475e-86cf-0b9eaca8a48f" providerId="ADAL" clId="{0B73D9CB-241D-4688-B0D2-32786C22DD72}" dt="2024-12-11T13:54:28.128" v="3373" actId="20577"/>
          <ac:spMkLst>
            <pc:docMk/>
            <pc:sldMk cId="1155351654" sldId="335"/>
            <ac:spMk id="32" creationId="{C642F5DC-42A1-1908-9095-276C04558294}"/>
          </ac:spMkLst>
        </pc:spChg>
        <pc:spChg chg="mod">
          <ac:chgData name="#CUI SHUAIWEN#" userId="35a196ea-bcb8-475e-86cf-0b9eaca8a48f" providerId="ADAL" clId="{0B73D9CB-241D-4688-B0D2-32786C22DD72}" dt="2024-12-11T13:54:16.661" v="3364"/>
          <ac:spMkLst>
            <pc:docMk/>
            <pc:sldMk cId="1155351654" sldId="335"/>
            <ac:spMk id="52" creationId="{742F1656-0DE7-92FD-B5BC-18BB506728F7}"/>
          </ac:spMkLst>
        </pc:spChg>
      </pc:sldChg>
      <pc:sldChg chg="modSp mod modNotesTx">
        <pc:chgData name="#CUI SHUAIWEN#" userId="35a196ea-bcb8-475e-86cf-0b9eaca8a48f" providerId="ADAL" clId="{0B73D9CB-241D-4688-B0D2-32786C22DD72}" dt="2024-12-13T11:03:49.604" v="20290" actId="20577"/>
        <pc:sldMkLst>
          <pc:docMk/>
          <pc:sldMk cId="128680509" sldId="336"/>
        </pc:sldMkLst>
        <pc:spChg chg="mod">
          <ac:chgData name="#CUI SHUAIWEN#" userId="35a196ea-bcb8-475e-86cf-0b9eaca8a48f" providerId="ADAL" clId="{0B73D9CB-241D-4688-B0D2-32786C22DD72}" dt="2024-12-11T13:51:20.340" v="3328" actId="20577"/>
          <ac:spMkLst>
            <pc:docMk/>
            <pc:sldMk cId="128680509" sldId="336"/>
            <ac:spMk id="2" creationId="{2D78682D-46FE-72EF-DC5A-CBF78449E951}"/>
          </ac:spMkLst>
        </pc:spChg>
        <pc:spChg chg="mod">
          <ac:chgData name="#CUI SHUAIWEN#" userId="35a196ea-bcb8-475e-86cf-0b9eaca8a48f" providerId="ADAL" clId="{0B73D9CB-241D-4688-B0D2-32786C22DD72}" dt="2024-12-11T13:54:46.487" v="3376" actId="1076"/>
          <ac:spMkLst>
            <pc:docMk/>
            <pc:sldMk cId="128680509" sldId="336"/>
            <ac:spMk id="3" creationId="{CE188DF7-0525-A6D1-D307-6165034C2918}"/>
          </ac:spMkLst>
        </pc:spChg>
        <pc:spChg chg="mod">
          <ac:chgData name="#CUI SHUAIWEN#" userId="35a196ea-bcb8-475e-86cf-0b9eaca8a48f" providerId="ADAL" clId="{0B73D9CB-241D-4688-B0D2-32786C22DD72}" dt="2024-12-11T13:54:43.183" v="3375"/>
          <ac:spMkLst>
            <pc:docMk/>
            <pc:sldMk cId="128680509" sldId="336"/>
            <ac:spMk id="52" creationId="{742F1656-0DE7-92FD-B5BC-18BB506728F7}"/>
          </ac:spMkLst>
        </pc:spChg>
      </pc:sldChg>
      <pc:sldChg chg="modSp mod">
        <pc:chgData name="#CUI SHUAIWEN#" userId="35a196ea-bcb8-475e-86cf-0b9eaca8a48f" providerId="ADAL" clId="{0B73D9CB-241D-4688-B0D2-32786C22DD72}" dt="2024-12-11T13:55:05.819" v="3380" actId="1076"/>
        <pc:sldMkLst>
          <pc:docMk/>
          <pc:sldMk cId="4025316526" sldId="337"/>
        </pc:sldMkLst>
        <pc:spChg chg="mod">
          <ac:chgData name="#CUI SHUAIWEN#" userId="35a196ea-bcb8-475e-86cf-0b9eaca8a48f" providerId="ADAL" clId="{0B73D9CB-241D-4688-B0D2-32786C22DD72}" dt="2024-12-11T13:52:05.003" v="3343" actId="20577"/>
          <ac:spMkLst>
            <pc:docMk/>
            <pc:sldMk cId="4025316526" sldId="337"/>
            <ac:spMk id="2" creationId="{2D78682D-46FE-72EF-DC5A-CBF78449E951}"/>
          </ac:spMkLst>
        </pc:spChg>
        <pc:spChg chg="mod">
          <ac:chgData name="#CUI SHUAIWEN#" userId="35a196ea-bcb8-475e-86cf-0b9eaca8a48f" providerId="ADAL" clId="{0B73D9CB-241D-4688-B0D2-32786C22DD72}" dt="2024-12-11T13:55:05.819" v="3380" actId="1076"/>
          <ac:spMkLst>
            <pc:docMk/>
            <pc:sldMk cId="4025316526" sldId="337"/>
            <ac:spMk id="3" creationId="{CE188DF7-0525-A6D1-D307-6165034C2918}"/>
          </ac:spMkLst>
        </pc:spChg>
        <pc:spChg chg="mod">
          <ac:chgData name="#CUI SHUAIWEN#" userId="35a196ea-bcb8-475e-86cf-0b9eaca8a48f" providerId="ADAL" clId="{0B73D9CB-241D-4688-B0D2-32786C22DD72}" dt="2024-12-11T13:54:59.537" v="3378"/>
          <ac:spMkLst>
            <pc:docMk/>
            <pc:sldMk cId="4025316526" sldId="337"/>
            <ac:spMk id="52" creationId="{742F1656-0DE7-92FD-B5BC-18BB506728F7}"/>
          </ac:spMkLst>
        </pc:spChg>
      </pc:sldChg>
      <pc:sldChg chg="modSp mod">
        <pc:chgData name="#CUI SHUAIWEN#" userId="35a196ea-bcb8-475e-86cf-0b9eaca8a48f" providerId="ADAL" clId="{0B73D9CB-241D-4688-B0D2-32786C22DD72}" dt="2024-12-11T13:55:18.279" v="3383" actId="1076"/>
        <pc:sldMkLst>
          <pc:docMk/>
          <pc:sldMk cId="3249120125" sldId="338"/>
        </pc:sldMkLst>
        <pc:spChg chg="mod">
          <ac:chgData name="#CUI SHUAIWEN#" userId="35a196ea-bcb8-475e-86cf-0b9eaca8a48f" providerId="ADAL" clId="{0B73D9CB-241D-4688-B0D2-32786C22DD72}" dt="2024-12-11T13:52:35.926" v="3352" actId="20577"/>
          <ac:spMkLst>
            <pc:docMk/>
            <pc:sldMk cId="3249120125" sldId="338"/>
            <ac:spMk id="2" creationId="{2D78682D-46FE-72EF-DC5A-CBF78449E951}"/>
          </ac:spMkLst>
        </pc:spChg>
        <pc:spChg chg="mod">
          <ac:chgData name="#CUI SHUAIWEN#" userId="35a196ea-bcb8-475e-86cf-0b9eaca8a48f" providerId="ADAL" clId="{0B73D9CB-241D-4688-B0D2-32786C22DD72}" dt="2024-12-11T13:55:18.279" v="3383" actId="1076"/>
          <ac:spMkLst>
            <pc:docMk/>
            <pc:sldMk cId="3249120125" sldId="338"/>
            <ac:spMk id="3" creationId="{CE188DF7-0525-A6D1-D307-6165034C2918}"/>
          </ac:spMkLst>
        </pc:spChg>
        <pc:spChg chg="mod">
          <ac:chgData name="#CUI SHUAIWEN#" userId="35a196ea-bcb8-475e-86cf-0b9eaca8a48f" providerId="ADAL" clId="{0B73D9CB-241D-4688-B0D2-32786C22DD72}" dt="2024-12-11T13:55:13.800" v="3382"/>
          <ac:spMkLst>
            <pc:docMk/>
            <pc:sldMk cId="3249120125" sldId="338"/>
            <ac:spMk id="52" creationId="{742F1656-0DE7-92FD-B5BC-18BB506728F7}"/>
          </ac:spMkLst>
        </pc:spChg>
      </pc:sldChg>
      <pc:sldChg chg="modSp mod modNotesTx">
        <pc:chgData name="#CUI SHUAIWEN#" userId="35a196ea-bcb8-475e-86cf-0b9eaca8a48f" providerId="ADAL" clId="{0B73D9CB-241D-4688-B0D2-32786C22DD72}" dt="2024-12-13T11:24:47.381" v="21072" actId="20577"/>
        <pc:sldMkLst>
          <pc:docMk/>
          <pc:sldMk cId="1990875224" sldId="339"/>
        </pc:sldMkLst>
        <pc:spChg chg="mod">
          <ac:chgData name="#CUI SHUAIWEN#" userId="35a196ea-bcb8-475e-86cf-0b9eaca8a48f" providerId="ADAL" clId="{0B73D9CB-241D-4688-B0D2-32786C22DD72}" dt="2024-12-11T13:51:23.720" v="3329" actId="20577"/>
          <ac:spMkLst>
            <pc:docMk/>
            <pc:sldMk cId="1990875224" sldId="339"/>
            <ac:spMk id="2" creationId="{2D78682D-46FE-72EF-DC5A-CBF78449E951}"/>
          </ac:spMkLst>
        </pc:spChg>
      </pc:sldChg>
      <pc:sldChg chg="modSp mod modNotesTx">
        <pc:chgData name="#CUI SHUAIWEN#" userId="35a196ea-bcb8-475e-86cf-0b9eaca8a48f" providerId="ADAL" clId="{0B73D9CB-241D-4688-B0D2-32786C22DD72}" dt="2024-12-13T06:40:56.146" v="12399" actId="20577"/>
        <pc:sldMkLst>
          <pc:docMk/>
          <pc:sldMk cId="1424790512" sldId="340"/>
        </pc:sldMkLst>
        <pc:spChg chg="mod">
          <ac:chgData name="#CUI SHUAIWEN#" userId="35a196ea-bcb8-475e-86cf-0b9eaca8a48f" providerId="ADAL" clId="{0B73D9CB-241D-4688-B0D2-32786C22DD72}" dt="2024-12-11T13:50:56.529" v="3321" actId="20577"/>
          <ac:spMkLst>
            <pc:docMk/>
            <pc:sldMk cId="1424790512" sldId="340"/>
            <ac:spMk id="2" creationId="{2D78682D-46FE-72EF-DC5A-CBF78449E951}"/>
          </ac:spMkLst>
        </pc:spChg>
        <pc:spChg chg="mod">
          <ac:chgData name="#CUI SHUAIWEN#" userId="35a196ea-bcb8-475e-86cf-0b9eaca8a48f" providerId="ADAL" clId="{0B73D9CB-241D-4688-B0D2-32786C22DD72}" dt="2024-12-13T02:54:59.797" v="10754" actId="20577"/>
          <ac:spMkLst>
            <pc:docMk/>
            <pc:sldMk cId="1424790512" sldId="340"/>
            <ac:spMk id="30" creationId="{5F3A892E-4A07-C005-051F-60CA56950AB8}"/>
          </ac:spMkLst>
        </pc:spChg>
        <pc:spChg chg="mod">
          <ac:chgData name="#CUI SHUAIWEN#" userId="35a196ea-bcb8-475e-86cf-0b9eaca8a48f" providerId="ADAL" clId="{0B73D9CB-241D-4688-B0D2-32786C22DD72}" dt="2024-12-13T02:55:06.351" v="10765" actId="20577"/>
          <ac:spMkLst>
            <pc:docMk/>
            <pc:sldMk cId="1424790512" sldId="340"/>
            <ac:spMk id="32" creationId="{C642F5DC-42A1-1908-9095-276C04558294}"/>
          </ac:spMkLst>
        </pc:spChg>
      </pc:sldChg>
      <pc:sldChg chg="modSp del mod">
        <pc:chgData name="#CUI SHUAIWEN#" userId="35a196ea-bcb8-475e-86cf-0b9eaca8a48f" providerId="ADAL" clId="{0B73D9CB-241D-4688-B0D2-32786C22DD72}" dt="2024-12-14T08:27:59.491" v="40825" actId="47"/>
        <pc:sldMkLst>
          <pc:docMk/>
          <pc:sldMk cId="3963651767" sldId="341"/>
        </pc:sldMkLst>
        <pc:spChg chg="mod">
          <ac:chgData name="#CUI SHUAIWEN#" userId="35a196ea-bcb8-475e-86cf-0b9eaca8a48f" providerId="ADAL" clId="{0B73D9CB-241D-4688-B0D2-32786C22DD72}" dt="2024-12-11T13:52:31.659" v="3351" actId="20577"/>
          <ac:spMkLst>
            <pc:docMk/>
            <pc:sldMk cId="3963651767" sldId="341"/>
            <ac:spMk id="2" creationId="{2D78682D-46FE-72EF-DC5A-CBF78449E951}"/>
          </ac:spMkLst>
        </pc:spChg>
      </pc:sldChg>
      <pc:sldChg chg="modSp del mod">
        <pc:chgData name="#CUI SHUAIWEN#" userId="35a196ea-bcb8-475e-86cf-0b9eaca8a48f" providerId="ADAL" clId="{0B73D9CB-241D-4688-B0D2-32786C22DD72}" dt="2024-12-14T09:12:21.823" v="46891" actId="47"/>
        <pc:sldMkLst>
          <pc:docMk/>
          <pc:sldMk cId="2436113790" sldId="342"/>
        </pc:sldMkLst>
        <pc:spChg chg="mod">
          <ac:chgData name="#CUI SHUAIWEN#" userId="35a196ea-bcb8-475e-86cf-0b9eaca8a48f" providerId="ADAL" clId="{0B73D9CB-241D-4688-B0D2-32786C22DD72}" dt="2024-12-11T13:52:42.138" v="3354" actId="20577"/>
          <ac:spMkLst>
            <pc:docMk/>
            <pc:sldMk cId="2436113790" sldId="342"/>
            <ac:spMk id="2" creationId="{2D78682D-46FE-72EF-DC5A-CBF78449E951}"/>
          </ac:spMkLst>
        </pc:spChg>
      </pc:sldChg>
      <pc:sldChg chg="addSp delSp modSp mod modAnim modNotesTx">
        <pc:chgData name="#CUI SHUAIWEN#" userId="35a196ea-bcb8-475e-86cf-0b9eaca8a48f" providerId="ADAL" clId="{0B73D9CB-241D-4688-B0D2-32786C22DD72}" dt="2024-12-12T14:06:24.942" v="8126" actId="113"/>
        <pc:sldMkLst>
          <pc:docMk/>
          <pc:sldMk cId="3946951752" sldId="343"/>
        </pc:sldMkLst>
        <pc:spChg chg="mod">
          <ac:chgData name="#CUI SHUAIWEN#" userId="35a196ea-bcb8-475e-86cf-0b9eaca8a48f" providerId="ADAL" clId="{0B73D9CB-241D-4688-B0D2-32786C22DD72}" dt="2024-12-11T13:50:37.890" v="3316" actId="20577"/>
          <ac:spMkLst>
            <pc:docMk/>
            <pc:sldMk cId="3946951752" sldId="343"/>
            <ac:spMk id="2" creationId="{2D78682D-46FE-72EF-DC5A-CBF78449E951}"/>
          </ac:spMkLst>
        </pc:spChg>
        <pc:spChg chg="add del mod">
          <ac:chgData name="#CUI SHUAIWEN#" userId="35a196ea-bcb8-475e-86cf-0b9eaca8a48f" providerId="ADAL" clId="{0B73D9CB-241D-4688-B0D2-32786C22DD72}" dt="2024-12-11T12:28:14.499" v="150" actId="478"/>
          <ac:spMkLst>
            <pc:docMk/>
            <pc:sldMk cId="3946951752" sldId="343"/>
            <ac:spMk id="9" creationId="{11AA3EC7-930D-780C-8184-9E70E47BB09F}"/>
          </ac:spMkLst>
        </pc:spChg>
        <pc:spChg chg="add mod topLvl">
          <ac:chgData name="#CUI SHUAIWEN#" userId="35a196ea-bcb8-475e-86cf-0b9eaca8a48f" providerId="ADAL" clId="{0B73D9CB-241D-4688-B0D2-32786C22DD72}" dt="2024-12-12T13:36:00.728" v="7585" actId="14100"/>
          <ac:spMkLst>
            <pc:docMk/>
            <pc:sldMk cId="3946951752" sldId="343"/>
            <ac:spMk id="9" creationId="{56643A5A-732C-F875-5FCC-2E3F6322ECF8}"/>
          </ac:spMkLst>
        </pc:spChg>
        <pc:spChg chg="mod">
          <ac:chgData name="#CUI SHUAIWEN#" userId="35a196ea-bcb8-475e-86cf-0b9eaca8a48f" providerId="ADAL" clId="{0B73D9CB-241D-4688-B0D2-32786C22DD72}" dt="2024-12-11T12:18:36.038" v="136" actId="20577"/>
          <ac:spMkLst>
            <pc:docMk/>
            <pc:sldMk cId="3946951752" sldId="343"/>
            <ac:spMk id="13" creationId="{75491194-79E3-D749-AD2E-AA4E0FA3B0A7}"/>
          </ac:spMkLst>
        </pc:spChg>
        <pc:spChg chg="del mod topLvl">
          <ac:chgData name="#CUI SHUAIWEN#" userId="35a196ea-bcb8-475e-86cf-0b9eaca8a48f" providerId="ADAL" clId="{0B73D9CB-241D-4688-B0D2-32786C22DD72}" dt="2024-12-11T12:38:09.897" v="227" actId="478"/>
          <ac:spMkLst>
            <pc:docMk/>
            <pc:sldMk cId="3946951752" sldId="343"/>
            <ac:spMk id="19" creationId="{69CFAAF4-63DE-612B-8A15-637788B1C528}"/>
          </ac:spMkLst>
        </pc:spChg>
        <pc:spChg chg="mod">
          <ac:chgData name="#CUI SHUAIWEN#" userId="35a196ea-bcb8-475e-86cf-0b9eaca8a48f" providerId="ADAL" clId="{0B73D9CB-241D-4688-B0D2-32786C22DD72}" dt="2024-12-11T12:41:58.060" v="260"/>
          <ac:spMkLst>
            <pc:docMk/>
            <pc:sldMk cId="3946951752" sldId="343"/>
            <ac:spMk id="22" creationId="{A8C6A026-1011-657B-18A6-90B1C4CB9BAF}"/>
          </ac:spMkLst>
        </pc:spChg>
        <pc:spChg chg="add del">
          <ac:chgData name="#CUI SHUAIWEN#" userId="35a196ea-bcb8-475e-86cf-0b9eaca8a48f" providerId="ADAL" clId="{0B73D9CB-241D-4688-B0D2-32786C22DD72}" dt="2024-12-12T13:37:28.707" v="7589" actId="22"/>
          <ac:spMkLst>
            <pc:docMk/>
            <pc:sldMk cId="3946951752" sldId="343"/>
            <ac:spMk id="31" creationId="{BC82B558-0A1B-C0DE-9660-A04538ABA6DC}"/>
          </ac:spMkLst>
        </pc:spChg>
        <pc:spChg chg="add mod">
          <ac:chgData name="#CUI SHUAIWEN#" userId="35a196ea-bcb8-475e-86cf-0b9eaca8a48f" providerId="ADAL" clId="{0B73D9CB-241D-4688-B0D2-32786C22DD72}" dt="2024-12-12T13:38:29.836" v="7613" actId="164"/>
          <ac:spMkLst>
            <pc:docMk/>
            <pc:sldMk cId="3946951752" sldId="343"/>
            <ac:spMk id="37" creationId="{283E9521-D28B-BDF9-A216-AA3601F27FC7}"/>
          </ac:spMkLst>
        </pc:spChg>
        <pc:spChg chg="del mod topLvl">
          <ac:chgData name="#CUI SHUAIWEN#" userId="35a196ea-bcb8-475e-86cf-0b9eaca8a48f" providerId="ADAL" clId="{0B73D9CB-241D-4688-B0D2-32786C22DD72}" dt="2024-12-11T12:38:08.898" v="226" actId="478"/>
          <ac:spMkLst>
            <pc:docMk/>
            <pc:sldMk cId="3946951752" sldId="343"/>
            <ac:spMk id="43" creationId="{6E3BF4DA-D77F-5FB0-8CCA-903196E048AD}"/>
          </ac:spMkLst>
        </pc:spChg>
        <pc:spChg chg="mod topLvl">
          <ac:chgData name="#CUI SHUAIWEN#" userId="35a196ea-bcb8-475e-86cf-0b9eaca8a48f" providerId="ADAL" clId="{0B73D9CB-241D-4688-B0D2-32786C22DD72}" dt="2024-12-11T13:29:16.153" v="3145" actId="164"/>
          <ac:spMkLst>
            <pc:docMk/>
            <pc:sldMk cId="3946951752" sldId="343"/>
            <ac:spMk id="48" creationId="{D097AE5F-4469-1337-A9D0-F9FF612B236A}"/>
          </ac:spMkLst>
        </pc:spChg>
        <pc:spChg chg="mod topLvl">
          <ac:chgData name="#CUI SHUAIWEN#" userId="35a196ea-bcb8-475e-86cf-0b9eaca8a48f" providerId="ADAL" clId="{0B73D9CB-241D-4688-B0D2-32786C22DD72}" dt="2024-12-11T13:29:12.495" v="3144" actId="164"/>
          <ac:spMkLst>
            <pc:docMk/>
            <pc:sldMk cId="3946951752" sldId="343"/>
            <ac:spMk id="52" creationId="{2F7057D5-8EC9-4F82-4265-4E1744F6B14D}"/>
          </ac:spMkLst>
        </pc:spChg>
        <pc:spChg chg="mod topLvl">
          <ac:chgData name="#CUI SHUAIWEN#" userId="35a196ea-bcb8-475e-86cf-0b9eaca8a48f" providerId="ADAL" clId="{0B73D9CB-241D-4688-B0D2-32786C22DD72}" dt="2024-12-11T13:29:12.495" v="3144" actId="164"/>
          <ac:spMkLst>
            <pc:docMk/>
            <pc:sldMk cId="3946951752" sldId="343"/>
            <ac:spMk id="53" creationId="{62AA1569-840F-BA8E-A040-32B42AEDC7C1}"/>
          </ac:spMkLst>
        </pc:spChg>
        <pc:spChg chg="mod topLvl">
          <ac:chgData name="#CUI SHUAIWEN#" userId="35a196ea-bcb8-475e-86cf-0b9eaca8a48f" providerId="ADAL" clId="{0B73D9CB-241D-4688-B0D2-32786C22DD72}" dt="2024-12-11T13:29:12.495" v="3144" actId="164"/>
          <ac:spMkLst>
            <pc:docMk/>
            <pc:sldMk cId="3946951752" sldId="343"/>
            <ac:spMk id="54" creationId="{F6772D98-4590-7D75-9DB3-F7E89B85FC7B}"/>
          </ac:spMkLst>
        </pc:spChg>
        <pc:spChg chg="mod topLvl">
          <ac:chgData name="#CUI SHUAIWEN#" userId="35a196ea-bcb8-475e-86cf-0b9eaca8a48f" providerId="ADAL" clId="{0B73D9CB-241D-4688-B0D2-32786C22DD72}" dt="2024-12-11T13:29:16.153" v="3145" actId="164"/>
          <ac:spMkLst>
            <pc:docMk/>
            <pc:sldMk cId="3946951752" sldId="343"/>
            <ac:spMk id="57" creationId="{9F3E3E19-43D0-A8FC-B34F-AFA9A4469885}"/>
          </ac:spMkLst>
        </pc:spChg>
        <pc:spChg chg="mod topLvl">
          <ac:chgData name="#CUI SHUAIWEN#" userId="35a196ea-bcb8-475e-86cf-0b9eaca8a48f" providerId="ADAL" clId="{0B73D9CB-241D-4688-B0D2-32786C22DD72}" dt="2024-12-11T13:29:16.153" v="3145" actId="164"/>
          <ac:spMkLst>
            <pc:docMk/>
            <pc:sldMk cId="3946951752" sldId="343"/>
            <ac:spMk id="59" creationId="{237336EF-6F9E-1022-B6CF-744BE4A89C49}"/>
          </ac:spMkLst>
        </pc:spChg>
        <pc:spChg chg="mod topLvl">
          <ac:chgData name="#CUI SHUAIWEN#" userId="35a196ea-bcb8-475e-86cf-0b9eaca8a48f" providerId="ADAL" clId="{0B73D9CB-241D-4688-B0D2-32786C22DD72}" dt="2024-12-11T13:29:16.153" v="3145" actId="164"/>
          <ac:spMkLst>
            <pc:docMk/>
            <pc:sldMk cId="3946951752" sldId="343"/>
            <ac:spMk id="61" creationId="{5E693293-7448-5792-1288-0F7A194BD9AA}"/>
          </ac:spMkLst>
        </pc:spChg>
        <pc:spChg chg="mod topLvl">
          <ac:chgData name="#CUI SHUAIWEN#" userId="35a196ea-bcb8-475e-86cf-0b9eaca8a48f" providerId="ADAL" clId="{0B73D9CB-241D-4688-B0D2-32786C22DD72}" dt="2024-12-11T13:29:12.495" v="3144" actId="164"/>
          <ac:spMkLst>
            <pc:docMk/>
            <pc:sldMk cId="3946951752" sldId="343"/>
            <ac:spMk id="63" creationId="{571A4DDC-EBE5-373F-F8EB-7AB810422FD5}"/>
          </ac:spMkLst>
        </pc:spChg>
        <pc:spChg chg="mod topLvl">
          <ac:chgData name="#CUI SHUAIWEN#" userId="35a196ea-bcb8-475e-86cf-0b9eaca8a48f" providerId="ADAL" clId="{0B73D9CB-241D-4688-B0D2-32786C22DD72}" dt="2024-12-11T13:29:12.495" v="3144" actId="164"/>
          <ac:spMkLst>
            <pc:docMk/>
            <pc:sldMk cId="3946951752" sldId="343"/>
            <ac:spMk id="64" creationId="{8A28A12F-C29D-A9A0-A35F-9191C1227B57}"/>
          </ac:spMkLst>
        </pc:spChg>
        <pc:spChg chg="mod topLvl">
          <ac:chgData name="#CUI SHUAIWEN#" userId="35a196ea-bcb8-475e-86cf-0b9eaca8a48f" providerId="ADAL" clId="{0B73D9CB-241D-4688-B0D2-32786C22DD72}" dt="2024-12-11T13:29:12.495" v="3144" actId="164"/>
          <ac:spMkLst>
            <pc:docMk/>
            <pc:sldMk cId="3946951752" sldId="343"/>
            <ac:spMk id="65" creationId="{EF053E6A-B47C-3A96-B19A-93E971273C53}"/>
          </ac:spMkLst>
        </pc:spChg>
        <pc:spChg chg="mod topLvl">
          <ac:chgData name="#CUI SHUAIWEN#" userId="35a196ea-bcb8-475e-86cf-0b9eaca8a48f" providerId="ADAL" clId="{0B73D9CB-241D-4688-B0D2-32786C22DD72}" dt="2024-12-11T13:29:12.495" v="3144" actId="164"/>
          <ac:spMkLst>
            <pc:docMk/>
            <pc:sldMk cId="3946951752" sldId="343"/>
            <ac:spMk id="66" creationId="{8C245379-6C9A-069F-CB0D-39CFD3A7C888}"/>
          </ac:spMkLst>
        </pc:spChg>
        <pc:spChg chg="mod topLvl">
          <ac:chgData name="#CUI SHUAIWEN#" userId="35a196ea-bcb8-475e-86cf-0b9eaca8a48f" providerId="ADAL" clId="{0B73D9CB-241D-4688-B0D2-32786C22DD72}" dt="2024-12-11T13:29:12.495" v="3144" actId="164"/>
          <ac:spMkLst>
            <pc:docMk/>
            <pc:sldMk cId="3946951752" sldId="343"/>
            <ac:spMk id="67" creationId="{F18D5382-4330-E0C7-F1D0-FCA32374BECC}"/>
          </ac:spMkLst>
        </pc:spChg>
        <pc:spChg chg="del mod topLvl">
          <ac:chgData name="#CUI SHUAIWEN#" userId="35a196ea-bcb8-475e-86cf-0b9eaca8a48f" providerId="ADAL" clId="{0B73D9CB-241D-4688-B0D2-32786C22DD72}" dt="2024-12-11T12:33:26.393" v="178" actId="478"/>
          <ac:spMkLst>
            <pc:docMk/>
            <pc:sldMk cId="3946951752" sldId="343"/>
            <ac:spMk id="68" creationId="{68F47559-985D-4CB3-8DB6-1D6EFCF2E925}"/>
          </ac:spMkLst>
        </pc:spChg>
        <pc:spChg chg="mod topLvl">
          <ac:chgData name="#CUI SHUAIWEN#" userId="35a196ea-bcb8-475e-86cf-0b9eaca8a48f" providerId="ADAL" clId="{0B73D9CB-241D-4688-B0D2-32786C22DD72}" dt="2024-12-11T13:29:08.846" v="3143" actId="164"/>
          <ac:spMkLst>
            <pc:docMk/>
            <pc:sldMk cId="3946951752" sldId="343"/>
            <ac:spMk id="69" creationId="{D9870F40-E5D9-690F-DDD6-265C6787419B}"/>
          </ac:spMkLst>
        </pc:spChg>
        <pc:spChg chg="del mod topLvl">
          <ac:chgData name="#CUI SHUAIWEN#" userId="35a196ea-bcb8-475e-86cf-0b9eaca8a48f" providerId="ADAL" clId="{0B73D9CB-241D-4688-B0D2-32786C22DD72}" dt="2024-12-11T12:38:15.867" v="228" actId="478"/>
          <ac:spMkLst>
            <pc:docMk/>
            <pc:sldMk cId="3946951752" sldId="343"/>
            <ac:spMk id="70" creationId="{3CC58352-3A32-2F58-1243-0CAE292F9C4A}"/>
          </ac:spMkLst>
        </pc:spChg>
        <pc:spChg chg="mod topLvl">
          <ac:chgData name="#CUI SHUAIWEN#" userId="35a196ea-bcb8-475e-86cf-0b9eaca8a48f" providerId="ADAL" clId="{0B73D9CB-241D-4688-B0D2-32786C22DD72}" dt="2024-12-11T13:29:16.153" v="3145" actId="164"/>
          <ac:spMkLst>
            <pc:docMk/>
            <pc:sldMk cId="3946951752" sldId="343"/>
            <ac:spMk id="71" creationId="{2EDA281C-6316-D700-A438-AEB5565C35B9}"/>
          </ac:spMkLst>
        </pc:spChg>
        <pc:spChg chg="del mod topLvl">
          <ac:chgData name="#CUI SHUAIWEN#" userId="35a196ea-bcb8-475e-86cf-0b9eaca8a48f" providerId="ADAL" clId="{0B73D9CB-241D-4688-B0D2-32786C22DD72}" dt="2024-12-11T12:38:17.063" v="229" actId="478"/>
          <ac:spMkLst>
            <pc:docMk/>
            <pc:sldMk cId="3946951752" sldId="343"/>
            <ac:spMk id="72" creationId="{4495703B-642F-EF1E-B699-F25A6D865506}"/>
          </ac:spMkLst>
        </pc:spChg>
        <pc:spChg chg="mod topLvl">
          <ac:chgData name="#CUI SHUAIWEN#" userId="35a196ea-bcb8-475e-86cf-0b9eaca8a48f" providerId="ADAL" clId="{0B73D9CB-241D-4688-B0D2-32786C22DD72}" dt="2024-12-12T13:38:29.836" v="7613" actId="164"/>
          <ac:spMkLst>
            <pc:docMk/>
            <pc:sldMk cId="3946951752" sldId="343"/>
            <ac:spMk id="73" creationId="{78DA4635-497A-D8AC-198E-6A115AF57A36}"/>
          </ac:spMkLst>
        </pc:spChg>
        <pc:spChg chg="mod topLvl">
          <ac:chgData name="#CUI SHUAIWEN#" userId="35a196ea-bcb8-475e-86cf-0b9eaca8a48f" providerId="ADAL" clId="{0B73D9CB-241D-4688-B0D2-32786C22DD72}" dt="2024-12-11T13:29:16.153" v="3145" actId="164"/>
          <ac:spMkLst>
            <pc:docMk/>
            <pc:sldMk cId="3946951752" sldId="343"/>
            <ac:spMk id="74" creationId="{BC562035-C506-108D-4742-832BAFB69E8D}"/>
          </ac:spMkLst>
        </pc:spChg>
        <pc:spChg chg="mod topLvl">
          <ac:chgData name="#CUI SHUAIWEN#" userId="35a196ea-bcb8-475e-86cf-0b9eaca8a48f" providerId="ADAL" clId="{0B73D9CB-241D-4688-B0D2-32786C22DD72}" dt="2024-12-12T13:38:29.836" v="7613" actId="164"/>
          <ac:spMkLst>
            <pc:docMk/>
            <pc:sldMk cId="3946951752" sldId="343"/>
            <ac:spMk id="75" creationId="{3E11D252-773B-5998-01EE-9A55638EE86E}"/>
          </ac:spMkLst>
        </pc:spChg>
        <pc:spChg chg="mod topLvl">
          <ac:chgData name="#CUI SHUAIWEN#" userId="35a196ea-bcb8-475e-86cf-0b9eaca8a48f" providerId="ADAL" clId="{0B73D9CB-241D-4688-B0D2-32786C22DD72}" dt="2024-12-12T13:38:29.836" v="7613" actId="164"/>
          <ac:spMkLst>
            <pc:docMk/>
            <pc:sldMk cId="3946951752" sldId="343"/>
            <ac:spMk id="76" creationId="{39BE9117-87E1-466A-99CC-5C7544FB5211}"/>
          </ac:spMkLst>
        </pc:spChg>
        <pc:spChg chg="mod topLvl">
          <ac:chgData name="#CUI SHUAIWEN#" userId="35a196ea-bcb8-475e-86cf-0b9eaca8a48f" providerId="ADAL" clId="{0B73D9CB-241D-4688-B0D2-32786C22DD72}" dt="2024-12-12T13:38:29.836" v="7613" actId="164"/>
          <ac:spMkLst>
            <pc:docMk/>
            <pc:sldMk cId="3946951752" sldId="343"/>
            <ac:spMk id="77" creationId="{3B55BADA-D978-9596-F18C-1725148D5968}"/>
          </ac:spMkLst>
        </pc:spChg>
        <pc:spChg chg="mod topLvl">
          <ac:chgData name="#CUI SHUAIWEN#" userId="35a196ea-bcb8-475e-86cf-0b9eaca8a48f" providerId="ADAL" clId="{0B73D9CB-241D-4688-B0D2-32786C22DD72}" dt="2024-12-12T13:38:29.836" v="7613" actId="164"/>
          <ac:spMkLst>
            <pc:docMk/>
            <pc:sldMk cId="3946951752" sldId="343"/>
            <ac:spMk id="78" creationId="{9FC929AF-5A99-5276-F849-83EE071B3183}"/>
          </ac:spMkLst>
        </pc:spChg>
        <pc:spChg chg="mod topLvl">
          <ac:chgData name="#CUI SHUAIWEN#" userId="35a196ea-bcb8-475e-86cf-0b9eaca8a48f" providerId="ADAL" clId="{0B73D9CB-241D-4688-B0D2-32786C22DD72}" dt="2024-12-12T13:38:29.836" v="7613" actId="164"/>
          <ac:spMkLst>
            <pc:docMk/>
            <pc:sldMk cId="3946951752" sldId="343"/>
            <ac:spMk id="79" creationId="{D0EC66A1-CDA7-3D9E-1E52-5B25A7ACC019}"/>
          </ac:spMkLst>
        </pc:spChg>
        <pc:grpChg chg="add del mod">
          <ac:chgData name="#CUI SHUAIWEN#" userId="35a196ea-bcb8-475e-86cf-0b9eaca8a48f" providerId="ADAL" clId="{0B73D9CB-241D-4688-B0D2-32786C22DD72}" dt="2024-12-12T13:29:48.905" v="7561" actId="165"/>
          <ac:grpSpMkLst>
            <pc:docMk/>
            <pc:sldMk cId="3946951752" sldId="343"/>
            <ac:grpSpMk id="19" creationId="{02F51C46-6F29-0360-DB85-D43703D85170}"/>
          </ac:grpSpMkLst>
        </pc:grpChg>
        <pc:grpChg chg="add del mod">
          <ac:chgData name="#CUI SHUAIWEN#" userId="35a196ea-bcb8-475e-86cf-0b9eaca8a48f" providerId="ADAL" clId="{0B73D9CB-241D-4688-B0D2-32786C22DD72}" dt="2024-12-12T13:37:22.627" v="7587" actId="165"/>
          <ac:grpSpMkLst>
            <pc:docMk/>
            <pc:sldMk cId="3946951752" sldId="343"/>
            <ac:grpSpMk id="24" creationId="{58ABA8E3-A126-5B36-C29C-FEAF9231E308}"/>
          </ac:grpSpMkLst>
        </pc:grpChg>
        <pc:grpChg chg="del">
          <ac:chgData name="#CUI SHUAIWEN#" userId="35a196ea-bcb8-475e-86cf-0b9eaca8a48f" providerId="ADAL" clId="{0B73D9CB-241D-4688-B0D2-32786C22DD72}" dt="2024-12-11T12:33:59.409" v="183" actId="165"/>
          <ac:grpSpMkLst>
            <pc:docMk/>
            <pc:sldMk cId="3946951752" sldId="343"/>
            <ac:grpSpMk id="24" creationId="{8311FAFF-3DD3-2619-3FA4-5F52FF02FC7C}"/>
          </ac:grpSpMkLst>
        </pc:grpChg>
        <pc:grpChg chg="del mod">
          <ac:chgData name="#CUI SHUAIWEN#" userId="35a196ea-bcb8-475e-86cf-0b9eaca8a48f" providerId="ADAL" clId="{0B73D9CB-241D-4688-B0D2-32786C22DD72}" dt="2024-12-11T12:33:56.165" v="182" actId="165"/>
          <ac:grpSpMkLst>
            <pc:docMk/>
            <pc:sldMk cId="3946951752" sldId="343"/>
            <ac:grpSpMk id="31" creationId="{5219EEDC-A731-ABED-3031-D4CAD1C9C36E}"/>
          </ac:grpSpMkLst>
        </pc:grpChg>
        <pc:grpChg chg="del mod">
          <ac:chgData name="#CUI SHUAIWEN#" userId="35a196ea-bcb8-475e-86cf-0b9eaca8a48f" providerId="ADAL" clId="{0B73D9CB-241D-4688-B0D2-32786C22DD72}" dt="2024-12-11T12:35:55.238" v="196" actId="165"/>
          <ac:grpSpMkLst>
            <pc:docMk/>
            <pc:sldMk cId="3946951752" sldId="343"/>
            <ac:grpSpMk id="38" creationId="{3350F064-AE36-985F-2227-7ED7335B1345}"/>
          </ac:grpSpMkLst>
        </pc:grpChg>
        <pc:grpChg chg="add mod">
          <ac:chgData name="#CUI SHUAIWEN#" userId="35a196ea-bcb8-475e-86cf-0b9eaca8a48f" providerId="ADAL" clId="{0B73D9CB-241D-4688-B0D2-32786C22DD72}" dt="2024-12-12T13:38:29.836" v="7613" actId="164"/>
          <ac:grpSpMkLst>
            <pc:docMk/>
            <pc:sldMk cId="3946951752" sldId="343"/>
            <ac:grpSpMk id="38" creationId="{B1DB0B48-7AE3-2B2F-2E2F-AD1827465F96}"/>
          </ac:grpSpMkLst>
        </pc:grpChg>
        <pc:grpChg chg="del mod topLvl">
          <ac:chgData name="#CUI SHUAIWEN#" userId="35a196ea-bcb8-475e-86cf-0b9eaca8a48f" providerId="ADAL" clId="{0B73D9CB-241D-4688-B0D2-32786C22DD72}" dt="2024-12-11T12:32:28.127" v="171" actId="165"/>
          <ac:grpSpMkLst>
            <pc:docMk/>
            <pc:sldMk cId="3946951752" sldId="343"/>
            <ac:grpSpMk id="51" creationId="{BF22D7B9-7D34-DA28-5A85-A89E0B7AAFDB}"/>
          </ac:grpSpMkLst>
        </pc:grpChg>
        <pc:grpChg chg="add del mod">
          <ac:chgData name="#CUI SHUAIWEN#" userId="35a196ea-bcb8-475e-86cf-0b9eaca8a48f" providerId="ADAL" clId="{0B73D9CB-241D-4688-B0D2-32786C22DD72}" dt="2024-12-12T13:23:21.553" v="7551" actId="165"/>
          <ac:grpSpMkLst>
            <pc:docMk/>
            <pc:sldMk cId="3946951752" sldId="343"/>
            <ac:grpSpMk id="81" creationId="{F7F9F378-6A63-FC33-3B40-22A96EF9B17C}"/>
          </ac:grpSpMkLst>
        </pc:grpChg>
        <pc:grpChg chg="add mod">
          <ac:chgData name="#CUI SHUAIWEN#" userId="35a196ea-bcb8-475e-86cf-0b9eaca8a48f" providerId="ADAL" clId="{0B73D9CB-241D-4688-B0D2-32786C22DD72}" dt="2024-12-11T13:29:01.106" v="3142" actId="164"/>
          <ac:grpSpMkLst>
            <pc:docMk/>
            <pc:sldMk cId="3946951752" sldId="343"/>
            <ac:grpSpMk id="82" creationId="{78187825-6AD9-A3DF-76D4-BE47C4B6DF76}"/>
          </ac:grpSpMkLst>
        </pc:grpChg>
        <pc:grpChg chg="add mod">
          <ac:chgData name="#CUI SHUAIWEN#" userId="35a196ea-bcb8-475e-86cf-0b9eaca8a48f" providerId="ADAL" clId="{0B73D9CB-241D-4688-B0D2-32786C22DD72}" dt="2024-12-11T13:29:08.846" v="3143" actId="164"/>
          <ac:grpSpMkLst>
            <pc:docMk/>
            <pc:sldMk cId="3946951752" sldId="343"/>
            <ac:grpSpMk id="84" creationId="{482C5468-4BF4-4DAB-0F78-BF2798DC8128}"/>
          </ac:grpSpMkLst>
        </pc:grpChg>
        <pc:grpChg chg="add mod">
          <ac:chgData name="#CUI SHUAIWEN#" userId="35a196ea-bcb8-475e-86cf-0b9eaca8a48f" providerId="ADAL" clId="{0B73D9CB-241D-4688-B0D2-32786C22DD72}" dt="2024-12-11T13:29:12.495" v="3144" actId="164"/>
          <ac:grpSpMkLst>
            <pc:docMk/>
            <pc:sldMk cId="3946951752" sldId="343"/>
            <ac:grpSpMk id="85" creationId="{AA7B4302-AA58-7ED8-22E3-59B9A9BEF0FE}"/>
          </ac:grpSpMkLst>
        </pc:grpChg>
        <pc:grpChg chg="add mod">
          <ac:chgData name="#CUI SHUAIWEN#" userId="35a196ea-bcb8-475e-86cf-0b9eaca8a48f" providerId="ADAL" clId="{0B73D9CB-241D-4688-B0D2-32786C22DD72}" dt="2024-12-11T13:29:16.153" v="3145" actId="164"/>
          <ac:grpSpMkLst>
            <pc:docMk/>
            <pc:sldMk cId="3946951752" sldId="343"/>
            <ac:grpSpMk id="87" creationId="{6BDFB5D3-569C-FEAB-BB3F-4B8BCC9F17BB}"/>
          </ac:grpSpMkLst>
        </pc:grpChg>
        <pc:grpChg chg="del mod">
          <ac:chgData name="#CUI SHUAIWEN#" userId="35a196ea-bcb8-475e-86cf-0b9eaca8a48f" providerId="ADAL" clId="{0B73D9CB-241D-4688-B0D2-32786C22DD72}" dt="2024-12-11T12:31:04.703" v="156" actId="165"/>
          <ac:grpSpMkLst>
            <pc:docMk/>
            <pc:sldMk cId="3946951752" sldId="343"/>
            <ac:grpSpMk id="92" creationId="{33DD94C0-4B3E-5582-A3D5-14ABD972CB49}"/>
          </ac:grpSpMkLst>
        </pc:grpChg>
        <pc:picChg chg="mod topLvl">
          <ac:chgData name="#CUI SHUAIWEN#" userId="35a196ea-bcb8-475e-86cf-0b9eaca8a48f" providerId="ADAL" clId="{0B73D9CB-241D-4688-B0D2-32786C22DD72}" dt="2024-12-11T13:29:16.153" v="3145" actId="164"/>
          <ac:picMkLst>
            <pc:docMk/>
            <pc:sldMk cId="3946951752" sldId="343"/>
            <ac:picMk id="11" creationId="{A42ED6FB-53EE-0353-2E80-118D630E6E22}"/>
          </ac:picMkLst>
        </pc:picChg>
        <pc:picChg chg="mod topLvl">
          <ac:chgData name="#CUI SHUAIWEN#" userId="35a196ea-bcb8-475e-86cf-0b9eaca8a48f" providerId="ADAL" clId="{0B73D9CB-241D-4688-B0D2-32786C22DD72}" dt="2024-12-11T13:29:16.153" v="3145" actId="164"/>
          <ac:picMkLst>
            <pc:docMk/>
            <pc:sldMk cId="3946951752" sldId="343"/>
            <ac:picMk id="14" creationId="{0CD79F73-E198-D593-3F5E-D5E41F9030EA}"/>
          </ac:picMkLst>
        </pc:picChg>
        <pc:picChg chg="mod topLvl">
          <ac:chgData name="#CUI SHUAIWEN#" userId="35a196ea-bcb8-475e-86cf-0b9eaca8a48f" providerId="ADAL" clId="{0B73D9CB-241D-4688-B0D2-32786C22DD72}" dt="2024-12-11T13:29:08.846" v="3143" actId="164"/>
          <ac:picMkLst>
            <pc:docMk/>
            <pc:sldMk cId="3946951752" sldId="343"/>
            <ac:picMk id="18" creationId="{D9A5439F-F6FA-F724-AFCE-3FDBA220D28C}"/>
          </ac:picMkLst>
        </pc:picChg>
        <pc:picChg chg="mod topLvl">
          <ac:chgData name="#CUI SHUAIWEN#" userId="35a196ea-bcb8-475e-86cf-0b9eaca8a48f" providerId="ADAL" clId="{0B73D9CB-241D-4688-B0D2-32786C22DD72}" dt="2024-12-11T13:29:16.153" v="3145" actId="164"/>
          <ac:picMkLst>
            <pc:docMk/>
            <pc:sldMk cId="3946951752" sldId="343"/>
            <ac:picMk id="21" creationId="{C15EDCA6-2E09-FE86-6C9C-30C7D21E8226}"/>
          </ac:picMkLst>
        </pc:picChg>
        <pc:picChg chg="mod topLvl">
          <ac:chgData name="#CUI SHUAIWEN#" userId="35a196ea-bcb8-475e-86cf-0b9eaca8a48f" providerId="ADAL" clId="{0B73D9CB-241D-4688-B0D2-32786C22DD72}" dt="2024-12-11T13:29:16.153" v="3145" actId="164"/>
          <ac:picMkLst>
            <pc:docMk/>
            <pc:sldMk cId="3946951752" sldId="343"/>
            <ac:picMk id="23" creationId="{45179001-2412-5155-ADE9-8626D5144D1F}"/>
          </ac:picMkLst>
        </pc:picChg>
        <pc:picChg chg="mod topLvl">
          <ac:chgData name="#CUI SHUAIWEN#" userId="35a196ea-bcb8-475e-86cf-0b9eaca8a48f" providerId="ADAL" clId="{0B73D9CB-241D-4688-B0D2-32786C22DD72}" dt="2024-12-11T13:29:16.153" v="3145" actId="164"/>
          <ac:picMkLst>
            <pc:docMk/>
            <pc:sldMk cId="3946951752" sldId="343"/>
            <ac:picMk id="25" creationId="{C767BA45-DE55-7926-1A95-56EAB9EFBE9E}"/>
          </ac:picMkLst>
        </pc:picChg>
        <pc:picChg chg="mod topLvl">
          <ac:chgData name="#CUI SHUAIWEN#" userId="35a196ea-bcb8-475e-86cf-0b9eaca8a48f" providerId="ADAL" clId="{0B73D9CB-241D-4688-B0D2-32786C22DD72}" dt="2024-12-12T13:14:35.456" v="7329" actId="1076"/>
          <ac:picMkLst>
            <pc:docMk/>
            <pc:sldMk cId="3946951752" sldId="343"/>
            <ac:picMk id="27" creationId="{AE30D32C-77DB-6988-2FAE-28DA00E951BE}"/>
          </ac:picMkLst>
        </pc:picChg>
        <pc:picChg chg="mod topLvl">
          <ac:chgData name="#CUI SHUAIWEN#" userId="35a196ea-bcb8-475e-86cf-0b9eaca8a48f" providerId="ADAL" clId="{0B73D9CB-241D-4688-B0D2-32786C22DD72}" dt="2024-12-12T13:38:29.836" v="7613" actId="164"/>
          <ac:picMkLst>
            <pc:docMk/>
            <pc:sldMk cId="3946951752" sldId="343"/>
            <ac:picMk id="28" creationId="{E541D16B-FBB9-C2C6-D487-45DD26E0CC5E}"/>
          </ac:picMkLst>
        </pc:picChg>
        <pc:picChg chg="mod topLvl">
          <ac:chgData name="#CUI SHUAIWEN#" userId="35a196ea-bcb8-475e-86cf-0b9eaca8a48f" providerId="ADAL" clId="{0B73D9CB-241D-4688-B0D2-32786C22DD72}" dt="2024-12-12T13:14:35.456" v="7329" actId="1076"/>
          <ac:picMkLst>
            <pc:docMk/>
            <pc:sldMk cId="3946951752" sldId="343"/>
            <ac:picMk id="29" creationId="{D23C9884-D94D-4D91-E17B-90CBDA46EB9F}"/>
          </ac:picMkLst>
        </pc:picChg>
        <pc:picChg chg="mod topLvl">
          <ac:chgData name="#CUI SHUAIWEN#" userId="35a196ea-bcb8-475e-86cf-0b9eaca8a48f" providerId="ADAL" clId="{0B73D9CB-241D-4688-B0D2-32786C22DD72}" dt="2024-12-12T13:14:35.456" v="7329" actId="1076"/>
          <ac:picMkLst>
            <pc:docMk/>
            <pc:sldMk cId="3946951752" sldId="343"/>
            <ac:picMk id="33" creationId="{A08F96A2-8226-78AE-0869-0AF1039BFDB6}"/>
          </ac:picMkLst>
        </pc:picChg>
        <pc:picChg chg="mod topLvl">
          <ac:chgData name="#CUI SHUAIWEN#" userId="35a196ea-bcb8-475e-86cf-0b9eaca8a48f" providerId="ADAL" clId="{0B73D9CB-241D-4688-B0D2-32786C22DD72}" dt="2024-12-12T13:38:29.836" v="7613" actId="164"/>
          <ac:picMkLst>
            <pc:docMk/>
            <pc:sldMk cId="3946951752" sldId="343"/>
            <ac:picMk id="34" creationId="{44AEFA9D-066D-CA2B-CF21-44D9098673A3}"/>
          </ac:picMkLst>
        </pc:picChg>
        <pc:picChg chg="mod topLvl">
          <ac:chgData name="#CUI SHUAIWEN#" userId="35a196ea-bcb8-475e-86cf-0b9eaca8a48f" providerId="ADAL" clId="{0B73D9CB-241D-4688-B0D2-32786C22DD72}" dt="2024-12-12T13:14:35.456" v="7329" actId="1076"/>
          <ac:picMkLst>
            <pc:docMk/>
            <pc:sldMk cId="3946951752" sldId="343"/>
            <ac:picMk id="35" creationId="{11F432DD-911F-780F-DDBE-9D1C62DCB1C5}"/>
          </ac:picMkLst>
        </pc:picChg>
        <pc:picChg chg="add mod">
          <ac:chgData name="#CUI SHUAIWEN#" userId="35a196ea-bcb8-475e-86cf-0b9eaca8a48f" providerId="ADAL" clId="{0B73D9CB-241D-4688-B0D2-32786C22DD72}" dt="2024-12-12T13:38:29.836" v="7613" actId="164"/>
          <ac:picMkLst>
            <pc:docMk/>
            <pc:sldMk cId="3946951752" sldId="343"/>
            <ac:picMk id="36" creationId="{358AFFA0-9C1A-A7C8-90D8-610EB4A8F620}"/>
          </ac:picMkLst>
        </pc:picChg>
        <pc:picChg chg="del mod topLvl">
          <ac:chgData name="#CUI SHUAIWEN#" userId="35a196ea-bcb8-475e-86cf-0b9eaca8a48f" providerId="ADAL" clId="{0B73D9CB-241D-4688-B0D2-32786C22DD72}" dt="2024-12-12T13:14:26.024" v="7328" actId="478"/>
          <ac:picMkLst>
            <pc:docMk/>
            <pc:sldMk cId="3946951752" sldId="343"/>
            <ac:picMk id="39" creationId="{8B07C358-1004-7D5D-1EF4-220F3E6F023A}"/>
          </ac:picMkLst>
        </pc:picChg>
        <pc:picChg chg="mod topLvl">
          <ac:chgData name="#CUI SHUAIWEN#" userId="35a196ea-bcb8-475e-86cf-0b9eaca8a48f" providerId="ADAL" clId="{0B73D9CB-241D-4688-B0D2-32786C22DD72}" dt="2024-12-12T13:38:29.836" v="7613" actId="164"/>
          <ac:picMkLst>
            <pc:docMk/>
            <pc:sldMk cId="3946951752" sldId="343"/>
            <ac:picMk id="40" creationId="{6382186B-EB24-DC51-B66C-8503EAD285FA}"/>
          </ac:picMkLst>
        </pc:picChg>
        <pc:picChg chg="del mod topLvl">
          <ac:chgData name="#CUI SHUAIWEN#" userId="35a196ea-bcb8-475e-86cf-0b9eaca8a48f" providerId="ADAL" clId="{0B73D9CB-241D-4688-B0D2-32786C22DD72}" dt="2024-12-12T13:14:24.679" v="7327" actId="478"/>
          <ac:picMkLst>
            <pc:docMk/>
            <pc:sldMk cId="3946951752" sldId="343"/>
            <ac:picMk id="41" creationId="{33E3E539-4954-739A-26C7-4BC3A9B7C039}"/>
          </ac:picMkLst>
        </pc:picChg>
        <pc:picChg chg="mod topLvl">
          <ac:chgData name="#CUI SHUAIWEN#" userId="35a196ea-bcb8-475e-86cf-0b9eaca8a48f" providerId="ADAL" clId="{0B73D9CB-241D-4688-B0D2-32786C22DD72}" dt="2024-12-12T13:38:29.836" v="7613" actId="164"/>
          <ac:picMkLst>
            <pc:docMk/>
            <pc:sldMk cId="3946951752" sldId="343"/>
            <ac:picMk id="44" creationId="{B63EBAB3-A6C7-D5BD-0C6B-B219D738CD7D}"/>
          </ac:picMkLst>
        </pc:picChg>
        <pc:picChg chg="mod topLvl">
          <ac:chgData name="#CUI SHUAIWEN#" userId="35a196ea-bcb8-475e-86cf-0b9eaca8a48f" providerId="ADAL" clId="{0B73D9CB-241D-4688-B0D2-32786C22DD72}" dt="2024-12-11T13:29:12.495" v="3144" actId="164"/>
          <ac:picMkLst>
            <pc:docMk/>
            <pc:sldMk cId="3946951752" sldId="343"/>
            <ac:picMk id="45" creationId="{852384AD-8C96-0619-15E0-2F8E27E5B6E2}"/>
          </ac:picMkLst>
        </pc:picChg>
        <pc:picChg chg="mod topLvl">
          <ac:chgData name="#CUI SHUAIWEN#" userId="35a196ea-bcb8-475e-86cf-0b9eaca8a48f" providerId="ADAL" clId="{0B73D9CB-241D-4688-B0D2-32786C22DD72}" dt="2024-12-12T13:38:29.836" v="7613" actId="164"/>
          <ac:picMkLst>
            <pc:docMk/>
            <pc:sldMk cId="3946951752" sldId="343"/>
            <ac:picMk id="47" creationId="{348A9CA0-C39E-A446-4955-C574A72F3DFC}"/>
          </ac:picMkLst>
        </pc:picChg>
        <pc:picChg chg="mod topLvl">
          <ac:chgData name="#CUI SHUAIWEN#" userId="35a196ea-bcb8-475e-86cf-0b9eaca8a48f" providerId="ADAL" clId="{0B73D9CB-241D-4688-B0D2-32786C22DD72}" dt="2024-12-11T13:29:12.495" v="3144" actId="164"/>
          <ac:picMkLst>
            <pc:docMk/>
            <pc:sldMk cId="3946951752" sldId="343"/>
            <ac:picMk id="49" creationId="{2482E9CF-60A3-55A8-BEEF-A050944C9ED3}"/>
          </ac:picMkLst>
        </pc:picChg>
        <pc:picChg chg="mod topLvl">
          <ac:chgData name="#CUI SHUAIWEN#" userId="35a196ea-bcb8-475e-86cf-0b9eaca8a48f" providerId="ADAL" clId="{0B73D9CB-241D-4688-B0D2-32786C22DD72}" dt="2024-12-11T13:29:12.495" v="3144" actId="164"/>
          <ac:picMkLst>
            <pc:docMk/>
            <pc:sldMk cId="3946951752" sldId="343"/>
            <ac:picMk id="50" creationId="{4193DE5A-2331-9280-1F20-83F7ABE05D20}"/>
          </ac:picMkLst>
        </pc:picChg>
        <pc:picChg chg="mod topLvl">
          <ac:chgData name="#CUI SHUAIWEN#" userId="35a196ea-bcb8-475e-86cf-0b9eaca8a48f" providerId="ADAL" clId="{0B73D9CB-241D-4688-B0D2-32786C22DD72}" dt="2024-12-11T13:29:12.495" v="3144" actId="164"/>
          <ac:picMkLst>
            <pc:docMk/>
            <pc:sldMk cId="3946951752" sldId="343"/>
            <ac:picMk id="55" creationId="{4A655D38-D7F1-1E96-DB3F-6FC9B6855334}"/>
          </ac:picMkLst>
        </pc:picChg>
        <pc:picChg chg="mod topLvl">
          <ac:chgData name="#CUI SHUAIWEN#" userId="35a196ea-bcb8-475e-86cf-0b9eaca8a48f" providerId="ADAL" clId="{0B73D9CB-241D-4688-B0D2-32786C22DD72}" dt="2024-12-11T13:29:12.495" v="3144" actId="164"/>
          <ac:picMkLst>
            <pc:docMk/>
            <pc:sldMk cId="3946951752" sldId="343"/>
            <ac:picMk id="56" creationId="{B48617CA-E581-CE30-A6FA-CBFCB857A24D}"/>
          </ac:picMkLst>
        </pc:picChg>
        <pc:picChg chg="mod topLvl">
          <ac:chgData name="#CUI SHUAIWEN#" userId="35a196ea-bcb8-475e-86cf-0b9eaca8a48f" providerId="ADAL" clId="{0B73D9CB-241D-4688-B0D2-32786C22DD72}" dt="2024-12-11T13:29:12.495" v="3144" actId="164"/>
          <ac:picMkLst>
            <pc:docMk/>
            <pc:sldMk cId="3946951752" sldId="343"/>
            <ac:picMk id="58" creationId="{0012B7A1-E09E-5764-8234-01BB2A313E2D}"/>
          </ac:picMkLst>
        </pc:picChg>
        <pc:picChg chg="mod topLvl">
          <ac:chgData name="#CUI SHUAIWEN#" userId="35a196ea-bcb8-475e-86cf-0b9eaca8a48f" providerId="ADAL" clId="{0B73D9CB-241D-4688-B0D2-32786C22DD72}" dt="2024-12-11T13:29:12.495" v="3144" actId="164"/>
          <ac:picMkLst>
            <pc:docMk/>
            <pc:sldMk cId="3946951752" sldId="343"/>
            <ac:picMk id="60" creationId="{90CC20EA-6F6A-9F29-2146-F7D667356B87}"/>
          </ac:picMkLst>
        </pc:picChg>
        <pc:picChg chg="del mod topLvl">
          <ac:chgData name="#CUI SHUAIWEN#" userId="35a196ea-bcb8-475e-86cf-0b9eaca8a48f" providerId="ADAL" clId="{0B73D9CB-241D-4688-B0D2-32786C22DD72}" dt="2024-12-11T12:33:25.314" v="177" actId="478"/>
          <ac:picMkLst>
            <pc:docMk/>
            <pc:sldMk cId="3946951752" sldId="343"/>
            <ac:picMk id="62" creationId="{BA945E59-A7EB-881B-3E0D-91A7A8A08848}"/>
          </ac:picMkLst>
        </pc:picChg>
        <pc:cxnChg chg="mod topLvl">
          <ac:chgData name="#CUI SHUAIWEN#" userId="35a196ea-bcb8-475e-86cf-0b9eaca8a48f" providerId="ADAL" clId="{0B73D9CB-241D-4688-B0D2-32786C22DD72}" dt="2024-12-11T13:29:12.495" v="3144" actId="164"/>
          <ac:cxnSpMkLst>
            <pc:docMk/>
            <pc:sldMk cId="3946951752" sldId="343"/>
            <ac:cxnSpMk id="46" creationId="{440475E0-D3D0-9097-A792-66A6A05CDC80}"/>
          </ac:cxnSpMkLst>
        </pc:cxnChg>
        <pc:cxnChg chg="mod topLvl">
          <ac:chgData name="#CUI SHUAIWEN#" userId="35a196ea-bcb8-475e-86cf-0b9eaca8a48f" providerId="ADAL" clId="{0B73D9CB-241D-4688-B0D2-32786C22DD72}" dt="2024-12-11T13:29:12.495" v="3144" actId="164"/>
          <ac:cxnSpMkLst>
            <pc:docMk/>
            <pc:sldMk cId="3946951752" sldId="343"/>
            <ac:cxnSpMk id="80" creationId="{6284653F-B66C-E66C-8640-6A28A0BE4D07}"/>
          </ac:cxnSpMkLst>
        </pc:cxnChg>
        <pc:cxnChg chg="mod topLvl">
          <ac:chgData name="#CUI SHUAIWEN#" userId="35a196ea-bcb8-475e-86cf-0b9eaca8a48f" providerId="ADAL" clId="{0B73D9CB-241D-4688-B0D2-32786C22DD72}" dt="2024-12-11T13:29:12.495" v="3144" actId="164"/>
          <ac:cxnSpMkLst>
            <pc:docMk/>
            <pc:sldMk cId="3946951752" sldId="343"/>
            <ac:cxnSpMk id="83" creationId="{1643FB26-D4BF-D47B-1B69-8DA9255395E1}"/>
          </ac:cxnSpMkLst>
        </pc:cxnChg>
        <pc:cxnChg chg="mod topLvl">
          <ac:chgData name="#CUI SHUAIWEN#" userId="35a196ea-bcb8-475e-86cf-0b9eaca8a48f" providerId="ADAL" clId="{0B73D9CB-241D-4688-B0D2-32786C22DD72}" dt="2024-12-11T13:29:12.495" v="3144" actId="164"/>
          <ac:cxnSpMkLst>
            <pc:docMk/>
            <pc:sldMk cId="3946951752" sldId="343"/>
            <ac:cxnSpMk id="86" creationId="{09007732-78BA-3E91-FD33-8E1DC70A59C8}"/>
          </ac:cxnSpMkLst>
        </pc:cxnChg>
        <pc:cxnChg chg="del mod topLvl">
          <ac:chgData name="#CUI SHUAIWEN#" userId="35a196ea-bcb8-475e-86cf-0b9eaca8a48f" providerId="ADAL" clId="{0B73D9CB-241D-4688-B0D2-32786C22DD72}" dt="2024-12-11T12:33:27.187" v="179" actId="478"/>
          <ac:cxnSpMkLst>
            <pc:docMk/>
            <pc:sldMk cId="3946951752" sldId="343"/>
            <ac:cxnSpMk id="89" creationId="{FAB4D449-476B-76A2-FC56-BB863C636308}"/>
          </ac:cxnSpMkLst>
        </pc:cxnChg>
      </pc:sldChg>
      <pc:sldChg chg="modSp mod modNotesTx">
        <pc:chgData name="#CUI SHUAIWEN#" userId="35a196ea-bcb8-475e-86cf-0b9eaca8a48f" providerId="ADAL" clId="{0B73D9CB-241D-4688-B0D2-32786C22DD72}" dt="2024-12-13T06:52:10.707" v="12434" actId="20577"/>
        <pc:sldMkLst>
          <pc:docMk/>
          <pc:sldMk cId="4218951730" sldId="344"/>
        </pc:sldMkLst>
        <pc:spChg chg="mod">
          <ac:chgData name="#CUI SHUAIWEN#" userId="35a196ea-bcb8-475e-86cf-0b9eaca8a48f" providerId="ADAL" clId="{0B73D9CB-241D-4688-B0D2-32786C22DD72}" dt="2024-12-11T13:50:46.347" v="3318" actId="20577"/>
          <ac:spMkLst>
            <pc:docMk/>
            <pc:sldMk cId="4218951730" sldId="344"/>
            <ac:spMk id="2" creationId="{2D78682D-46FE-72EF-DC5A-CBF78449E951}"/>
          </ac:spMkLst>
        </pc:spChg>
        <pc:spChg chg="mod">
          <ac:chgData name="#CUI SHUAIWEN#" userId="35a196ea-bcb8-475e-86cf-0b9eaca8a48f" providerId="ADAL" clId="{0B73D9CB-241D-4688-B0D2-32786C22DD72}" dt="2024-12-12T01:11:53.816" v="4663" actId="207"/>
          <ac:spMkLst>
            <pc:docMk/>
            <pc:sldMk cId="4218951730" sldId="344"/>
            <ac:spMk id="34" creationId="{C7133E29-EB7D-CDFA-897F-4FB67414525D}"/>
          </ac:spMkLst>
        </pc:spChg>
        <pc:spChg chg="mod">
          <ac:chgData name="#CUI SHUAIWEN#" userId="35a196ea-bcb8-475e-86cf-0b9eaca8a48f" providerId="ADAL" clId="{0B73D9CB-241D-4688-B0D2-32786C22DD72}" dt="2024-12-12T01:11:56.372" v="4664" actId="207"/>
          <ac:spMkLst>
            <pc:docMk/>
            <pc:sldMk cId="4218951730" sldId="344"/>
            <ac:spMk id="36" creationId="{97CD3813-0F58-EFCF-40A9-383DF25B41A4}"/>
          </ac:spMkLst>
        </pc:spChg>
        <pc:spChg chg="mod">
          <ac:chgData name="#CUI SHUAIWEN#" userId="35a196ea-bcb8-475e-86cf-0b9eaca8a48f" providerId="ADAL" clId="{0B73D9CB-241D-4688-B0D2-32786C22DD72}" dt="2024-12-12T01:12:00.461" v="4666" actId="207"/>
          <ac:spMkLst>
            <pc:docMk/>
            <pc:sldMk cId="4218951730" sldId="344"/>
            <ac:spMk id="38" creationId="{6AE78B25-88B3-FFAE-76F2-1F3012CC28FE}"/>
          </ac:spMkLst>
        </pc:spChg>
        <pc:spChg chg="mod">
          <ac:chgData name="#CUI SHUAIWEN#" userId="35a196ea-bcb8-475e-86cf-0b9eaca8a48f" providerId="ADAL" clId="{0B73D9CB-241D-4688-B0D2-32786C22DD72}" dt="2024-12-12T01:12:12.421" v="4670" actId="207"/>
          <ac:spMkLst>
            <pc:docMk/>
            <pc:sldMk cId="4218951730" sldId="344"/>
            <ac:spMk id="40" creationId="{B6E24ED8-89A7-62D9-182B-470F973FFDE0}"/>
          </ac:spMkLst>
        </pc:spChg>
        <pc:spChg chg="mod">
          <ac:chgData name="#CUI SHUAIWEN#" userId="35a196ea-bcb8-475e-86cf-0b9eaca8a48f" providerId="ADAL" clId="{0B73D9CB-241D-4688-B0D2-32786C22DD72}" dt="2024-12-12T01:12:15.001" v="4671" actId="207"/>
          <ac:spMkLst>
            <pc:docMk/>
            <pc:sldMk cId="4218951730" sldId="344"/>
            <ac:spMk id="42" creationId="{59693882-3C0B-167F-AAE7-D86329A13BFD}"/>
          </ac:spMkLst>
        </pc:spChg>
        <pc:spChg chg="mod">
          <ac:chgData name="#CUI SHUAIWEN#" userId="35a196ea-bcb8-475e-86cf-0b9eaca8a48f" providerId="ADAL" clId="{0B73D9CB-241D-4688-B0D2-32786C22DD72}" dt="2024-12-12T01:12:21.407" v="4672" actId="207"/>
          <ac:spMkLst>
            <pc:docMk/>
            <pc:sldMk cId="4218951730" sldId="344"/>
            <ac:spMk id="48" creationId="{FB5E094F-874D-EDE8-4B9A-7EB6400BACA6}"/>
          </ac:spMkLst>
        </pc:spChg>
        <pc:spChg chg="mod">
          <ac:chgData name="#CUI SHUAIWEN#" userId="35a196ea-bcb8-475e-86cf-0b9eaca8a48f" providerId="ADAL" clId="{0B73D9CB-241D-4688-B0D2-32786C22DD72}" dt="2024-12-12T02:29:01.391" v="6562" actId="1076"/>
          <ac:spMkLst>
            <pc:docMk/>
            <pc:sldMk cId="4218951730" sldId="344"/>
            <ac:spMk id="157" creationId="{9BAF3D65-8062-8F54-D8DF-A9C09A9A1FF8}"/>
          </ac:spMkLst>
        </pc:spChg>
      </pc:sldChg>
      <pc:sldChg chg="modSp mod modNotesTx">
        <pc:chgData name="#CUI SHUAIWEN#" userId="35a196ea-bcb8-475e-86cf-0b9eaca8a48f" providerId="ADAL" clId="{0B73D9CB-241D-4688-B0D2-32786C22DD72}" dt="2024-12-13T07:08:18.229" v="13693" actId="20577"/>
        <pc:sldMkLst>
          <pc:docMk/>
          <pc:sldMk cId="823266624" sldId="345"/>
        </pc:sldMkLst>
        <pc:spChg chg="mod">
          <ac:chgData name="#CUI SHUAIWEN#" userId="35a196ea-bcb8-475e-86cf-0b9eaca8a48f" providerId="ADAL" clId="{0B73D9CB-241D-4688-B0D2-32786C22DD72}" dt="2024-12-11T13:51:00.213" v="3322" actId="20577"/>
          <ac:spMkLst>
            <pc:docMk/>
            <pc:sldMk cId="823266624" sldId="345"/>
            <ac:spMk id="2" creationId="{2D78682D-46FE-72EF-DC5A-CBF78449E951}"/>
          </ac:spMkLst>
        </pc:spChg>
        <pc:spChg chg="mod">
          <ac:chgData name="#CUI SHUAIWEN#" userId="35a196ea-bcb8-475e-86cf-0b9eaca8a48f" providerId="ADAL" clId="{0B73D9CB-241D-4688-B0D2-32786C22DD72}" dt="2024-12-13T07:07:02.865" v="13680" actId="207"/>
          <ac:spMkLst>
            <pc:docMk/>
            <pc:sldMk cId="823266624" sldId="345"/>
            <ac:spMk id="3" creationId="{42B7DA09-AA04-814D-07E5-7EDB9B18E651}"/>
          </ac:spMkLst>
        </pc:spChg>
        <pc:spChg chg="mod">
          <ac:chgData name="#CUI SHUAIWEN#" userId="35a196ea-bcb8-475e-86cf-0b9eaca8a48f" providerId="ADAL" clId="{0B73D9CB-241D-4688-B0D2-32786C22DD72}" dt="2024-12-13T07:07:11.012" v="13681" actId="207"/>
          <ac:spMkLst>
            <pc:docMk/>
            <pc:sldMk cId="823266624" sldId="345"/>
            <ac:spMk id="14" creationId="{2DAFD204-20BA-C103-BD2B-29DA4F5A3875}"/>
          </ac:spMkLst>
        </pc:spChg>
        <pc:spChg chg="mod">
          <ac:chgData name="#CUI SHUAIWEN#" userId="35a196ea-bcb8-475e-86cf-0b9eaca8a48f" providerId="ADAL" clId="{0B73D9CB-241D-4688-B0D2-32786C22DD72}" dt="2024-12-13T07:07:13.647" v="13682" actId="207"/>
          <ac:spMkLst>
            <pc:docMk/>
            <pc:sldMk cId="823266624" sldId="345"/>
            <ac:spMk id="19" creationId="{EBD87F8E-1D76-2539-5B0A-C1C1AA8710BD}"/>
          </ac:spMkLst>
        </pc:spChg>
        <pc:spChg chg="mod">
          <ac:chgData name="#CUI SHUAIWEN#" userId="35a196ea-bcb8-475e-86cf-0b9eaca8a48f" providerId="ADAL" clId="{0B73D9CB-241D-4688-B0D2-32786C22DD72}" dt="2024-12-13T07:07:16.026" v="13683" actId="207"/>
          <ac:spMkLst>
            <pc:docMk/>
            <pc:sldMk cId="823266624" sldId="345"/>
            <ac:spMk id="21" creationId="{8FBFC5F6-C749-23E6-3656-44BEDF991BE7}"/>
          </ac:spMkLst>
        </pc:spChg>
        <pc:spChg chg="mod">
          <ac:chgData name="#CUI SHUAIWEN#" userId="35a196ea-bcb8-475e-86cf-0b9eaca8a48f" providerId="ADAL" clId="{0B73D9CB-241D-4688-B0D2-32786C22DD72}" dt="2024-12-13T07:07:18.347" v="13684" actId="207"/>
          <ac:spMkLst>
            <pc:docMk/>
            <pc:sldMk cId="823266624" sldId="345"/>
            <ac:spMk id="24" creationId="{D39EF07A-3FD5-3983-89C1-63194FFA254D}"/>
          </ac:spMkLst>
        </pc:spChg>
        <pc:spChg chg="mod">
          <ac:chgData name="#CUI SHUAIWEN#" userId="35a196ea-bcb8-475e-86cf-0b9eaca8a48f" providerId="ADAL" clId="{0B73D9CB-241D-4688-B0D2-32786C22DD72}" dt="2024-12-13T06:58:52.211" v="13481" actId="20577"/>
          <ac:spMkLst>
            <pc:docMk/>
            <pc:sldMk cId="823266624" sldId="345"/>
            <ac:spMk id="25" creationId="{DEC8C540-4277-15C9-DF71-A50E80F79785}"/>
          </ac:spMkLst>
        </pc:spChg>
        <pc:spChg chg="mod">
          <ac:chgData name="#CUI SHUAIWEN#" userId="35a196ea-bcb8-475e-86cf-0b9eaca8a48f" providerId="ADAL" clId="{0B73D9CB-241D-4688-B0D2-32786C22DD72}" dt="2024-12-13T07:07:52.772" v="13687" actId="207"/>
          <ac:spMkLst>
            <pc:docMk/>
            <pc:sldMk cId="823266624" sldId="345"/>
            <ac:spMk id="29" creationId="{55894A2B-89BD-B268-ABF8-51D27C40EE0C}"/>
          </ac:spMkLst>
        </pc:spChg>
        <pc:spChg chg="mod">
          <ac:chgData name="#CUI SHUAIWEN#" userId="35a196ea-bcb8-475e-86cf-0b9eaca8a48f" providerId="ADAL" clId="{0B73D9CB-241D-4688-B0D2-32786C22DD72}" dt="2024-12-11T13:55:49.212" v="3410"/>
          <ac:spMkLst>
            <pc:docMk/>
            <pc:sldMk cId="823266624" sldId="345"/>
            <ac:spMk id="32" creationId="{C642F5DC-42A1-1908-9095-276C04558294}"/>
          </ac:spMkLst>
        </pc:spChg>
        <pc:spChg chg="mod">
          <ac:chgData name="#CUI SHUAIWEN#" userId="35a196ea-bcb8-475e-86cf-0b9eaca8a48f" providerId="ADAL" clId="{0B73D9CB-241D-4688-B0D2-32786C22DD72}" dt="2024-12-13T07:08:05.465" v="13690" actId="1076"/>
          <ac:spMkLst>
            <pc:docMk/>
            <pc:sldMk cId="823266624" sldId="345"/>
            <ac:spMk id="34" creationId="{F41AD5F7-A118-72F1-FB65-E9B9A79FB361}"/>
          </ac:spMkLst>
        </pc:spChg>
        <pc:spChg chg="mod">
          <ac:chgData name="#CUI SHUAIWEN#" userId="35a196ea-bcb8-475e-86cf-0b9eaca8a48f" providerId="ADAL" clId="{0B73D9CB-241D-4688-B0D2-32786C22DD72}" dt="2024-12-13T07:08:14.917" v="13692" actId="20577"/>
          <ac:spMkLst>
            <pc:docMk/>
            <pc:sldMk cId="823266624" sldId="345"/>
            <ac:spMk id="40" creationId="{EDC89D96-724F-9436-0A3D-F3743DED69CD}"/>
          </ac:spMkLst>
        </pc:spChg>
        <pc:spChg chg="mod">
          <ac:chgData name="#CUI SHUAIWEN#" userId="35a196ea-bcb8-475e-86cf-0b9eaca8a48f" providerId="ADAL" clId="{0B73D9CB-241D-4688-B0D2-32786C22DD72}" dt="2024-12-13T07:08:18.229" v="13693" actId="20577"/>
          <ac:spMkLst>
            <pc:docMk/>
            <pc:sldMk cId="823266624" sldId="345"/>
            <ac:spMk id="41" creationId="{4ACBD2A3-E740-E7C1-12D7-31554A23CB69}"/>
          </ac:spMkLst>
        </pc:spChg>
        <pc:grpChg chg="mod">
          <ac:chgData name="#CUI SHUAIWEN#" userId="35a196ea-bcb8-475e-86cf-0b9eaca8a48f" providerId="ADAL" clId="{0B73D9CB-241D-4688-B0D2-32786C22DD72}" dt="2024-12-13T07:08:06.656" v="13691" actId="1076"/>
          <ac:grpSpMkLst>
            <pc:docMk/>
            <pc:sldMk cId="823266624" sldId="345"/>
            <ac:grpSpMk id="74" creationId="{A7F60581-4DDC-2E60-7A89-4EE8BFD2FCD2}"/>
          </ac:grpSpMkLst>
        </pc:grpChg>
      </pc:sldChg>
      <pc:sldChg chg="addSp delSp modSp mod modAnim modNotesTx">
        <pc:chgData name="#CUI SHUAIWEN#" userId="35a196ea-bcb8-475e-86cf-0b9eaca8a48f" providerId="ADAL" clId="{0B73D9CB-241D-4688-B0D2-32786C22DD72}" dt="2024-12-13T07:35:31.782" v="14611" actId="20577"/>
        <pc:sldMkLst>
          <pc:docMk/>
          <pc:sldMk cId="1749170911" sldId="346"/>
        </pc:sldMkLst>
        <pc:spChg chg="mod">
          <ac:chgData name="#CUI SHUAIWEN#" userId="35a196ea-bcb8-475e-86cf-0b9eaca8a48f" providerId="ADAL" clId="{0B73D9CB-241D-4688-B0D2-32786C22DD72}" dt="2024-12-11T13:51:06.607" v="3324" actId="20577"/>
          <ac:spMkLst>
            <pc:docMk/>
            <pc:sldMk cId="1749170911" sldId="346"/>
            <ac:spMk id="2" creationId="{2D78682D-46FE-72EF-DC5A-CBF78449E951}"/>
          </ac:spMkLst>
        </pc:spChg>
        <pc:spChg chg="add del mod">
          <ac:chgData name="#CUI SHUAIWEN#" userId="35a196ea-bcb8-475e-86cf-0b9eaca8a48f" providerId="ADAL" clId="{0B73D9CB-241D-4688-B0D2-32786C22DD72}" dt="2024-12-13T07:09:53.059" v="13709" actId="478"/>
          <ac:spMkLst>
            <pc:docMk/>
            <pc:sldMk cId="1749170911" sldId="346"/>
            <ac:spMk id="3" creationId="{B2B71CDE-AED5-D754-D4C0-35F3B94E135D}"/>
          </ac:spMkLst>
        </pc:spChg>
        <pc:spChg chg="add mod">
          <ac:chgData name="#CUI SHUAIWEN#" userId="35a196ea-bcb8-475e-86cf-0b9eaca8a48f" providerId="ADAL" clId="{0B73D9CB-241D-4688-B0D2-32786C22DD72}" dt="2024-12-13T07:31:56.801" v="14208" actId="1076"/>
          <ac:spMkLst>
            <pc:docMk/>
            <pc:sldMk cId="1749170911" sldId="346"/>
            <ac:spMk id="11" creationId="{FDCF157E-C3E9-6801-3B70-1701C09ACE2E}"/>
          </ac:spMkLst>
        </pc:spChg>
        <pc:spChg chg="add mod">
          <ac:chgData name="#CUI SHUAIWEN#" userId="35a196ea-bcb8-475e-86cf-0b9eaca8a48f" providerId="ADAL" clId="{0B73D9CB-241D-4688-B0D2-32786C22DD72}" dt="2024-12-13T07:31:53.756" v="14207" actId="1076"/>
          <ac:spMkLst>
            <pc:docMk/>
            <pc:sldMk cId="1749170911" sldId="346"/>
            <ac:spMk id="13" creationId="{B1D0A449-FBC8-6766-C402-86DF25BCEC4C}"/>
          </ac:spMkLst>
        </pc:spChg>
        <pc:spChg chg="add mod ord">
          <ac:chgData name="#CUI SHUAIWEN#" userId="35a196ea-bcb8-475e-86cf-0b9eaca8a48f" providerId="ADAL" clId="{0B73D9CB-241D-4688-B0D2-32786C22DD72}" dt="2024-12-13T07:31:16.714" v="14202" actId="164"/>
          <ac:spMkLst>
            <pc:docMk/>
            <pc:sldMk cId="1749170911" sldId="346"/>
            <ac:spMk id="14" creationId="{56D86683-197B-C3C5-E00D-61AACC373CA3}"/>
          </ac:spMkLst>
        </pc:spChg>
        <pc:spChg chg="add mod ord">
          <ac:chgData name="#CUI SHUAIWEN#" userId="35a196ea-bcb8-475e-86cf-0b9eaca8a48f" providerId="ADAL" clId="{0B73D9CB-241D-4688-B0D2-32786C22DD72}" dt="2024-12-13T07:31:16.714" v="14202" actId="164"/>
          <ac:spMkLst>
            <pc:docMk/>
            <pc:sldMk cId="1749170911" sldId="346"/>
            <ac:spMk id="18" creationId="{503105E2-02DA-7C8A-B091-DA4A49776779}"/>
          </ac:spMkLst>
        </pc:spChg>
        <pc:spChg chg="add mod ord">
          <ac:chgData name="#CUI SHUAIWEN#" userId="35a196ea-bcb8-475e-86cf-0b9eaca8a48f" providerId="ADAL" clId="{0B73D9CB-241D-4688-B0D2-32786C22DD72}" dt="2024-12-13T07:31:16.714" v="14202" actId="164"/>
          <ac:spMkLst>
            <pc:docMk/>
            <pc:sldMk cId="1749170911" sldId="346"/>
            <ac:spMk id="19" creationId="{3FBCA908-C7C1-D8C2-2B2C-4CFE9BCCF65B}"/>
          </ac:spMkLst>
        </pc:spChg>
        <pc:spChg chg="add mod ord">
          <ac:chgData name="#CUI SHUAIWEN#" userId="35a196ea-bcb8-475e-86cf-0b9eaca8a48f" providerId="ADAL" clId="{0B73D9CB-241D-4688-B0D2-32786C22DD72}" dt="2024-12-13T07:31:16.714" v="14202" actId="164"/>
          <ac:spMkLst>
            <pc:docMk/>
            <pc:sldMk cId="1749170911" sldId="346"/>
            <ac:spMk id="20" creationId="{0C06E400-EF5F-E72B-A7B7-3686C63B0F0E}"/>
          </ac:spMkLst>
        </pc:spChg>
        <pc:spChg chg="mod">
          <ac:chgData name="#CUI SHUAIWEN#" userId="35a196ea-bcb8-475e-86cf-0b9eaca8a48f" providerId="ADAL" clId="{0B73D9CB-241D-4688-B0D2-32786C22DD72}" dt="2024-12-11T13:56:01.096" v="3412"/>
          <ac:spMkLst>
            <pc:docMk/>
            <pc:sldMk cId="1749170911" sldId="346"/>
            <ac:spMk id="32" creationId="{C642F5DC-42A1-1908-9095-276C04558294}"/>
          </ac:spMkLst>
        </pc:spChg>
        <pc:spChg chg="mod">
          <ac:chgData name="#CUI SHUAIWEN#" userId="35a196ea-bcb8-475e-86cf-0b9eaca8a48f" providerId="ADAL" clId="{0B73D9CB-241D-4688-B0D2-32786C22DD72}" dt="2024-12-13T07:31:40.962" v="14206" actId="1076"/>
          <ac:spMkLst>
            <pc:docMk/>
            <pc:sldMk cId="1749170911" sldId="346"/>
            <ac:spMk id="39" creationId="{AEBBFFB9-30A8-B613-8F7B-60ADB13B4CEA}"/>
          </ac:spMkLst>
        </pc:spChg>
        <pc:spChg chg="mod">
          <ac:chgData name="#CUI SHUAIWEN#" userId="35a196ea-bcb8-475e-86cf-0b9eaca8a48f" providerId="ADAL" clId="{0B73D9CB-241D-4688-B0D2-32786C22DD72}" dt="2024-12-13T07:31:40.962" v="14206" actId="1076"/>
          <ac:spMkLst>
            <pc:docMk/>
            <pc:sldMk cId="1749170911" sldId="346"/>
            <ac:spMk id="41" creationId="{A3DA2F98-9A90-6BB7-1F56-E23C4BA16555}"/>
          </ac:spMkLst>
        </pc:spChg>
        <pc:spChg chg="del">
          <ac:chgData name="#CUI SHUAIWEN#" userId="35a196ea-bcb8-475e-86cf-0b9eaca8a48f" providerId="ADAL" clId="{0B73D9CB-241D-4688-B0D2-32786C22DD72}" dt="2024-12-13T07:06:20.148" v="13674" actId="478"/>
          <ac:spMkLst>
            <pc:docMk/>
            <pc:sldMk cId="1749170911" sldId="346"/>
            <ac:spMk id="47" creationId="{3D8264B3-9699-E66F-2066-7EDEE2AE008C}"/>
          </ac:spMkLst>
        </pc:spChg>
        <pc:spChg chg="mod">
          <ac:chgData name="#CUI SHUAIWEN#" userId="35a196ea-bcb8-475e-86cf-0b9eaca8a48f" providerId="ADAL" clId="{0B73D9CB-241D-4688-B0D2-32786C22DD72}" dt="2024-12-13T07:09:34.471" v="13702" actId="207"/>
          <ac:spMkLst>
            <pc:docMk/>
            <pc:sldMk cId="1749170911" sldId="346"/>
            <ac:spMk id="48" creationId="{54A6D5E8-83B4-6645-7392-6A36419CFAFA}"/>
          </ac:spMkLst>
        </pc:spChg>
        <pc:spChg chg="del">
          <ac:chgData name="#CUI SHUAIWEN#" userId="35a196ea-bcb8-475e-86cf-0b9eaca8a48f" providerId="ADAL" clId="{0B73D9CB-241D-4688-B0D2-32786C22DD72}" dt="2024-12-13T07:06:22.069" v="13675" actId="478"/>
          <ac:spMkLst>
            <pc:docMk/>
            <pc:sldMk cId="1749170911" sldId="346"/>
            <ac:spMk id="69" creationId="{625AC44B-FE1C-4FDC-A160-F2DA44A5AB5C}"/>
          </ac:spMkLst>
        </pc:spChg>
        <pc:spChg chg="mod">
          <ac:chgData name="#CUI SHUAIWEN#" userId="35a196ea-bcb8-475e-86cf-0b9eaca8a48f" providerId="ADAL" clId="{0B73D9CB-241D-4688-B0D2-32786C22DD72}" dt="2024-12-13T07:11:22.653" v="13713" actId="14100"/>
          <ac:spMkLst>
            <pc:docMk/>
            <pc:sldMk cId="1749170911" sldId="346"/>
            <ac:spMk id="70" creationId="{C3212E24-A162-E7E4-7B88-40852635DFE5}"/>
          </ac:spMkLst>
        </pc:spChg>
        <pc:spChg chg="mod">
          <ac:chgData name="#CUI SHUAIWEN#" userId="35a196ea-bcb8-475e-86cf-0b9eaca8a48f" providerId="ADAL" clId="{0B73D9CB-241D-4688-B0D2-32786C22DD72}" dt="2024-12-13T07:11:22.653" v="13713" actId="14100"/>
          <ac:spMkLst>
            <pc:docMk/>
            <pc:sldMk cId="1749170911" sldId="346"/>
            <ac:spMk id="81" creationId="{3159EFF8-031E-AB46-0BF0-FAA7AFD8C94C}"/>
          </ac:spMkLst>
        </pc:spChg>
        <pc:spChg chg="mod">
          <ac:chgData name="#CUI SHUAIWEN#" userId="35a196ea-bcb8-475e-86cf-0b9eaca8a48f" providerId="ADAL" clId="{0B73D9CB-241D-4688-B0D2-32786C22DD72}" dt="2024-12-13T07:11:22.653" v="13713" actId="14100"/>
          <ac:spMkLst>
            <pc:docMk/>
            <pc:sldMk cId="1749170911" sldId="346"/>
            <ac:spMk id="84" creationId="{8A591A6A-3DE0-68BF-96C3-7537F1415ACF}"/>
          </ac:spMkLst>
        </pc:spChg>
        <pc:spChg chg="mod">
          <ac:chgData name="#CUI SHUAIWEN#" userId="35a196ea-bcb8-475e-86cf-0b9eaca8a48f" providerId="ADAL" clId="{0B73D9CB-241D-4688-B0D2-32786C22DD72}" dt="2024-12-13T07:11:13.710" v="13710" actId="14100"/>
          <ac:spMkLst>
            <pc:docMk/>
            <pc:sldMk cId="1749170911" sldId="346"/>
            <ac:spMk id="87" creationId="{6C52B99D-4DD7-D415-DCF8-E2EA6F15EBEE}"/>
          </ac:spMkLst>
        </pc:spChg>
        <pc:spChg chg="mod">
          <ac:chgData name="#CUI SHUAIWEN#" userId="35a196ea-bcb8-475e-86cf-0b9eaca8a48f" providerId="ADAL" clId="{0B73D9CB-241D-4688-B0D2-32786C22DD72}" dt="2024-12-13T07:11:18.023" v="13711" actId="14100"/>
          <ac:spMkLst>
            <pc:docMk/>
            <pc:sldMk cId="1749170911" sldId="346"/>
            <ac:spMk id="88" creationId="{30A1DF44-5D6A-AADE-B9E0-BA12199B0A00}"/>
          </ac:spMkLst>
        </pc:spChg>
        <pc:spChg chg="mod">
          <ac:chgData name="#CUI SHUAIWEN#" userId="35a196ea-bcb8-475e-86cf-0b9eaca8a48f" providerId="ADAL" clId="{0B73D9CB-241D-4688-B0D2-32786C22DD72}" dt="2024-12-13T07:11:33.669" v="13715" actId="14100"/>
          <ac:spMkLst>
            <pc:docMk/>
            <pc:sldMk cId="1749170911" sldId="346"/>
            <ac:spMk id="91" creationId="{1513787A-B579-DE95-646A-4EC923E95CB3}"/>
          </ac:spMkLst>
        </pc:spChg>
        <pc:spChg chg="mod">
          <ac:chgData name="#CUI SHUAIWEN#" userId="35a196ea-bcb8-475e-86cf-0b9eaca8a48f" providerId="ADAL" clId="{0B73D9CB-241D-4688-B0D2-32786C22DD72}" dt="2024-12-13T07:11:22.653" v="13713" actId="14100"/>
          <ac:spMkLst>
            <pc:docMk/>
            <pc:sldMk cId="1749170911" sldId="346"/>
            <ac:spMk id="92" creationId="{6A64F40C-947D-2218-57EC-7C85517B9132}"/>
          </ac:spMkLst>
        </pc:spChg>
        <pc:spChg chg="mod">
          <ac:chgData name="#CUI SHUAIWEN#" userId="35a196ea-bcb8-475e-86cf-0b9eaca8a48f" providerId="ADAL" clId="{0B73D9CB-241D-4688-B0D2-32786C22DD72}" dt="2024-12-13T07:11:22.653" v="13713" actId="14100"/>
          <ac:spMkLst>
            <pc:docMk/>
            <pc:sldMk cId="1749170911" sldId="346"/>
            <ac:spMk id="93" creationId="{AA1DDF39-274D-8860-C868-B820395AB5F1}"/>
          </ac:spMkLst>
        </pc:spChg>
        <pc:spChg chg="mod">
          <ac:chgData name="#CUI SHUAIWEN#" userId="35a196ea-bcb8-475e-86cf-0b9eaca8a48f" providerId="ADAL" clId="{0B73D9CB-241D-4688-B0D2-32786C22DD72}" dt="2024-12-13T07:11:37.240" v="13716" actId="14100"/>
          <ac:spMkLst>
            <pc:docMk/>
            <pc:sldMk cId="1749170911" sldId="346"/>
            <ac:spMk id="94" creationId="{D04EEC7A-8F5E-2FE9-EF69-8FA7A1CD2965}"/>
          </ac:spMkLst>
        </pc:spChg>
        <pc:spChg chg="mod">
          <ac:chgData name="#CUI SHUAIWEN#" userId="35a196ea-bcb8-475e-86cf-0b9eaca8a48f" providerId="ADAL" clId="{0B73D9CB-241D-4688-B0D2-32786C22DD72}" dt="2024-12-13T07:11:22.653" v="13713" actId="14100"/>
          <ac:spMkLst>
            <pc:docMk/>
            <pc:sldMk cId="1749170911" sldId="346"/>
            <ac:spMk id="99" creationId="{A3432023-BDDE-164E-8D59-DAE1E8243919}"/>
          </ac:spMkLst>
        </pc:spChg>
        <pc:spChg chg="mod">
          <ac:chgData name="#CUI SHUAIWEN#" userId="35a196ea-bcb8-475e-86cf-0b9eaca8a48f" providerId="ADAL" clId="{0B73D9CB-241D-4688-B0D2-32786C22DD72}" dt="2024-12-13T07:11:22.653" v="13713" actId="14100"/>
          <ac:spMkLst>
            <pc:docMk/>
            <pc:sldMk cId="1749170911" sldId="346"/>
            <ac:spMk id="100" creationId="{592AFB80-4508-3348-15A5-B774AEA6F008}"/>
          </ac:spMkLst>
        </pc:spChg>
        <pc:spChg chg="del">
          <ac:chgData name="#CUI SHUAIWEN#" userId="35a196ea-bcb8-475e-86cf-0b9eaca8a48f" providerId="ADAL" clId="{0B73D9CB-241D-4688-B0D2-32786C22DD72}" dt="2024-12-13T07:06:25.921" v="13676" actId="478"/>
          <ac:spMkLst>
            <pc:docMk/>
            <pc:sldMk cId="1749170911" sldId="346"/>
            <ac:spMk id="101" creationId="{CA21C3C4-9167-022A-651C-7F2A51C2EC3C}"/>
          </ac:spMkLst>
        </pc:spChg>
        <pc:spChg chg="mod topLvl">
          <ac:chgData name="#CUI SHUAIWEN#" userId="35a196ea-bcb8-475e-86cf-0b9eaca8a48f" providerId="ADAL" clId="{0B73D9CB-241D-4688-B0D2-32786C22DD72}" dt="2024-12-13T07:31:40.962" v="14206" actId="1076"/>
          <ac:spMkLst>
            <pc:docMk/>
            <pc:sldMk cId="1749170911" sldId="346"/>
            <ac:spMk id="102" creationId="{F4B5CCD0-7985-CD2F-5499-AEED65E3E2EC}"/>
          </ac:spMkLst>
        </pc:spChg>
        <pc:spChg chg="del">
          <ac:chgData name="#CUI SHUAIWEN#" userId="35a196ea-bcb8-475e-86cf-0b9eaca8a48f" providerId="ADAL" clId="{0B73D9CB-241D-4688-B0D2-32786C22DD72}" dt="2024-12-13T07:06:29.871" v="13677" actId="478"/>
          <ac:spMkLst>
            <pc:docMk/>
            <pc:sldMk cId="1749170911" sldId="346"/>
            <ac:spMk id="116" creationId="{6001C478-B4A5-A189-AD13-6138A6FD219B}"/>
          </ac:spMkLst>
        </pc:spChg>
        <pc:spChg chg="mod topLvl">
          <ac:chgData name="#CUI SHUAIWEN#" userId="35a196ea-bcb8-475e-86cf-0b9eaca8a48f" providerId="ADAL" clId="{0B73D9CB-241D-4688-B0D2-32786C22DD72}" dt="2024-12-13T07:31:40.962" v="14206" actId="1076"/>
          <ac:spMkLst>
            <pc:docMk/>
            <pc:sldMk cId="1749170911" sldId="346"/>
            <ac:spMk id="117" creationId="{8A405248-6089-15CD-471E-1ACE84804719}"/>
          </ac:spMkLst>
        </pc:spChg>
        <pc:spChg chg="mod topLvl">
          <ac:chgData name="#CUI SHUAIWEN#" userId="35a196ea-bcb8-475e-86cf-0b9eaca8a48f" providerId="ADAL" clId="{0B73D9CB-241D-4688-B0D2-32786C22DD72}" dt="2024-12-13T07:31:40.962" v="14206" actId="1076"/>
          <ac:spMkLst>
            <pc:docMk/>
            <pc:sldMk cId="1749170911" sldId="346"/>
            <ac:spMk id="138" creationId="{A06E5F6E-B794-49B7-0B40-82814DC7F8B3}"/>
          </ac:spMkLst>
        </pc:spChg>
        <pc:spChg chg="mod topLvl">
          <ac:chgData name="#CUI SHUAIWEN#" userId="35a196ea-bcb8-475e-86cf-0b9eaca8a48f" providerId="ADAL" clId="{0B73D9CB-241D-4688-B0D2-32786C22DD72}" dt="2024-12-13T07:31:40.962" v="14206" actId="1076"/>
          <ac:spMkLst>
            <pc:docMk/>
            <pc:sldMk cId="1749170911" sldId="346"/>
            <ac:spMk id="139" creationId="{2AD0B823-D0AA-8931-964E-A99E6FEB08C3}"/>
          </ac:spMkLst>
        </pc:spChg>
        <pc:spChg chg="mod topLvl">
          <ac:chgData name="#CUI SHUAIWEN#" userId="35a196ea-bcb8-475e-86cf-0b9eaca8a48f" providerId="ADAL" clId="{0B73D9CB-241D-4688-B0D2-32786C22DD72}" dt="2024-12-13T07:31:40.962" v="14206" actId="1076"/>
          <ac:spMkLst>
            <pc:docMk/>
            <pc:sldMk cId="1749170911" sldId="346"/>
            <ac:spMk id="142" creationId="{E29B47F0-A5A8-E286-8B37-D20670AE00AD}"/>
          </ac:spMkLst>
        </pc:spChg>
        <pc:spChg chg="mod topLvl">
          <ac:chgData name="#CUI SHUAIWEN#" userId="35a196ea-bcb8-475e-86cf-0b9eaca8a48f" providerId="ADAL" clId="{0B73D9CB-241D-4688-B0D2-32786C22DD72}" dt="2024-12-13T07:31:40.962" v="14206" actId="1076"/>
          <ac:spMkLst>
            <pc:docMk/>
            <pc:sldMk cId="1749170911" sldId="346"/>
            <ac:spMk id="143" creationId="{2F28A899-F1AA-B5A5-C83A-44ED7DBEE172}"/>
          </ac:spMkLst>
        </pc:spChg>
        <pc:spChg chg="mod topLvl">
          <ac:chgData name="#CUI SHUAIWEN#" userId="35a196ea-bcb8-475e-86cf-0b9eaca8a48f" providerId="ADAL" clId="{0B73D9CB-241D-4688-B0D2-32786C22DD72}" dt="2024-12-13T07:31:40.962" v="14206" actId="1076"/>
          <ac:spMkLst>
            <pc:docMk/>
            <pc:sldMk cId="1749170911" sldId="346"/>
            <ac:spMk id="146" creationId="{B48FBB8C-FD79-A731-6FDD-299FBBF7FCFC}"/>
          </ac:spMkLst>
        </pc:spChg>
        <pc:spChg chg="mod topLvl">
          <ac:chgData name="#CUI SHUAIWEN#" userId="35a196ea-bcb8-475e-86cf-0b9eaca8a48f" providerId="ADAL" clId="{0B73D9CB-241D-4688-B0D2-32786C22DD72}" dt="2024-12-13T07:31:40.962" v="14206" actId="1076"/>
          <ac:spMkLst>
            <pc:docMk/>
            <pc:sldMk cId="1749170911" sldId="346"/>
            <ac:spMk id="147" creationId="{97D92B54-86F1-96BB-6991-47838D466DD9}"/>
          </ac:spMkLst>
        </pc:spChg>
        <pc:spChg chg="mod topLvl">
          <ac:chgData name="#CUI SHUAIWEN#" userId="35a196ea-bcb8-475e-86cf-0b9eaca8a48f" providerId="ADAL" clId="{0B73D9CB-241D-4688-B0D2-32786C22DD72}" dt="2024-12-13T07:31:40.962" v="14206" actId="1076"/>
          <ac:spMkLst>
            <pc:docMk/>
            <pc:sldMk cId="1749170911" sldId="346"/>
            <ac:spMk id="150" creationId="{324B8C8F-A3DE-B117-2832-FC119F593A6D}"/>
          </ac:spMkLst>
        </pc:spChg>
        <pc:spChg chg="mod topLvl">
          <ac:chgData name="#CUI SHUAIWEN#" userId="35a196ea-bcb8-475e-86cf-0b9eaca8a48f" providerId="ADAL" clId="{0B73D9CB-241D-4688-B0D2-32786C22DD72}" dt="2024-12-13T07:31:40.962" v="14206" actId="1076"/>
          <ac:spMkLst>
            <pc:docMk/>
            <pc:sldMk cId="1749170911" sldId="346"/>
            <ac:spMk id="151" creationId="{D8F55BEE-8D7B-F492-3F49-AD0D9B0F6743}"/>
          </ac:spMkLst>
        </pc:spChg>
        <pc:spChg chg="mod topLvl">
          <ac:chgData name="#CUI SHUAIWEN#" userId="35a196ea-bcb8-475e-86cf-0b9eaca8a48f" providerId="ADAL" clId="{0B73D9CB-241D-4688-B0D2-32786C22DD72}" dt="2024-12-13T07:31:40.962" v="14206" actId="1076"/>
          <ac:spMkLst>
            <pc:docMk/>
            <pc:sldMk cId="1749170911" sldId="346"/>
            <ac:spMk id="152" creationId="{1780C818-0D84-F710-6E00-265E86CB4917}"/>
          </ac:spMkLst>
        </pc:spChg>
        <pc:spChg chg="mod topLvl">
          <ac:chgData name="#CUI SHUAIWEN#" userId="35a196ea-bcb8-475e-86cf-0b9eaca8a48f" providerId="ADAL" clId="{0B73D9CB-241D-4688-B0D2-32786C22DD72}" dt="2024-12-13T07:31:40.962" v="14206" actId="1076"/>
          <ac:spMkLst>
            <pc:docMk/>
            <pc:sldMk cId="1749170911" sldId="346"/>
            <ac:spMk id="153" creationId="{5CE13C3B-4085-3A0A-757A-B3224A0D2C0E}"/>
          </ac:spMkLst>
        </pc:spChg>
        <pc:spChg chg="mod topLvl">
          <ac:chgData name="#CUI SHUAIWEN#" userId="35a196ea-bcb8-475e-86cf-0b9eaca8a48f" providerId="ADAL" clId="{0B73D9CB-241D-4688-B0D2-32786C22DD72}" dt="2024-12-13T07:31:40.962" v="14206" actId="1076"/>
          <ac:spMkLst>
            <pc:docMk/>
            <pc:sldMk cId="1749170911" sldId="346"/>
            <ac:spMk id="154" creationId="{0E6C72B7-A2D4-51C6-24FA-D6CAFDDC9E2F}"/>
          </ac:spMkLst>
        </pc:spChg>
        <pc:spChg chg="mod topLvl">
          <ac:chgData name="#CUI SHUAIWEN#" userId="35a196ea-bcb8-475e-86cf-0b9eaca8a48f" providerId="ADAL" clId="{0B73D9CB-241D-4688-B0D2-32786C22DD72}" dt="2024-12-13T07:31:40.962" v="14206" actId="1076"/>
          <ac:spMkLst>
            <pc:docMk/>
            <pc:sldMk cId="1749170911" sldId="346"/>
            <ac:spMk id="155" creationId="{366D14A2-8FB9-C3FA-8273-C65E38A1ECC5}"/>
          </ac:spMkLst>
        </pc:spChg>
        <pc:spChg chg="mod topLvl">
          <ac:chgData name="#CUI SHUAIWEN#" userId="35a196ea-bcb8-475e-86cf-0b9eaca8a48f" providerId="ADAL" clId="{0B73D9CB-241D-4688-B0D2-32786C22DD72}" dt="2024-12-13T07:31:40.962" v="14206" actId="1076"/>
          <ac:spMkLst>
            <pc:docMk/>
            <pc:sldMk cId="1749170911" sldId="346"/>
            <ac:spMk id="156" creationId="{A4041C70-1B0E-59AF-2FC4-EF2F782C6413}"/>
          </ac:spMkLst>
        </pc:spChg>
        <pc:spChg chg="mod topLvl">
          <ac:chgData name="#CUI SHUAIWEN#" userId="35a196ea-bcb8-475e-86cf-0b9eaca8a48f" providerId="ADAL" clId="{0B73D9CB-241D-4688-B0D2-32786C22DD72}" dt="2024-12-13T07:31:40.962" v="14206" actId="1076"/>
          <ac:spMkLst>
            <pc:docMk/>
            <pc:sldMk cId="1749170911" sldId="346"/>
            <ac:spMk id="157" creationId="{F5F6ECD9-DD40-C4A9-09B2-30EA6EF39DFE}"/>
          </ac:spMkLst>
        </pc:spChg>
        <pc:spChg chg="mod topLvl">
          <ac:chgData name="#CUI SHUAIWEN#" userId="35a196ea-bcb8-475e-86cf-0b9eaca8a48f" providerId="ADAL" clId="{0B73D9CB-241D-4688-B0D2-32786C22DD72}" dt="2024-12-13T07:31:40.962" v="14206" actId="1076"/>
          <ac:spMkLst>
            <pc:docMk/>
            <pc:sldMk cId="1749170911" sldId="346"/>
            <ac:spMk id="158" creationId="{18E259A6-31A4-D57D-543D-ADDA42557027}"/>
          </ac:spMkLst>
        </pc:spChg>
        <pc:spChg chg="mod topLvl">
          <ac:chgData name="#CUI SHUAIWEN#" userId="35a196ea-bcb8-475e-86cf-0b9eaca8a48f" providerId="ADAL" clId="{0B73D9CB-241D-4688-B0D2-32786C22DD72}" dt="2024-12-13T07:31:40.962" v="14206" actId="1076"/>
          <ac:spMkLst>
            <pc:docMk/>
            <pc:sldMk cId="1749170911" sldId="346"/>
            <ac:spMk id="159" creationId="{1F0AA0E6-F433-AF87-4FDD-2AC350C2276F}"/>
          </ac:spMkLst>
        </pc:spChg>
        <pc:spChg chg="mod topLvl">
          <ac:chgData name="#CUI SHUAIWEN#" userId="35a196ea-bcb8-475e-86cf-0b9eaca8a48f" providerId="ADAL" clId="{0B73D9CB-241D-4688-B0D2-32786C22DD72}" dt="2024-12-13T07:31:40.962" v="14206" actId="1076"/>
          <ac:spMkLst>
            <pc:docMk/>
            <pc:sldMk cId="1749170911" sldId="346"/>
            <ac:spMk id="185" creationId="{EC07FE32-5056-9739-44EA-92E559990125}"/>
          </ac:spMkLst>
        </pc:spChg>
        <pc:spChg chg="mod topLvl">
          <ac:chgData name="#CUI SHUAIWEN#" userId="35a196ea-bcb8-475e-86cf-0b9eaca8a48f" providerId="ADAL" clId="{0B73D9CB-241D-4688-B0D2-32786C22DD72}" dt="2024-12-13T07:31:40.962" v="14206" actId="1076"/>
          <ac:spMkLst>
            <pc:docMk/>
            <pc:sldMk cId="1749170911" sldId="346"/>
            <ac:spMk id="186" creationId="{FBD658A3-DF6C-AD26-0433-7680CBD74F6D}"/>
          </ac:spMkLst>
        </pc:spChg>
        <pc:spChg chg="mod topLvl">
          <ac:chgData name="#CUI SHUAIWEN#" userId="35a196ea-bcb8-475e-86cf-0b9eaca8a48f" providerId="ADAL" clId="{0B73D9CB-241D-4688-B0D2-32786C22DD72}" dt="2024-12-13T07:31:40.962" v="14206" actId="1076"/>
          <ac:spMkLst>
            <pc:docMk/>
            <pc:sldMk cId="1749170911" sldId="346"/>
            <ac:spMk id="187" creationId="{3B7CA2C1-2968-3D1E-4CFF-6661468DB814}"/>
          </ac:spMkLst>
        </pc:spChg>
        <pc:spChg chg="mod topLvl">
          <ac:chgData name="#CUI SHUAIWEN#" userId="35a196ea-bcb8-475e-86cf-0b9eaca8a48f" providerId="ADAL" clId="{0B73D9CB-241D-4688-B0D2-32786C22DD72}" dt="2024-12-13T07:31:40.962" v="14206" actId="1076"/>
          <ac:spMkLst>
            <pc:docMk/>
            <pc:sldMk cId="1749170911" sldId="346"/>
            <ac:spMk id="188" creationId="{3E56B555-0DFD-70E1-E508-1CD3AEEC435D}"/>
          </ac:spMkLst>
        </pc:spChg>
        <pc:spChg chg="mod topLvl">
          <ac:chgData name="#CUI SHUAIWEN#" userId="35a196ea-bcb8-475e-86cf-0b9eaca8a48f" providerId="ADAL" clId="{0B73D9CB-241D-4688-B0D2-32786C22DD72}" dt="2024-12-13T07:31:40.962" v="14206" actId="1076"/>
          <ac:spMkLst>
            <pc:docMk/>
            <pc:sldMk cId="1749170911" sldId="346"/>
            <ac:spMk id="189" creationId="{ED8710B6-1D82-F0B0-8F4C-BB29E1B1B948}"/>
          </ac:spMkLst>
        </pc:spChg>
        <pc:spChg chg="mod topLvl">
          <ac:chgData name="#CUI SHUAIWEN#" userId="35a196ea-bcb8-475e-86cf-0b9eaca8a48f" providerId="ADAL" clId="{0B73D9CB-241D-4688-B0D2-32786C22DD72}" dt="2024-12-13T07:31:40.962" v="14206" actId="1076"/>
          <ac:spMkLst>
            <pc:docMk/>
            <pc:sldMk cId="1749170911" sldId="346"/>
            <ac:spMk id="190" creationId="{DB2CBC58-168B-1C5D-1AB8-3710B02AB685}"/>
          </ac:spMkLst>
        </pc:spChg>
        <pc:spChg chg="mod topLvl">
          <ac:chgData name="#CUI SHUAIWEN#" userId="35a196ea-bcb8-475e-86cf-0b9eaca8a48f" providerId="ADAL" clId="{0B73D9CB-241D-4688-B0D2-32786C22DD72}" dt="2024-12-13T07:31:40.962" v="14206" actId="1076"/>
          <ac:spMkLst>
            <pc:docMk/>
            <pc:sldMk cId="1749170911" sldId="346"/>
            <ac:spMk id="191" creationId="{92234886-C44E-FBFD-AE1B-1BA96D408E34}"/>
          </ac:spMkLst>
        </pc:spChg>
        <pc:spChg chg="mod topLvl">
          <ac:chgData name="#CUI SHUAIWEN#" userId="35a196ea-bcb8-475e-86cf-0b9eaca8a48f" providerId="ADAL" clId="{0B73D9CB-241D-4688-B0D2-32786C22DD72}" dt="2024-12-13T07:31:40.962" v="14206" actId="1076"/>
          <ac:spMkLst>
            <pc:docMk/>
            <pc:sldMk cId="1749170911" sldId="346"/>
            <ac:spMk id="193" creationId="{ADA777E7-E095-7453-CB63-D7FA42491A3B}"/>
          </ac:spMkLst>
        </pc:spChg>
        <pc:spChg chg="mod topLvl">
          <ac:chgData name="#CUI SHUAIWEN#" userId="35a196ea-bcb8-475e-86cf-0b9eaca8a48f" providerId="ADAL" clId="{0B73D9CB-241D-4688-B0D2-32786C22DD72}" dt="2024-12-13T07:31:40.962" v="14206" actId="1076"/>
          <ac:spMkLst>
            <pc:docMk/>
            <pc:sldMk cId="1749170911" sldId="346"/>
            <ac:spMk id="194" creationId="{61161123-7CA2-3920-0C6C-FEB5E5AFACE6}"/>
          </ac:spMkLst>
        </pc:spChg>
        <pc:spChg chg="mod topLvl">
          <ac:chgData name="#CUI SHUAIWEN#" userId="35a196ea-bcb8-475e-86cf-0b9eaca8a48f" providerId="ADAL" clId="{0B73D9CB-241D-4688-B0D2-32786C22DD72}" dt="2024-12-13T07:31:40.962" v="14206" actId="1076"/>
          <ac:spMkLst>
            <pc:docMk/>
            <pc:sldMk cId="1749170911" sldId="346"/>
            <ac:spMk id="195" creationId="{7BC3B870-C739-BDFC-B7D1-AE51ED90EBD4}"/>
          </ac:spMkLst>
        </pc:spChg>
        <pc:spChg chg="mod topLvl">
          <ac:chgData name="#CUI SHUAIWEN#" userId="35a196ea-bcb8-475e-86cf-0b9eaca8a48f" providerId="ADAL" clId="{0B73D9CB-241D-4688-B0D2-32786C22DD72}" dt="2024-12-13T07:31:40.962" v="14206" actId="1076"/>
          <ac:spMkLst>
            <pc:docMk/>
            <pc:sldMk cId="1749170911" sldId="346"/>
            <ac:spMk id="196" creationId="{29C1DCB8-210D-6B52-3532-8DEF04A38D6A}"/>
          </ac:spMkLst>
        </pc:spChg>
        <pc:spChg chg="mod topLvl">
          <ac:chgData name="#CUI SHUAIWEN#" userId="35a196ea-bcb8-475e-86cf-0b9eaca8a48f" providerId="ADAL" clId="{0B73D9CB-241D-4688-B0D2-32786C22DD72}" dt="2024-12-13T07:31:40.962" v="14206" actId="1076"/>
          <ac:spMkLst>
            <pc:docMk/>
            <pc:sldMk cId="1749170911" sldId="346"/>
            <ac:spMk id="197" creationId="{013B39D6-6FBC-483B-EA20-598E97D0F288}"/>
          </ac:spMkLst>
        </pc:spChg>
        <pc:spChg chg="mod topLvl">
          <ac:chgData name="#CUI SHUAIWEN#" userId="35a196ea-bcb8-475e-86cf-0b9eaca8a48f" providerId="ADAL" clId="{0B73D9CB-241D-4688-B0D2-32786C22DD72}" dt="2024-12-13T07:31:40.962" v="14206" actId="1076"/>
          <ac:spMkLst>
            <pc:docMk/>
            <pc:sldMk cId="1749170911" sldId="346"/>
            <ac:spMk id="198" creationId="{9A0511FB-4574-159D-5984-8F115BB66C96}"/>
          </ac:spMkLst>
        </pc:spChg>
        <pc:spChg chg="mod topLvl">
          <ac:chgData name="#CUI SHUAIWEN#" userId="35a196ea-bcb8-475e-86cf-0b9eaca8a48f" providerId="ADAL" clId="{0B73D9CB-241D-4688-B0D2-32786C22DD72}" dt="2024-12-13T07:31:40.962" v="14206" actId="1076"/>
          <ac:spMkLst>
            <pc:docMk/>
            <pc:sldMk cId="1749170911" sldId="346"/>
            <ac:spMk id="199" creationId="{9DA522F6-6A63-26E3-12C8-80616817DA67}"/>
          </ac:spMkLst>
        </pc:spChg>
        <pc:grpChg chg="add mod">
          <ac:chgData name="#CUI SHUAIWEN#" userId="35a196ea-bcb8-475e-86cf-0b9eaca8a48f" providerId="ADAL" clId="{0B73D9CB-241D-4688-B0D2-32786C22DD72}" dt="2024-12-13T07:31:40.962" v="14206" actId="1076"/>
          <ac:grpSpMkLst>
            <pc:docMk/>
            <pc:sldMk cId="1749170911" sldId="346"/>
            <ac:grpSpMk id="21" creationId="{43E16C74-695E-E30D-00E8-748C1BAF70E4}"/>
          </ac:grpSpMkLst>
        </pc:grpChg>
        <pc:grpChg chg="add mod">
          <ac:chgData name="#CUI SHUAIWEN#" userId="35a196ea-bcb8-475e-86cf-0b9eaca8a48f" providerId="ADAL" clId="{0B73D9CB-241D-4688-B0D2-32786C22DD72}" dt="2024-12-13T07:31:16.714" v="14202" actId="164"/>
          <ac:grpSpMkLst>
            <pc:docMk/>
            <pc:sldMk cId="1749170911" sldId="346"/>
            <ac:grpSpMk id="22" creationId="{7F44EFFE-8FF4-4781-5EAA-85B8CF218674}"/>
          </ac:grpSpMkLst>
        </pc:grpChg>
        <pc:grpChg chg="mod">
          <ac:chgData name="#CUI SHUAIWEN#" userId="35a196ea-bcb8-475e-86cf-0b9eaca8a48f" providerId="ADAL" clId="{0B73D9CB-241D-4688-B0D2-32786C22DD72}" dt="2024-12-13T07:11:22.653" v="13713" actId="14100"/>
          <ac:grpSpMkLst>
            <pc:docMk/>
            <pc:sldMk cId="1749170911" sldId="346"/>
            <ac:grpSpMk id="80" creationId="{C5E4E3C5-7C1A-D2E5-F592-B0FA163B27DD}"/>
          </ac:grpSpMkLst>
        </pc:grpChg>
        <pc:grpChg chg="mod">
          <ac:chgData name="#CUI SHUAIWEN#" userId="35a196ea-bcb8-475e-86cf-0b9eaca8a48f" providerId="ADAL" clId="{0B73D9CB-241D-4688-B0D2-32786C22DD72}" dt="2024-12-13T07:31:40.962" v="14206" actId="1076"/>
          <ac:grpSpMkLst>
            <pc:docMk/>
            <pc:sldMk cId="1749170911" sldId="346"/>
            <ac:grpSpMk id="204" creationId="{2A8BF114-7FEB-A4CC-82BF-877EF5071BF9}"/>
          </ac:grpSpMkLst>
        </pc:grpChg>
        <pc:grpChg chg="mod">
          <ac:chgData name="#CUI SHUAIWEN#" userId="35a196ea-bcb8-475e-86cf-0b9eaca8a48f" providerId="ADAL" clId="{0B73D9CB-241D-4688-B0D2-32786C22DD72}" dt="2024-12-13T07:11:22.653" v="13713" actId="14100"/>
          <ac:grpSpMkLst>
            <pc:docMk/>
            <pc:sldMk cId="1749170911" sldId="346"/>
            <ac:grpSpMk id="206" creationId="{3B55F543-9063-3607-C2A1-2E8D191DBD1D}"/>
          </ac:grpSpMkLst>
        </pc:grpChg>
        <pc:grpChg chg="del">
          <ac:chgData name="#CUI SHUAIWEN#" userId="35a196ea-bcb8-475e-86cf-0b9eaca8a48f" providerId="ADAL" clId="{0B73D9CB-241D-4688-B0D2-32786C22DD72}" dt="2024-12-13T07:26:03.300" v="14164" actId="165"/>
          <ac:grpSpMkLst>
            <pc:docMk/>
            <pc:sldMk cId="1749170911" sldId="346"/>
            <ac:grpSpMk id="207" creationId="{7758E1B6-8317-3800-8D2C-AB0876A42281}"/>
          </ac:grpSpMkLst>
        </pc:grpChg>
        <pc:grpChg chg="del">
          <ac:chgData name="#CUI SHUAIWEN#" userId="35a196ea-bcb8-475e-86cf-0b9eaca8a48f" providerId="ADAL" clId="{0B73D9CB-241D-4688-B0D2-32786C22DD72}" dt="2024-12-13T07:26:06.141" v="14165" actId="165"/>
          <ac:grpSpMkLst>
            <pc:docMk/>
            <pc:sldMk cId="1749170911" sldId="346"/>
            <ac:grpSpMk id="208" creationId="{3B44A9DE-9F20-3599-E548-6FCFEA8430B4}"/>
          </ac:grpSpMkLst>
        </pc:grpChg>
        <pc:picChg chg="mod">
          <ac:chgData name="#CUI SHUAIWEN#" userId="35a196ea-bcb8-475e-86cf-0b9eaca8a48f" providerId="ADAL" clId="{0B73D9CB-241D-4688-B0D2-32786C22DD72}" dt="2024-12-13T07:31:40.962" v="14206" actId="1076"/>
          <ac:picMkLst>
            <pc:docMk/>
            <pc:sldMk cId="1749170911" sldId="346"/>
            <ac:picMk id="45" creationId="{66D99213-6926-3C52-1609-CC74B3467BB1}"/>
          </ac:picMkLst>
        </pc:picChg>
        <pc:picChg chg="mod">
          <ac:chgData name="#CUI SHUAIWEN#" userId="35a196ea-bcb8-475e-86cf-0b9eaca8a48f" providerId="ADAL" clId="{0B73D9CB-241D-4688-B0D2-32786C22DD72}" dt="2024-12-13T07:11:22.653" v="13713" actId="14100"/>
          <ac:picMkLst>
            <pc:docMk/>
            <pc:sldMk cId="1749170911" sldId="346"/>
            <ac:picMk id="73" creationId="{98F56C8C-B602-1804-2BD1-ACE09583C306}"/>
          </ac:picMkLst>
        </pc:picChg>
        <pc:picChg chg="mod">
          <ac:chgData name="#CUI SHUAIWEN#" userId="35a196ea-bcb8-475e-86cf-0b9eaca8a48f" providerId="ADAL" clId="{0B73D9CB-241D-4688-B0D2-32786C22DD72}" dt="2024-12-13T07:11:22.653" v="13713" actId="14100"/>
          <ac:picMkLst>
            <pc:docMk/>
            <pc:sldMk cId="1749170911" sldId="346"/>
            <ac:picMk id="78" creationId="{2A37960E-6B76-680E-CB27-5202426769A0}"/>
          </ac:picMkLst>
        </pc:picChg>
        <pc:picChg chg="mod">
          <ac:chgData name="#CUI SHUAIWEN#" userId="35a196ea-bcb8-475e-86cf-0b9eaca8a48f" providerId="ADAL" clId="{0B73D9CB-241D-4688-B0D2-32786C22DD72}" dt="2024-12-13T07:11:22.653" v="13713" actId="14100"/>
          <ac:picMkLst>
            <pc:docMk/>
            <pc:sldMk cId="1749170911" sldId="346"/>
            <ac:picMk id="79" creationId="{8D83A567-2ACE-E860-390B-9B01BA8EB234}"/>
          </ac:picMkLst>
        </pc:picChg>
        <pc:picChg chg="mod">
          <ac:chgData name="#CUI SHUAIWEN#" userId="35a196ea-bcb8-475e-86cf-0b9eaca8a48f" providerId="ADAL" clId="{0B73D9CB-241D-4688-B0D2-32786C22DD72}" dt="2024-12-13T07:11:22.653" v="13713" actId="14100"/>
          <ac:picMkLst>
            <pc:docMk/>
            <pc:sldMk cId="1749170911" sldId="346"/>
            <ac:picMk id="82" creationId="{6EA69DA6-A684-591C-172A-7F96618973F8}"/>
          </ac:picMkLst>
        </pc:picChg>
        <pc:picChg chg="mod topLvl">
          <ac:chgData name="#CUI SHUAIWEN#" userId="35a196ea-bcb8-475e-86cf-0b9eaca8a48f" providerId="ADAL" clId="{0B73D9CB-241D-4688-B0D2-32786C22DD72}" dt="2024-12-13T07:31:40.962" v="14206" actId="1076"/>
          <ac:picMkLst>
            <pc:docMk/>
            <pc:sldMk cId="1749170911" sldId="346"/>
            <ac:picMk id="118" creationId="{4CD1CE62-8AD3-F00F-1B42-8894E7F0D977}"/>
          </ac:picMkLst>
        </pc:picChg>
        <pc:picChg chg="mod topLvl">
          <ac:chgData name="#CUI SHUAIWEN#" userId="35a196ea-bcb8-475e-86cf-0b9eaca8a48f" providerId="ADAL" clId="{0B73D9CB-241D-4688-B0D2-32786C22DD72}" dt="2024-12-13T07:31:40.962" v="14206" actId="1076"/>
          <ac:picMkLst>
            <pc:docMk/>
            <pc:sldMk cId="1749170911" sldId="346"/>
            <ac:picMk id="119" creationId="{6A5AD98B-7B85-C986-8B13-7B6E9C7A99F2}"/>
          </ac:picMkLst>
        </pc:picChg>
        <pc:picChg chg="mod topLvl">
          <ac:chgData name="#CUI SHUAIWEN#" userId="35a196ea-bcb8-475e-86cf-0b9eaca8a48f" providerId="ADAL" clId="{0B73D9CB-241D-4688-B0D2-32786C22DD72}" dt="2024-12-13T07:31:40.962" v="14206" actId="1076"/>
          <ac:picMkLst>
            <pc:docMk/>
            <pc:sldMk cId="1749170911" sldId="346"/>
            <ac:picMk id="121" creationId="{B5451BCB-99D5-C0F8-1550-6C965EB0B4B7}"/>
          </ac:picMkLst>
        </pc:picChg>
        <pc:picChg chg="mod topLvl">
          <ac:chgData name="#CUI SHUAIWEN#" userId="35a196ea-bcb8-475e-86cf-0b9eaca8a48f" providerId="ADAL" clId="{0B73D9CB-241D-4688-B0D2-32786C22DD72}" dt="2024-12-13T07:31:40.962" v="14206" actId="1076"/>
          <ac:picMkLst>
            <pc:docMk/>
            <pc:sldMk cId="1749170911" sldId="346"/>
            <ac:picMk id="123" creationId="{E8298A4A-A98C-C052-42D2-EE88777A1934}"/>
          </ac:picMkLst>
        </pc:picChg>
        <pc:picChg chg="mod topLvl">
          <ac:chgData name="#CUI SHUAIWEN#" userId="35a196ea-bcb8-475e-86cf-0b9eaca8a48f" providerId="ADAL" clId="{0B73D9CB-241D-4688-B0D2-32786C22DD72}" dt="2024-12-13T07:31:40.962" v="14206" actId="1076"/>
          <ac:picMkLst>
            <pc:docMk/>
            <pc:sldMk cId="1749170911" sldId="346"/>
            <ac:picMk id="125" creationId="{1F079D97-D9A6-BA4C-E4C2-4C8C7CC8FB8E}"/>
          </ac:picMkLst>
        </pc:picChg>
        <pc:picChg chg="mod topLvl">
          <ac:chgData name="#CUI SHUAIWEN#" userId="35a196ea-bcb8-475e-86cf-0b9eaca8a48f" providerId="ADAL" clId="{0B73D9CB-241D-4688-B0D2-32786C22DD72}" dt="2024-12-13T07:31:40.962" v="14206" actId="1076"/>
          <ac:picMkLst>
            <pc:docMk/>
            <pc:sldMk cId="1749170911" sldId="346"/>
            <ac:picMk id="127" creationId="{5F1C9EE9-03C1-B17E-CEEA-1D9815B0922B}"/>
          </ac:picMkLst>
        </pc:picChg>
        <pc:picChg chg="mod topLvl">
          <ac:chgData name="#CUI SHUAIWEN#" userId="35a196ea-bcb8-475e-86cf-0b9eaca8a48f" providerId="ADAL" clId="{0B73D9CB-241D-4688-B0D2-32786C22DD72}" dt="2024-12-13T07:31:40.962" v="14206" actId="1076"/>
          <ac:picMkLst>
            <pc:docMk/>
            <pc:sldMk cId="1749170911" sldId="346"/>
            <ac:picMk id="129" creationId="{F6505029-33BD-0237-9A16-5C115DCC9763}"/>
          </ac:picMkLst>
        </pc:picChg>
        <pc:picChg chg="mod topLvl">
          <ac:chgData name="#CUI SHUAIWEN#" userId="35a196ea-bcb8-475e-86cf-0b9eaca8a48f" providerId="ADAL" clId="{0B73D9CB-241D-4688-B0D2-32786C22DD72}" dt="2024-12-13T07:31:40.962" v="14206" actId="1076"/>
          <ac:picMkLst>
            <pc:docMk/>
            <pc:sldMk cId="1749170911" sldId="346"/>
            <ac:picMk id="131" creationId="{64E4F653-A149-5A1E-0870-2EE8CCE05583}"/>
          </ac:picMkLst>
        </pc:picChg>
        <pc:picChg chg="mod topLvl">
          <ac:chgData name="#CUI SHUAIWEN#" userId="35a196ea-bcb8-475e-86cf-0b9eaca8a48f" providerId="ADAL" clId="{0B73D9CB-241D-4688-B0D2-32786C22DD72}" dt="2024-12-13T07:31:40.962" v="14206" actId="1076"/>
          <ac:picMkLst>
            <pc:docMk/>
            <pc:sldMk cId="1749170911" sldId="346"/>
            <ac:picMk id="133" creationId="{CFA4A12B-0DC7-2EAB-2D03-317222A1D690}"/>
          </ac:picMkLst>
        </pc:picChg>
        <pc:picChg chg="mod topLvl">
          <ac:chgData name="#CUI SHUAIWEN#" userId="35a196ea-bcb8-475e-86cf-0b9eaca8a48f" providerId="ADAL" clId="{0B73D9CB-241D-4688-B0D2-32786C22DD72}" dt="2024-12-13T07:31:40.962" v="14206" actId="1076"/>
          <ac:picMkLst>
            <pc:docMk/>
            <pc:sldMk cId="1749170911" sldId="346"/>
            <ac:picMk id="135" creationId="{F7790290-D3EE-374A-28A4-00261446DF46}"/>
          </ac:picMkLst>
        </pc:picChg>
        <pc:picChg chg="mod topLvl">
          <ac:chgData name="#CUI SHUAIWEN#" userId="35a196ea-bcb8-475e-86cf-0b9eaca8a48f" providerId="ADAL" clId="{0B73D9CB-241D-4688-B0D2-32786C22DD72}" dt="2024-12-13T07:31:40.962" v="14206" actId="1076"/>
          <ac:picMkLst>
            <pc:docMk/>
            <pc:sldMk cId="1749170911" sldId="346"/>
            <ac:picMk id="177" creationId="{C1F52CF4-1620-0D08-CA81-DCBA3FF41025}"/>
          </ac:picMkLst>
        </pc:picChg>
        <pc:picChg chg="mod topLvl">
          <ac:chgData name="#CUI SHUAIWEN#" userId="35a196ea-bcb8-475e-86cf-0b9eaca8a48f" providerId="ADAL" clId="{0B73D9CB-241D-4688-B0D2-32786C22DD72}" dt="2024-12-13T07:31:40.962" v="14206" actId="1076"/>
          <ac:picMkLst>
            <pc:docMk/>
            <pc:sldMk cId="1749170911" sldId="346"/>
            <ac:picMk id="178" creationId="{FB8EC3D3-42FE-ECB1-49DD-A8A44B22F366}"/>
          </ac:picMkLst>
        </pc:picChg>
        <pc:picChg chg="mod topLvl">
          <ac:chgData name="#CUI SHUAIWEN#" userId="35a196ea-bcb8-475e-86cf-0b9eaca8a48f" providerId="ADAL" clId="{0B73D9CB-241D-4688-B0D2-32786C22DD72}" dt="2024-12-13T07:31:40.962" v="14206" actId="1076"/>
          <ac:picMkLst>
            <pc:docMk/>
            <pc:sldMk cId="1749170911" sldId="346"/>
            <ac:picMk id="179" creationId="{5236B108-DCF5-E339-2F02-8D4976F577FE}"/>
          </ac:picMkLst>
        </pc:picChg>
        <pc:picChg chg="mod topLvl">
          <ac:chgData name="#CUI SHUAIWEN#" userId="35a196ea-bcb8-475e-86cf-0b9eaca8a48f" providerId="ADAL" clId="{0B73D9CB-241D-4688-B0D2-32786C22DD72}" dt="2024-12-13T07:31:40.962" v="14206" actId="1076"/>
          <ac:picMkLst>
            <pc:docMk/>
            <pc:sldMk cId="1749170911" sldId="346"/>
            <ac:picMk id="180" creationId="{6D9F387F-EC30-315B-F917-C88E06BFD5BA}"/>
          </ac:picMkLst>
        </pc:picChg>
        <pc:picChg chg="mod topLvl">
          <ac:chgData name="#CUI SHUAIWEN#" userId="35a196ea-bcb8-475e-86cf-0b9eaca8a48f" providerId="ADAL" clId="{0B73D9CB-241D-4688-B0D2-32786C22DD72}" dt="2024-12-13T07:31:40.962" v="14206" actId="1076"/>
          <ac:picMkLst>
            <pc:docMk/>
            <pc:sldMk cId="1749170911" sldId="346"/>
            <ac:picMk id="181" creationId="{B88BCE27-36E6-53BE-43D5-ADFADD869312}"/>
          </ac:picMkLst>
        </pc:picChg>
        <pc:picChg chg="mod topLvl">
          <ac:chgData name="#CUI SHUAIWEN#" userId="35a196ea-bcb8-475e-86cf-0b9eaca8a48f" providerId="ADAL" clId="{0B73D9CB-241D-4688-B0D2-32786C22DD72}" dt="2024-12-13T07:31:40.962" v="14206" actId="1076"/>
          <ac:picMkLst>
            <pc:docMk/>
            <pc:sldMk cId="1749170911" sldId="346"/>
            <ac:picMk id="182" creationId="{02767C11-3ABE-F98A-F30C-8B74632DA2C4}"/>
          </ac:picMkLst>
        </pc:picChg>
        <pc:picChg chg="mod topLvl">
          <ac:chgData name="#CUI SHUAIWEN#" userId="35a196ea-bcb8-475e-86cf-0b9eaca8a48f" providerId="ADAL" clId="{0B73D9CB-241D-4688-B0D2-32786C22DD72}" dt="2024-12-13T07:31:40.962" v="14206" actId="1076"/>
          <ac:picMkLst>
            <pc:docMk/>
            <pc:sldMk cId="1749170911" sldId="346"/>
            <ac:picMk id="184" creationId="{A6366282-1A90-7281-F814-4AADC23CC6CF}"/>
          </ac:picMkLst>
        </pc:picChg>
      </pc:sldChg>
      <pc:sldChg chg="addSp delSp modSp mod modNotesTx">
        <pc:chgData name="#CUI SHUAIWEN#" userId="35a196ea-bcb8-475e-86cf-0b9eaca8a48f" providerId="ADAL" clId="{0B73D9CB-241D-4688-B0D2-32786C22DD72}" dt="2024-12-13T07:04:34.043" v="13673" actId="33524"/>
        <pc:sldMkLst>
          <pc:docMk/>
          <pc:sldMk cId="3464112731" sldId="348"/>
        </pc:sldMkLst>
        <pc:spChg chg="mod">
          <ac:chgData name="#CUI SHUAIWEN#" userId="35a196ea-bcb8-475e-86cf-0b9eaca8a48f" providerId="ADAL" clId="{0B73D9CB-241D-4688-B0D2-32786C22DD72}" dt="2024-12-11T13:51:03.431" v="3323" actId="20577"/>
          <ac:spMkLst>
            <pc:docMk/>
            <pc:sldMk cId="3464112731" sldId="348"/>
            <ac:spMk id="2" creationId="{2D78682D-46FE-72EF-DC5A-CBF78449E951}"/>
          </ac:spMkLst>
        </pc:spChg>
        <pc:spChg chg="add del mod">
          <ac:chgData name="#CUI SHUAIWEN#" userId="35a196ea-bcb8-475e-86cf-0b9eaca8a48f" providerId="ADAL" clId="{0B73D9CB-241D-4688-B0D2-32786C22DD72}" dt="2024-12-13T07:03:15.048" v="13515" actId="478"/>
          <ac:spMkLst>
            <pc:docMk/>
            <pc:sldMk cId="3464112731" sldId="348"/>
            <ac:spMk id="3" creationId="{B0E6B0E2-0F6D-733F-0126-14C6BD5651A0}"/>
          </ac:spMkLst>
        </pc:spChg>
        <pc:spChg chg="mod">
          <ac:chgData name="#CUI SHUAIWEN#" userId="35a196ea-bcb8-475e-86cf-0b9eaca8a48f" providerId="ADAL" clId="{0B73D9CB-241D-4688-B0D2-32786C22DD72}" dt="2024-12-13T06:59:53.405" v="13486" actId="207"/>
          <ac:spMkLst>
            <pc:docMk/>
            <pc:sldMk cId="3464112731" sldId="348"/>
            <ac:spMk id="11" creationId="{72A2AC82-53D7-0749-542D-9BDEDAA66653}"/>
          </ac:spMkLst>
        </pc:spChg>
        <pc:spChg chg="mod">
          <ac:chgData name="#CUI SHUAIWEN#" userId="35a196ea-bcb8-475e-86cf-0b9eaca8a48f" providerId="ADAL" clId="{0B73D9CB-241D-4688-B0D2-32786C22DD72}" dt="2024-12-13T07:03:12.818" v="13514" actId="207"/>
          <ac:spMkLst>
            <pc:docMk/>
            <pc:sldMk cId="3464112731" sldId="348"/>
            <ac:spMk id="22" creationId="{50159507-5B0B-2518-A2EB-8F5869E4D4EE}"/>
          </ac:spMkLst>
        </pc:spChg>
        <pc:spChg chg="mod">
          <ac:chgData name="#CUI SHUAIWEN#" userId="35a196ea-bcb8-475e-86cf-0b9eaca8a48f" providerId="ADAL" clId="{0B73D9CB-241D-4688-B0D2-32786C22DD72}" dt="2024-12-11T13:55:57.080" v="3411"/>
          <ac:spMkLst>
            <pc:docMk/>
            <pc:sldMk cId="3464112731" sldId="348"/>
            <ac:spMk id="25" creationId="{62A8C70F-CC34-D6C0-C002-D8210A890F96}"/>
          </ac:spMkLst>
        </pc:spChg>
        <pc:spChg chg="mod">
          <ac:chgData name="#CUI SHUAIWEN#" userId="35a196ea-bcb8-475e-86cf-0b9eaca8a48f" providerId="ADAL" clId="{0B73D9CB-241D-4688-B0D2-32786C22DD72}" dt="2024-12-13T07:03:12.818" v="13514" actId="207"/>
          <ac:spMkLst>
            <pc:docMk/>
            <pc:sldMk cId="3464112731" sldId="348"/>
            <ac:spMk id="26" creationId="{C5DE2A16-EF48-0F91-5686-085D9A984585}"/>
          </ac:spMkLst>
        </pc:spChg>
        <pc:spChg chg="mod">
          <ac:chgData name="#CUI SHUAIWEN#" userId="35a196ea-bcb8-475e-86cf-0b9eaca8a48f" providerId="ADAL" clId="{0B73D9CB-241D-4688-B0D2-32786C22DD72}" dt="2024-12-13T06:59:53.405" v="13486" actId="207"/>
          <ac:spMkLst>
            <pc:docMk/>
            <pc:sldMk cId="3464112731" sldId="348"/>
            <ac:spMk id="27" creationId="{60AF347E-A354-4BFE-A970-FD08AA4E5298}"/>
          </ac:spMkLst>
        </pc:spChg>
        <pc:spChg chg="mod">
          <ac:chgData name="#CUI SHUAIWEN#" userId="35a196ea-bcb8-475e-86cf-0b9eaca8a48f" providerId="ADAL" clId="{0B73D9CB-241D-4688-B0D2-32786C22DD72}" dt="2024-12-13T07:03:12.818" v="13514" actId="207"/>
          <ac:spMkLst>
            <pc:docMk/>
            <pc:sldMk cId="3464112731" sldId="348"/>
            <ac:spMk id="28" creationId="{3AD73A9B-3AE0-446B-3B46-2C3D49AE61E4}"/>
          </ac:spMkLst>
        </pc:spChg>
        <pc:spChg chg="mod">
          <ac:chgData name="#CUI SHUAIWEN#" userId="35a196ea-bcb8-475e-86cf-0b9eaca8a48f" providerId="ADAL" clId="{0B73D9CB-241D-4688-B0D2-32786C22DD72}" dt="2024-12-13T07:03:12.818" v="13514" actId="207"/>
          <ac:spMkLst>
            <pc:docMk/>
            <pc:sldMk cId="3464112731" sldId="348"/>
            <ac:spMk id="31" creationId="{9FA5D7FC-F906-528D-D8B4-9ECF2BB9A6B6}"/>
          </ac:spMkLst>
        </pc:spChg>
        <pc:spChg chg="mod">
          <ac:chgData name="#CUI SHUAIWEN#" userId="35a196ea-bcb8-475e-86cf-0b9eaca8a48f" providerId="ADAL" clId="{0B73D9CB-241D-4688-B0D2-32786C22DD72}" dt="2024-12-13T06:59:53.405" v="13486" actId="207"/>
          <ac:spMkLst>
            <pc:docMk/>
            <pc:sldMk cId="3464112731" sldId="348"/>
            <ac:spMk id="33" creationId="{27E04B6F-06A3-A392-9F19-D72D760DF5F8}"/>
          </ac:spMkLst>
        </pc:spChg>
        <pc:spChg chg="mod">
          <ac:chgData name="#CUI SHUAIWEN#" userId="35a196ea-bcb8-475e-86cf-0b9eaca8a48f" providerId="ADAL" clId="{0B73D9CB-241D-4688-B0D2-32786C22DD72}" dt="2024-12-13T07:02:57.114" v="13511" actId="207"/>
          <ac:spMkLst>
            <pc:docMk/>
            <pc:sldMk cId="3464112731" sldId="348"/>
            <ac:spMk id="42" creationId="{9EE78DBF-0424-2285-8A71-861D12DFB07C}"/>
          </ac:spMkLst>
        </pc:spChg>
        <pc:spChg chg="mod">
          <ac:chgData name="#CUI SHUAIWEN#" userId="35a196ea-bcb8-475e-86cf-0b9eaca8a48f" providerId="ADAL" clId="{0B73D9CB-241D-4688-B0D2-32786C22DD72}" dt="2024-12-13T07:02:57.114" v="13511" actId="207"/>
          <ac:spMkLst>
            <pc:docMk/>
            <pc:sldMk cId="3464112731" sldId="348"/>
            <ac:spMk id="43" creationId="{69DC7E88-A589-4F19-E34C-4D053B97D428}"/>
          </ac:spMkLst>
        </pc:spChg>
        <pc:spChg chg="mod">
          <ac:chgData name="#CUI SHUAIWEN#" userId="35a196ea-bcb8-475e-86cf-0b9eaca8a48f" providerId="ADAL" clId="{0B73D9CB-241D-4688-B0D2-32786C22DD72}" dt="2024-12-13T07:02:57.114" v="13511" actId="207"/>
          <ac:spMkLst>
            <pc:docMk/>
            <pc:sldMk cId="3464112731" sldId="348"/>
            <ac:spMk id="46" creationId="{5DDF6D15-26C8-88D8-3938-BB57D8A70212}"/>
          </ac:spMkLst>
        </pc:spChg>
        <pc:spChg chg="mod">
          <ac:chgData name="#CUI SHUAIWEN#" userId="35a196ea-bcb8-475e-86cf-0b9eaca8a48f" providerId="ADAL" clId="{0B73D9CB-241D-4688-B0D2-32786C22DD72}" dt="2024-12-13T07:02:57.114" v="13511" actId="207"/>
          <ac:spMkLst>
            <pc:docMk/>
            <pc:sldMk cId="3464112731" sldId="348"/>
            <ac:spMk id="50" creationId="{324E2322-A1F1-823F-D8D2-52DA0AD53719}"/>
          </ac:spMkLst>
        </pc:spChg>
        <pc:spChg chg="mod">
          <ac:chgData name="#CUI SHUAIWEN#" userId="35a196ea-bcb8-475e-86cf-0b9eaca8a48f" providerId="ADAL" clId="{0B73D9CB-241D-4688-B0D2-32786C22DD72}" dt="2024-12-13T06:59:53.405" v="13486" actId="207"/>
          <ac:spMkLst>
            <pc:docMk/>
            <pc:sldMk cId="3464112731" sldId="348"/>
            <ac:spMk id="51" creationId="{DFD9A675-9002-2B94-3BB0-AC5EAC803D0A}"/>
          </ac:spMkLst>
        </pc:spChg>
        <pc:spChg chg="mod">
          <ac:chgData name="#CUI SHUAIWEN#" userId="35a196ea-bcb8-475e-86cf-0b9eaca8a48f" providerId="ADAL" clId="{0B73D9CB-241D-4688-B0D2-32786C22DD72}" dt="2024-12-13T07:02:40.706" v="13508" actId="207"/>
          <ac:spMkLst>
            <pc:docMk/>
            <pc:sldMk cId="3464112731" sldId="348"/>
            <ac:spMk id="52" creationId="{B5FCE84B-1928-E24C-8AB8-4A2A4080A0EE}"/>
          </ac:spMkLst>
        </pc:spChg>
        <pc:spChg chg="mod">
          <ac:chgData name="#CUI SHUAIWEN#" userId="35a196ea-bcb8-475e-86cf-0b9eaca8a48f" providerId="ADAL" clId="{0B73D9CB-241D-4688-B0D2-32786C22DD72}" dt="2024-12-13T07:02:40.706" v="13508" actId="207"/>
          <ac:spMkLst>
            <pc:docMk/>
            <pc:sldMk cId="3464112731" sldId="348"/>
            <ac:spMk id="53" creationId="{16D28B1B-8DB0-EF64-DE29-69298AF02EE8}"/>
          </ac:spMkLst>
        </pc:spChg>
        <pc:spChg chg="mod">
          <ac:chgData name="#CUI SHUAIWEN#" userId="35a196ea-bcb8-475e-86cf-0b9eaca8a48f" providerId="ADAL" clId="{0B73D9CB-241D-4688-B0D2-32786C22DD72}" dt="2024-12-13T07:02:40.706" v="13508" actId="207"/>
          <ac:spMkLst>
            <pc:docMk/>
            <pc:sldMk cId="3464112731" sldId="348"/>
            <ac:spMk id="54" creationId="{2D1B2331-C365-C49F-1B04-1ABCBCD96AA0}"/>
          </ac:spMkLst>
        </pc:spChg>
        <pc:spChg chg="mod">
          <ac:chgData name="#CUI SHUAIWEN#" userId="35a196ea-bcb8-475e-86cf-0b9eaca8a48f" providerId="ADAL" clId="{0B73D9CB-241D-4688-B0D2-32786C22DD72}" dt="2024-12-13T07:02:40.706" v="13508" actId="207"/>
          <ac:spMkLst>
            <pc:docMk/>
            <pc:sldMk cId="3464112731" sldId="348"/>
            <ac:spMk id="55" creationId="{684707EC-8073-DFF6-253B-8F8AB0CB6927}"/>
          </ac:spMkLst>
        </pc:spChg>
        <pc:spChg chg="mod">
          <ac:chgData name="#CUI SHUAIWEN#" userId="35a196ea-bcb8-475e-86cf-0b9eaca8a48f" providerId="ADAL" clId="{0B73D9CB-241D-4688-B0D2-32786C22DD72}" dt="2024-12-13T07:02:40.706" v="13508" actId="207"/>
          <ac:spMkLst>
            <pc:docMk/>
            <pc:sldMk cId="3464112731" sldId="348"/>
            <ac:spMk id="56" creationId="{AA3A3471-FC5C-BEB2-65E0-204F17C63582}"/>
          </ac:spMkLst>
        </pc:spChg>
        <pc:spChg chg="mod ord">
          <ac:chgData name="#CUI SHUAIWEN#" userId="35a196ea-bcb8-475e-86cf-0b9eaca8a48f" providerId="ADAL" clId="{0B73D9CB-241D-4688-B0D2-32786C22DD72}" dt="2024-12-13T07:01:27.680" v="13498" actId="167"/>
          <ac:spMkLst>
            <pc:docMk/>
            <pc:sldMk cId="3464112731" sldId="348"/>
            <ac:spMk id="58" creationId="{A0526620-144D-7610-8216-5CA1ECE2FE0E}"/>
          </ac:spMkLst>
        </pc:spChg>
        <pc:spChg chg="add del mod">
          <ac:chgData name="#CUI SHUAIWEN#" userId="35a196ea-bcb8-475e-86cf-0b9eaca8a48f" providerId="ADAL" clId="{0B73D9CB-241D-4688-B0D2-32786C22DD72}" dt="2024-12-13T07:01:21.775" v="13496" actId="207"/>
          <ac:spMkLst>
            <pc:docMk/>
            <pc:sldMk cId="3464112731" sldId="348"/>
            <ac:spMk id="59" creationId="{624400F0-921B-B4D7-2758-AD8D17F82486}"/>
          </ac:spMkLst>
        </pc:spChg>
        <pc:spChg chg="mod">
          <ac:chgData name="#CUI SHUAIWEN#" userId="35a196ea-bcb8-475e-86cf-0b9eaca8a48f" providerId="ADAL" clId="{0B73D9CB-241D-4688-B0D2-32786C22DD72}" dt="2024-12-13T07:02:08.853" v="13502" actId="207"/>
          <ac:spMkLst>
            <pc:docMk/>
            <pc:sldMk cId="3464112731" sldId="348"/>
            <ac:spMk id="60" creationId="{83EDC86F-27FE-75E8-A78C-CDC5C85F6D1A}"/>
          </ac:spMkLst>
        </pc:spChg>
        <pc:spChg chg="mod">
          <ac:chgData name="#CUI SHUAIWEN#" userId="35a196ea-bcb8-475e-86cf-0b9eaca8a48f" providerId="ADAL" clId="{0B73D9CB-241D-4688-B0D2-32786C22DD72}" dt="2024-12-13T07:02:19.875" v="13503" actId="207"/>
          <ac:spMkLst>
            <pc:docMk/>
            <pc:sldMk cId="3464112731" sldId="348"/>
            <ac:spMk id="62" creationId="{2639C279-47E0-C086-87D1-09061EB92B68}"/>
          </ac:spMkLst>
        </pc:spChg>
        <pc:spChg chg="mod">
          <ac:chgData name="#CUI SHUAIWEN#" userId="35a196ea-bcb8-475e-86cf-0b9eaca8a48f" providerId="ADAL" clId="{0B73D9CB-241D-4688-B0D2-32786C22DD72}" dt="2024-12-13T07:02:23.042" v="13504" actId="207"/>
          <ac:spMkLst>
            <pc:docMk/>
            <pc:sldMk cId="3464112731" sldId="348"/>
            <ac:spMk id="64" creationId="{C6F45EF8-8581-EA0A-F06A-D21F0A153378}"/>
          </ac:spMkLst>
        </pc:spChg>
        <pc:spChg chg="mod">
          <ac:chgData name="#CUI SHUAIWEN#" userId="35a196ea-bcb8-475e-86cf-0b9eaca8a48f" providerId="ADAL" clId="{0B73D9CB-241D-4688-B0D2-32786C22DD72}" dt="2024-12-13T07:02:25.256" v="13505" actId="207"/>
          <ac:spMkLst>
            <pc:docMk/>
            <pc:sldMk cId="3464112731" sldId="348"/>
            <ac:spMk id="66" creationId="{538DA26E-21F3-F4EF-D87F-759C8C915D2F}"/>
          </ac:spMkLst>
        </pc:spChg>
      </pc:sldChg>
      <pc:sldChg chg="modSp mod modNotesTx">
        <pc:chgData name="#CUI SHUAIWEN#" userId="35a196ea-bcb8-475e-86cf-0b9eaca8a48f" providerId="ADAL" clId="{0B73D9CB-241D-4688-B0D2-32786C22DD72}" dt="2024-12-13T08:34:39.647" v="16946" actId="20577"/>
        <pc:sldMkLst>
          <pc:docMk/>
          <pc:sldMk cId="1256684902" sldId="350"/>
        </pc:sldMkLst>
        <pc:spChg chg="mod">
          <ac:chgData name="#CUI SHUAIWEN#" userId="35a196ea-bcb8-475e-86cf-0b9eaca8a48f" providerId="ADAL" clId="{0B73D9CB-241D-4688-B0D2-32786C22DD72}" dt="2024-12-11T13:51:13.480" v="3326" actId="20577"/>
          <ac:spMkLst>
            <pc:docMk/>
            <pc:sldMk cId="1256684902" sldId="350"/>
            <ac:spMk id="2" creationId="{2D78682D-46FE-72EF-DC5A-CBF78449E951}"/>
          </ac:spMkLst>
        </pc:spChg>
        <pc:spChg chg="mod">
          <ac:chgData name="#CUI SHUAIWEN#" userId="35a196ea-bcb8-475e-86cf-0b9eaca8a48f" providerId="ADAL" clId="{0B73D9CB-241D-4688-B0D2-32786C22DD72}" dt="2024-12-11T13:56:08.972" v="3414"/>
          <ac:spMkLst>
            <pc:docMk/>
            <pc:sldMk cId="1256684902" sldId="350"/>
            <ac:spMk id="32" creationId="{C642F5DC-42A1-1908-9095-276C04558294}"/>
          </ac:spMkLst>
        </pc:spChg>
        <pc:spChg chg="mod">
          <ac:chgData name="#CUI SHUAIWEN#" userId="35a196ea-bcb8-475e-86cf-0b9eaca8a48f" providerId="ADAL" clId="{0B73D9CB-241D-4688-B0D2-32786C22DD72}" dt="2024-12-13T08:34:30.874" v="16932" actId="20577"/>
          <ac:spMkLst>
            <pc:docMk/>
            <pc:sldMk cId="1256684902" sldId="350"/>
            <ac:spMk id="59" creationId="{7065D17A-A9AB-BCE4-764C-237A6593C3AB}"/>
          </ac:spMkLst>
        </pc:spChg>
        <pc:spChg chg="mod">
          <ac:chgData name="#CUI SHUAIWEN#" userId="35a196ea-bcb8-475e-86cf-0b9eaca8a48f" providerId="ADAL" clId="{0B73D9CB-241D-4688-B0D2-32786C22DD72}" dt="2024-12-13T08:34:29.038" v="16931" actId="20577"/>
          <ac:spMkLst>
            <pc:docMk/>
            <pc:sldMk cId="1256684902" sldId="350"/>
            <ac:spMk id="60" creationId="{C428298F-395F-3514-3C07-EFE71583C518}"/>
          </ac:spMkLst>
        </pc:spChg>
        <pc:spChg chg="mod">
          <ac:chgData name="#CUI SHUAIWEN#" userId="35a196ea-bcb8-475e-86cf-0b9eaca8a48f" providerId="ADAL" clId="{0B73D9CB-241D-4688-B0D2-32786C22DD72}" dt="2024-12-13T08:34:34.572" v="16937" actId="20577"/>
          <ac:spMkLst>
            <pc:docMk/>
            <pc:sldMk cId="1256684902" sldId="350"/>
            <ac:spMk id="61" creationId="{D55D44D5-6467-F30C-0D79-BA03181AA470}"/>
          </ac:spMkLst>
        </pc:spChg>
        <pc:spChg chg="mod">
          <ac:chgData name="#CUI SHUAIWEN#" userId="35a196ea-bcb8-475e-86cf-0b9eaca8a48f" providerId="ADAL" clId="{0B73D9CB-241D-4688-B0D2-32786C22DD72}" dt="2024-12-13T08:34:33.225" v="16934" actId="20577"/>
          <ac:spMkLst>
            <pc:docMk/>
            <pc:sldMk cId="1256684902" sldId="350"/>
            <ac:spMk id="62" creationId="{A5921DB8-0BAE-056A-1B44-C7DD3F36DC2B}"/>
          </ac:spMkLst>
        </pc:spChg>
        <pc:spChg chg="mod">
          <ac:chgData name="#CUI SHUAIWEN#" userId="35a196ea-bcb8-475e-86cf-0b9eaca8a48f" providerId="ADAL" clId="{0B73D9CB-241D-4688-B0D2-32786C22DD72}" dt="2024-12-13T08:34:25.434" v="16929" actId="20577"/>
          <ac:spMkLst>
            <pc:docMk/>
            <pc:sldMk cId="1256684902" sldId="350"/>
            <ac:spMk id="63" creationId="{DF6C2373-F12B-2C08-DA43-EB34736DFF2F}"/>
          </ac:spMkLst>
        </pc:spChg>
        <pc:spChg chg="mod">
          <ac:chgData name="#CUI SHUAIWEN#" userId="35a196ea-bcb8-475e-86cf-0b9eaca8a48f" providerId="ADAL" clId="{0B73D9CB-241D-4688-B0D2-32786C22DD72}" dt="2024-12-13T08:34:27.462" v="16930" actId="20577"/>
          <ac:spMkLst>
            <pc:docMk/>
            <pc:sldMk cId="1256684902" sldId="350"/>
            <ac:spMk id="64" creationId="{1D7EA4DC-AB2C-D733-B451-F3ECB5D29FC1}"/>
          </ac:spMkLst>
        </pc:spChg>
        <pc:spChg chg="mod">
          <ac:chgData name="#CUI SHUAIWEN#" userId="35a196ea-bcb8-475e-86cf-0b9eaca8a48f" providerId="ADAL" clId="{0B73D9CB-241D-4688-B0D2-32786C22DD72}" dt="2024-12-13T08:34:21.691" v="16927" actId="20577"/>
          <ac:spMkLst>
            <pc:docMk/>
            <pc:sldMk cId="1256684902" sldId="350"/>
            <ac:spMk id="65" creationId="{6DFFFE08-6408-7DD4-538B-115607D4795C}"/>
          </ac:spMkLst>
        </pc:spChg>
        <pc:spChg chg="mod">
          <ac:chgData name="#CUI SHUAIWEN#" userId="35a196ea-bcb8-475e-86cf-0b9eaca8a48f" providerId="ADAL" clId="{0B73D9CB-241D-4688-B0D2-32786C22DD72}" dt="2024-12-13T08:34:39.647" v="16946" actId="20577"/>
          <ac:spMkLst>
            <pc:docMk/>
            <pc:sldMk cId="1256684902" sldId="350"/>
            <ac:spMk id="66" creationId="{1DD900AE-A9BA-BCD2-9FCC-5DBB83A3A39C}"/>
          </ac:spMkLst>
        </pc:spChg>
        <pc:spChg chg="mod">
          <ac:chgData name="#CUI SHUAIWEN#" userId="35a196ea-bcb8-475e-86cf-0b9eaca8a48f" providerId="ADAL" clId="{0B73D9CB-241D-4688-B0D2-32786C22DD72}" dt="2024-12-13T08:34:37.994" v="16943" actId="20577"/>
          <ac:spMkLst>
            <pc:docMk/>
            <pc:sldMk cId="1256684902" sldId="350"/>
            <ac:spMk id="67" creationId="{92B7ADBD-DAB7-AA7F-30E4-18E09C3C3352}"/>
          </ac:spMkLst>
        </pc:spChg>
        <pc:spChg chg="mod">
          <ac:chgData name="#CUI SHUAIWEN#" userId="35a196ea-bcb8-475e-86cf-0b9eaca8a48f" providerId="ADAL" clId="{0B73D9CB-241D-4688-B0D2-32786C22DD72}" dt="2024-12-13T08:34:36.138" v="16940" actId="20577"/>
          <ac:spMkLst>
            <pc:docMk/>
            <pc:sldMk cId="1256684902" sldId="350"/>
            <ac:spMk id="68" creationId="{40293196-104C-3899-BB8A-3989EB48F97F}"/>
          </ac:spMkLst>
        </pc:spChg>
        <pc:spChg chg="mod">
          <ac:chgData name="#CUI SHUAIWEN#" userId="35a196ea-bcb8-475e-86cf-0b9eaca8a48f" providerId="ADAL" clId="{0B73D9CB-241D-4688-B0D2-32786C22DD72}" dt="2024-12-13T08:34:23.614" v="16928" actId="20577"/>
          <ac:spMkLst>
            <pc:docMk/>
            <pc:sldMk cId="1256684902" sldId="350"/>
            <ac:spMk id="95" creationId="{A77F8CEC-37EA-1359-2BD3-551740318511}"/>
          </ac:spMkLst>
        </pc:spChg>
      </pc:sldChg>
      <pc:sldChg chg="addSp delSp modSp mod modNotesTx">
        <pc:chgData name="#CUI SHUAIWEN#" userId="35a196ea-bcb8-475e-86cf-0b9eaca8a48f" providerId="ADAL" clId="{0B73D9CB-241D-4688-B0D2-32786C22DD72}" dt="2024-12-13T07:59:51.159" v="15420" actId="20577"/>
        <pc:sldMkLst>
          <pc:docMk/>
          <pc:sldMk cId="1167870777" sldId="351"/>
        </pc:sldMkLst>
        <pc:spChg chg="mod">
          <ac:chgData name="#CUI SHUAIWEN#" userId="35a196ea-bcb8-475e-86cf-0b9eaca8a48f" providerId="ADAL" clId="{0B73D9CB-241D-4688-B0D2-32786C22DD72}" dt="2024-12-11T13:51:10.139" v="3325" actId="20577"/>
          <ac:spMkLst>
            <pc:docMk/>
            <pc:sldMk cId="1167870777" sldId="351"/>
            <ac:spMk id="2" creationId="{2D78682D-46FE-72EF-DC5A-CBF78449E951}"/>
          </ac:spMkLst>
        </pc:spChg>
        <pc:spChg chg="mod">
          <ac:chgData name="#CUI SHUAIWEN#" userId="35a196ea-bcb8-475e-86cf-0b9eaca8a48f" providerId="ADAL" clId="{0B73D9CB-241D-4688-B0D2-32786C22DD72}" dt="2024-12-11T13:56:04.833" v="3413"/>
          <ac:spMkLst>
            <pc:docMk/>
            <pc:sldMk cId="1167870777" sldId="351"/>
            <ac:spMk id="32" creationId="{C642F5DC-42A1-1908-9095-276C04558294}"/>
          </ac:spMkLst>
        </pc:spChg>
        <pc:picChg chg="add mod">
          <ac:chgData name="#CUI SHUAIWEN#" userId="35a196ea-bcb8-475e-86cf-0b9eaca8a48f" providerId="ADAL" clId="{0B73D9CB-241D-4688-B0D2-32786C22DD72}" dt="2024-12-13T07:12:42.070" v="13722" actId="1076"/>
          <ac:picMkLst>
            <pc:docMk/>
            <pc:sldMk cId="1167870777" sldId="351"/>
            <ac:picMk id="3" creationId="{CF10AB4A-B081-364A-31A4-C7D875627395}"/>
          </ac:picMkLst>
        </pc:picChg>
        <pc:picChg chg="mod">
          <ac:chgData name="#CUI SHUAIWEN#" userId="35a196ea-bcb8-475e-86cf-0b9eaca8a48f" providerId="ADAL" clId="{0B73D9CB-241D-4688-B0D2-32786C22DD72}" dt="2024-12-13T07:13:09.362" v="13727" actId="1076"/>
          <ac:picMkLst>
            <pc:docMk/>
            <pc:sldMk cId="1167870777" sldId="351"/>
            <ac:picMk id="11" creationId="{2BC55C2E-EDF1-D583-18FA-F049B9A29676}"/>
          </ac:picMkLst>
        </pc:picChg>
        <pc:picChg chg="add mod">
          <ac:chgData name="#CUI SHUAIWEN#" userId="35a196ea-bcb8-475e-86cf-0b9eaca8a48f" providerId="ADAL" clId="{0B73D9CB-241D-4688-B0D2-32786C22DD72}" dt="2024-12-13T07:12:52.956" v="13725" actId="1076"/>
          <ac:picMkLst>
            <pc:docMk/>
            <pc:sldMk cId="1167870777" sldId="351"/>
            <ac:picMk id="13" creationId="{B72F2820-E892-4DA5-9679-9608C7A0D99D}"/>
          </ac:picMkLst>
        </pc:picChg>
        <pc:picChg chg="del">
          <ac:chgData name="#CUI SHUAIWEN#" userId="35a196ea-bcb8-475e-86cf-0b9eaca8a48f" providerId="ADAL" clId="{0B73D9CB-241D-4688-B0D2-32786C22DD72}" dt="2024-12-13T07:12:46.088" v="13723" actId="478"/>
          <ac:picMkLst>
            <pc:docMk/>
            <pc:sldMk cId="1167870777" sldId="351"/>
            <ac:picMk id="21" creationId="{6EDF2947-8170-17D6-27DA-8DE497462958}"/>
          </ac:picMkLst>
        </pc:picChg>
        <pc:picChg chg="del">
          <ac:chgData name="#CUI SHUAIWEN#" userId="35a196ea-bcb8-475e-86cf-0b9eaca8a48f" providerId="ADAL" clId="{0B73D9CB-241D-4688-B0D2-32786C22DD72}" dt="2024-12-13T07:12:38.275" v="13721" actId="478"/>
          <ac:picMkLst>
            <pc:docMk/>
            <pc:sldMk cId="1167870777" sldId="351"/>
            <ac:picMk id="45" creationId="{66D99213-6926-3C52-1609-CC74B3467BB1}"/>
          </ac:picMkLst>
        </pc:picChg>
      </pc:sldChg>
      <pc:sldChg chg="addSp delSp modSp mod delAnim modAnim modNotesTx">
        <pc:chgData name="#CUI SHUAIWEN#" userId="35a196ea-bcb8-475e-86cf-0b9eaca8a48f" providerId="ADAL" clId="{0B73D9CB-241D-4688-B0D2-32786C22DD72}" dt="2024-12-13T08:44:25.092" v="18540" actId="20577"/>
        <pc:sldMkLst>
          <pc:docMk/>
          <pc:sldMk cId="1243921298" sldId="352"/>
        </pc:sldMkLst>
        <pc:spChg chg="mod">
          <ac:chgData name="#CUI SHUAIWEN#" userId="35a196ea-bcb8-475e-86cf-0b9eaca8a48f" providerId="ADAL" clId="{0B73D9CB-241D-4688-B0D2-32786C22DD72}" dt="2024-12-11T13:51:16.853" v="3327" actId="20577"/>
          <ac:spMkLst>
            <pc:docMk/>
            <pc:sldMk cId="1243921298" sldId="352"/>
            <ac:spMk id="2" creationId="{2D78682D-46FE-72EF-DC5A-CBF78449E951}"/>
          </ac:spMkLst>
        </pc:spChg>
        <pc:spChg chg="add del mod">
          <ac:chgData name="#CUI SHUAIWEN#" userId="35a196ea-bcb8-475e-86cf-0b9eaca8a48f" providerId="ADAL" clId="{0B73D9CB-241D-4688-B0D2-32786C22DD72}" dt="2024-12-13T08:08:50.387" v="16462" actId="478"/>
          <ac:spMkLst>
            <pc:docMk/>
            <pc:sldMk cId="1243921298" sldId="352"/>
            <ac:spMk id="3" creationId="{4E7531D8-2B66-D728-1521-02D5175B96A4}"/>
          </ac:spMkLst>
        </pc:spChg>
        <pc:spChg chg="add del mod">
          <ac:chgData name="#CUI SHUAIWEN#" userId="35a196ea-bcb8-475e-86cf-0b9eaca8a48f" providerId="ADAL" clId="{0B73D9CB-241D-4688-B0D2-32786C22DD72}" dt="2024-12-13T08:24:10.854" v="16483" actId="478"/>
          <ac:spMkLst>
            <pc:docMk/>
            <pc:sldMk cId="1243921298" sldId="352"/>
            <ac:spMk id="3" creationId="{A60A4FF5-B3EB-FD6D-AD7F-9A825BD1AA4A}"/>
          </ac:spMkLst>
        </pc:spChg>
        <pc:spChg chg="mod topLvl">
          <ac:chgData name="#CUI SHUAIWEN#" userId="35a196ea-bcb8-475e-86cf-0b9eaca8a48f" providerId="ADAL" clId="{0B73D9CB-241D-4688-B0D2-32786C22DD72}" dt="2024-12-13T08:24:38.689" v="16489" actId="14100"/>
          <ac:spMkLst>
            <pc:docMk/>
            <pc:sldMk cId="1243921298" sldId="352"/>
            <ac:spMk id="11" creationId="{0C18C272-C131-2500-41E7-A5106BA185D2}"/>
          </ac:spMkLst>
        </pc:spChg>
        <pc:spChg chg="mod topLvl">
          <ac:chgData name="#CUI SHUAIWEN#" userId="35a196ea-bcb8-475e-86cf-0b9eaca8a48f" providerId="ADAL" clId="{0B73D9CB-241D-4688-B0D2-32786C22DD72}" dt="2024-12-13T08:24:33.001" v="16488" actId="1076"/>
          <ac:spMkLst>
            <pc:docMk/>
            <pc:sldMk cId="1243921298" sldId="352"/>
            <ac:spMk id="13" creationId="{84D12AFD-20A4-4BAB-FE8A-979B07B17417}"/>
          </ac:spMkLst>
        </pc:spChg>
        <pc:spChg chg="add mod">
          <ac:chgData name="#CUI SHUAIWEN#" userId="35a196ea-bcb8-475e-86cf-0b9eaca8a48f" providerId="ADAL" clId="{0B73D9CB-241D-4688-B0D2-32786C22DD72}" dt="2024-12-13T08:24:33.001" v="16488" actId="1076"/>
          <ac:spMkLst>
            <pc:docMk/>
            <pc:sldMk cId="1243921298" sldId="352"/>
            <ac:spMk id="14" creationId="{9E328763-F526-481C-A247-A78D30AA59B3}"/>
          </ac:spMkLst>
        </pc:spChg>
        <pc:spChg chg="add mod">
          <ac:chgData name="#CUI SHUAIWEN#" userId="35a196ea-bcb8-475e-86cf-0b9eaca8a48f" providerId="ADAL" clId="{0B73D9CB-241D-4688-B0D2-32786C22DD72}" dt="2024-12-13T08:28:51.371" v="16499" actId="14100"/>
          <ac:spMkLst>
            <pc:docMk/>
            <pc:sldMk cId="1243921298" sldId="352"/>
            <ac:spMk id="18" creationId="{770030BF-FF20-9FE6-5232-91AEB837B48B}"/>
          </ac:spMkLst>
        </pc:spChg>
        <pc:spChg chg="mod">
          <ac:chgData name="#CUI SHUAIWEN#" userId="35a196ea-bcb8-475e-86cf-0b9eaca8a48f" providerId="ADAL" clId="{0B73D9CB-241D-4688-B0D2-32786C22DD72}" dt="2024-12-13T08:07:33.780" v="16459"/>
          <ac:spMkLst>
            <pc:docMk/>
            <pc:sldMk cId="1243921298" sldId="352"/>
            <ac:spMk id="18" creationId="{EB713AFE-A13F-0DA0-0745-5842373F1E3F}"/>
          </ac:spMkLst>
        </pc:spChg>
        <pc:spChg chg="mod">
          <ac:chgData name="#CUI SHUAIWEN#" userId="35a196ea-bcb8-475e-86cf-0b9eaca8a48f" providerId="ADAL" clId="{0B73D9CB-241D-4688-B0D2-32786C22DD72}" dt="2024-12-13T08:07:33.780" v="16459"/>
          <ac:spMkLst>
            <pc:docMk/>
            <pc:sldMk cId="1243921298" sldId="352"/>
            <ac:spMk id="19" creationId="{C69FE627-AA82-9D1E-B04F-093D55C77FD8}"/>
          </ac:spMkLst>
        </pc:spChg>
        <pc:spChg chg="add del mod">
          <ac:chgData name="#CUI SHUAIWEN#" userId="35a196ea-bcb8-475e-86cf-0b9eaca8a48f" providerId="ADAL" clId="{0B73D9CB-241D-4688-B0D2-32786C22DD72}" dt="2024-12-13T08:08:50.387" v="16462" actId="478"/>
          <ac:spMkLst>
            <pc:docMk/>
            <pc:sldMk cId="1243921298" sldId="352"/>
            <ac:spMk id="20" creationId="{4AC5A3B5-B7A6-0CFA-42DF-DE38AE2CFC76}"/>
          </ac:spMkLst>
        </pc:spChg>
        <pc:spChg chg="mod">
          <ac:chgData name="#CUI SHUAIWEN#" userId="35a196ea-bcb8-475e-86cf-0b9eaca8a48f" providerId="ADAL" clId="{0B73D9CB-241D-4688-B0D2-32786C22DD72}" dt="2024-12-13T08:07:33.780" v="16459"/>
          <ac:spMkLst>
            <pc:docMk/>
            <pc:sldMk cId="1243921298" sldId="352"/>
            <ac:spMk id="22" creationId="{9E378977-DECD-0757-F83A-FBFFE401AB2E}"/>
          </ac:spMkLst>
        </pc:spChg>
        <pc:spChg chg="mod">
          <ac:chgData name="#CUI SHUAIWEN#" userId="35a196ea-bcb8-475e-86cf-0b9eaca8a48f" providerId="ADAL" clId="{0B73D9CB-241D-4688-B0D2-32786C22DD72}" dt="2024-12-13T08:07:33.780" v="16459"/>
          <ac:spMkLst>
            <pc:docMk/>
            <pc:sldMk cId="1243921298" sldId="352"/>
            <ac:spMk id="23" creationId="{4E8340C7-6143-F194-DE8E-F88C92453CB8}"/>
          </ac:spMkLst>
        </pc:spChg>
        <pc:spChg chg="mod">
          <ac:chgData name="#CUI SHUAIWEN#" userId="35a196ea-bcb8-475e-86cf-0b9eaca8a48f" providerId="ADAL" clId="{0B73D9CB-241D-4688-B0D2-32786C22DD72}" dt="2024-12-13T08:07:33.780" v="16459"/>
          <ac:spMkLst>
            <pc:docMk/>
            <pc:sldMk cId="1243921298" sldId="352"/>
            <ac:spMk id="24" creationId="{08CD38CD-5B94-6D08-E643-E4D511C54AAA}"/>
          </ac:spMkLst>
        </pc:spChg>
        <pc:spChg chg="add del mod">
          <ac:chgData name="#CUI SHUAIWEN#" userId="35a196ea-bcb8-475e-86cf-0b9eaca8a48f" providerId="ADAL" clId="{0B73D9CB-241D-4688-B0D2-32786C22DD72}" dt="2024-12-13T08:08:50.387" v="16462" actId="478"/>
          <ac:spMkLst>
            <pc:docMk/>
            <pc:sldMk cId="1243921298" sldId="352"/>
            <ac:spMk id="25" creationId="{E80C84AB-95F1-6F9F-0C42-D5C8F375C46B}"/>
          </ac:spMkLst>
        </pc:spChg>
        <pc:spChg chg="add del mod">
          <ac:chgData name="#CUI SHUAIWEN#" userId="35a196ea-bcb8-475e-86cf-0b9eaca8a48f" providerId="ADAL" clId="{0B73D9CB-241D-4688-B0D2-32786C22DD72}" dt="2024-12-13T08:08:50.387" v="16462" actId="478"/>
          <ac:spMkLst>
            <pc:docMk/>
            <pc:sldMk cId="1243921298" sldId="352"/>
            <ac:spMk id="26" creationId="{F98C4200-8CBA-DE79-6E33-D63EE07CC06D}"/>
          </ac:spMkLst>
        </pc:spChg>
        <pc:spChg chg="mod">
          <ac:chgData name="#CUI SHUAIWEN#" userId="35a196ea-bcb8-475e-86cf-0b9eaca8a48f" providerId="ADAL" clId="{0B73D9CB-241D-4688-B0D2-32786C22DD72}" dt="2024-12-13T08:07:33.780" v="16459"/>
          <ac:spMkLst>
            <pc:docMk/>
            <pc:sldMk cId="1243921298" sldId="352"/>
            <ac:spMk id="28" creationId="{0CB0ADA6-C7F6-A84F-6152-89E4562DBA6C}"/>
          </ac:spMkLst>
        </pc:spChg>
        <pc:spChg chg="mod">
          <ac:chgData name="#CUI SHUAIWEN#" userId="35a196ea-bcb8-475e-86cf-0b9eaca8a48f" providerId="ADAL" clId="{0B73D9CB-241D-4688-B0D2-32786C22DD72}" dt="2024-12-13T08:07:33.780" v="16459"/>
          <ac:spMkLst>
            <pc:docMk/>
            <pc:sldMk cId="1243921298" sldId="352"/>
            <ac:spMk id="29" creationId="{D7FC1371-8A8F-2304-4B0F-177BDE8C030D}"/>
          </ac:spMkLst>
        </pc:spChg>
        <pc:spChg chg="mod">
          <ac:chgData name="#CUI SHUAIWEN#" userId="35a196ea-bcb8-475e-86cf-0b9eaca8a48f" providerId="ADAL" clId="{0B73D9CB-241D-4688-B0D2-32786C22DD72}" dt="2024-12-13T08:07:33.780" v="16459"/>
          <ac:spMkLst>
            <pc:docMk/>
            <pc:sldMk cId="1243921298" sldId="352"/>
            <ac:spMk id="31" creationId="{72E865C8-B808-4FC2-8E22-C4B384CD8866}"/>
          </ac:spMkLst>
        </pc:spChg>
        <pc:spChg chg="mod">
          <ac:chgData name="#CUI SHUAIWEN#" userId="35a196ea-bcb8-475e-86cf-0b9eaca8a48f" providerId="ADAL" clId="{0B73D9CB-241D-4688-B0D2-32786C22DD72}" dt="2024-12-11T13:56:13.645" v="3415"/>
          <ac:spMkLst>
            <pc:docMk/>
            <pc:sldMk cId="1243921298" sldId="352"/>
            <ac:spMk id="32" creationId="{C642F5DC-42A1-1908-9095-276C04558294}"/>
          </ac:spMkLst>
        </pc:spChg>
        <pc:spChg chg="mod">
          <ac:chgData name="#CUI SHUAIWEN#" userId="35a196ea-bcb8-475e-86cf-0b9eaca8a48f" providerId="ADAL" clId="{0B73D9CB-241D-4688-B0D2-32786C22DD72}" dt="2024-12-13T08:07:33.780" v="16459"/>
          <ac:spMkLst>
            <pc:docMk/>
            <pc:sldMk cId="1243921298" sldId="352"/>
            <ac:spMk id="33" creationId="{6A65487D-B773-3D2B-756C-D1A22B063BDE}"/>
          </ac:spMkLst>
        </pc:spChg>
        <pc:spChg chg="mod">
          <ac:chgData name="#CUI SHUAIWEN#" userId="35a196ea-bcb8-475e-86cf-0b9eaca8a48f" providerId="ADAL" clId="{0B73D9CB-241D-4688-B0D2-32786C22DD72}" dt="2024-12-13T08:07:33.780" v="16459"/>
          <ac:spMkLst>
            <pc:docMk/>
            <pc:sldMk cId="1243921298" sldId="352"/>
            <ac:spMk id="35" creationId="{24391F69-F34E-7FF7-5A9D-405A3B55660B}"/>
          </ac:spMkLst>
        </pc:spChg>
        <pc:spChg chg="mod">
          <ac:chgData name="#CUI SHUAIWEN#" userId="35a196ea-bcb8-475e-86cf-0b9eaca8a48f" providerId="ADAL" clId="{0B73D9CB-241D-4688-B0D2-32786C22DD72}" dt="2024-12-13T08:07:33.780" v="16459"/>
          <ac:spMkLst>
            <pc:docMk/>
            <pc:sldMk cId="1243921298" sldId="352"/>
            <ac:spMk id="38" creationId="{3665CC1E-061F-ADE8-551B-46FCA0FFDBD7}"/>
          </ac:spMkLst>
        </pc:spChg>
        <pc:spChg chg="mod">
          <ac:chgData name="#CUI SHUAIWEN#" userId="35a196ea-bcb8-475e-86cf-0b9eaca8a48f" providerId="ADAL" clId="{0B73D9CB-241D-4688-B0D2-32786C22DD72}" dt="2024-12-13T08:07:33.780" v="16459"/>
          <ac:spMkLst>
            <pc:docMk/>
            <pc:sldMk cId="1243921298" sldId="352"/>
            <ac:spMk id="39" creationId="{57C7BB1A-6193-206A-E970-E4CAB2E30DF6}"/>
          </ac:spMkLst>
        </pc:spChg>
        <pc:spChg chg="mod">
          <ac:chgData name="#CUI SHUAIWEN#" userId="35a196ea-bcb8-475e-86cf-0b9eaca8a48f" providerId="ADAL" clId="{0B73D9CB-241D-4688-B0D2-32786C22DD72}" dt="2024-12-13T08:07:33.780" v="16459"/>
          <ac:spMkLst>
            <pc:docMk/>
            <pc:sldMk cId="1243921298" sldId="352"/>
            <ac:spMk id="40" creationId="{50A4340E-68A9-B8C8-C008-E9DFD7A0F840}"/>
          </ac:spMkLst>
        </pc:spChg>
        <pc:spChg chg="mod">
          <ac:chgData name="#CUI SHUAIWEN#" userId="35a196ea-bcb8-475e-86cf-0b9eaca8a48f" providerId="ADAL" clId="{0B73D9CB-241D-4688-B0D2-32786C22DD72}" dt="2024-12-13T08:07:33.780" v="16459"/>
          <ac:spMkLst>
            <pc:docMk/>
            <pc:sldMk cId="1243921298" sldId="352"/>
            <ac:spMk id="41" creationId="{CEDB2F84-2267-B675-36EA-E6CAA590EA42}"/>
          </ac:spMkLst>
        </pc:spChg>
        <pc:spChg chg="mod topLvl">
          <ac:chgData name="#CUI SHUAIWEN#" userId="35a196ea-bcb8-475e-86cf-0b9eaca8a48f" providerId="ADAL" clId="{0B73D9CB-241D-4688-B0D2-32786C22DD72}" dt="2024-12-13T08:24:33.001" v="16488" actId="1076"/>
          <ac:spMkLst>
            <pc:docMk/>
            <pc:sldMk cId="1243921298" sldId="352"/>
            <ac:spMk id="42" creationId="{90EEA283-4473-8F82-2F04-5AEF3030EA6A}"/>
          </ac:spMkLst>
        </pc:spChg>
        <pc:spChg chg="mod">
          <ac:chgData name="#CUI SHUAIWEN#" userId="35a196ea-bcb8-475e-86cf-0b9eaca8a48f" providerId="ADAL" clId="{0B73D9CB-241D-4688-B0D2-32786C22DD72}" dt="2024-12-13T08:07:33.780" v="16459"/>
          <ac:spMkLst>
            <pc:docMk/>
            <pc:sldMk cId="1243921298" sldId="352"/>
            <ac:spMk id="43" creationId="{053E88E5-04FD-4F3E-049C-095138922EEC}"/>
          </ac:spMkLst>
        </pc:spChg>
        <pc:spChg chg="mod">
          <ac:chgData name="#CUI SHUAIWEN#" userId="35a196ea-bcb8-475e-86cf-0b9eaca8a48f" providerId="ADAL" clId="{0B73D9CB-241D-4688-B0D2-32786C22DD72}" dt="2024-12-13T08:07:33.780" v="16459"/>
          <ac:spMkLst>
            <pc:docMk/>
            <pc:sldMk cId="1243921298" sldId="352"/>
            <ac:spMk id="44" creationId="{5EF60CEE-90AC-ADE7-4D1B-AC4BDFED210D}"/>
          </ac:spMkLst>
        </pc:spChg>
        <pc:spChg chg="mod">
          <ac:chgData name="#CUI SHUAIWEN#" userId="35a196ea-bcb8-475e-86cf-0b9eaca8a48f" providerId="ADAL" clId="{0B73D9CB-241D-4688-B0D2-32786C22DD72}" dt="2024-12-13T08:07:33.780" v="16459"/>
          <ac:spMkLst>
            <pc:docMk/>
            <pc:sldMk cId="1243921298" sldId="352"/>
            <ac:spMk id="45" creationId="{6D730043-E9F0-47B6-A263-77CAFEFE3413}"/>
          </ac:spMkLst>
        </pc:spChg>
        <pc:spChg chg="mod">
          <ac:chgData name="#CUI SHUAIWEN#" userId="35a196ea-bcb8-475e-86cf-0b9eaca8a48f" providerId="ADAL" clId="{0B73D9CB-241D-4688-B0D2-32786C22DD72}" dt="2024-12-13T08:07:33.780" v="16459"/>
          <ac:spMkLst>
            <pc:docMk/>
            <pc:sldMk cId="1243921298" sldId="352"/>
            <ac:spMk id="46" creationId="{A469414A-9FE8-2733-94F8-3EC41C0451D7}"/>
          </ac:spMkLst>
        </pc:spChg>
        <pc:spChg chg="mod">
          <ac:chgData name="#CUI SHUAIWEN#" userId="35a196ea-bcb8-475e-86cf-0b9eaca8a48f" providerId="ADAL" clId="{0B73D9CB-241D-4688-B0D2-32786C22DD72}" dt="2024-12-13T08:07:33.780" v="16459"/>
          <ac:spMkLst>
            <pc:docMk/>
            <pc:sldMk cId="1243921298" sldId="352"/>
            <ac:spMk id="47" creationId="{DECE3C25-F1D7-1392-3C4E-EFC42815C1CE}"/>
          </ac:spMkLst>
        </pc:spChg>
        <pc:spChg chg="mod">
          <ac:chgData name="#CUI SHUAIWEN#" userId="35a196ea-bcb8-475e-86cf-0b9eaca8a48f" providerId="ADAL" clId="{0B73D9CB-241D-4688-B0D2-32786C22DD72}" dt="2024-12-13T08:07:33.780" v="16459"/>
          <ac:spMkLst>
            <pc:docMk/>
            <pc:sldMk cId="1243921298" sldId="352"/>
            <ac:spMk id="48" creationId="{0F1258BC-A30A-E2FF-FDB5-B17C6A8856A8}"/>
          </ac:spMkLst>
        </pc:spChg>
        <pc:spChg chg="mod">
          <ac:chgData name="#CUI SHUAIWEN#" userId="35a196ea-bcb8-475e-86cf-0b9eaca8a48f" providerId="ADAL" clId="{0B73D9CB-241D-4688-B0D2-32786C22DD72}" dt="2024-12-13T08:07:33.780" v="16459"/>
          <ac:spMkLst>
            <pc:docMk/>
            <pc:sldMk cId="1243921298" sldId="352"/>
            <ac:spMk id="49" creationId="{0902E195-EDCF-389B-362D-470371422EA1}"/>
          </ac:spMkLst>
        </pc:spChg>
        <pc:spChg chg="mod">
          <ac:chgData name="#CUI SHUAIWEN#" userId="35a196ea-bcb8-475e-86cf-0b9eaca8a48f" providerId="ADAL" clId="{0B73D9CB-241D-4688-B0D2-32786C22DD72}" dt="2024-12-13T08:07:33.780" v="16459"/>
          <ac:spMkLst>
            <pc:docMk/>
            <pc:sldMk cId="1243921298" sldId="352"/>
            <ac:spMk id="50" creationId="{FB7BE4B1-5A81-1863-DFC3-A212F39EA20C}"/>
          </ac:spMkLst>
        </pc:spChg>
        <pc:spChg chg="mod">
          <ac:chgData name="#CUI SHUAIWEN#" userId="35a196ea-bcb8-475e-86cf-0b9eaca8a48f" providerId="ADAL" clId="{0B73D9CB-241D-4688-B0D2-32786C22DD72}" dt="2024-12-13T08:07:33.780" v="16459"/>
          <ac:spMkLst>
            <pc:docMk/>
            <pc:sldMk cId="1243921298" sldId="352"/>
            <ac:spMk id="51" creationId="{6514C072-EE10-B03B-AFE3-0BA50902EE1B}"/>
          </ac:spMkLst>
        </pc:spChg>
        <pc:spChg chg="add del mod">
          <ac:chgData name="#CUI SHUAIWEN#" userId="35a196ea-bcb8-475e-86cf-0b9eaca8a48f" providerId="ADAL" clId="{0B73D9CB-241D-4688-B0D2-32786C22DD72}" dt="2024-12-13T08:08:50.387" v="16462" actId="478"/>
          <ac:spMkLst>
            <pc:docMk/>
            <pc:sldMk cId="1243921298" sldId="352"/>
            <ac:spMk id="52" creationId="{8FF4DE83-D989-453A-EDB8-D7608E3C1277}"/>
          </ac:spMkLst>
        </pc:spChg>
        <pc:spChg chg="del">
          <ac:chgData name="#CUI SHUAIWEN#" userId="35a196ea-bcb8-475e-86cf-0b9eaca8a48f" providerId="ADAL" clId="{0B73D9CB-241D-4688-B0D2-32786C22DD72}" dt="2024-12-13T08:07:27.496" v="16458" actId="478"/>
          <ac:spMkLst>
            <pc:docMk/>
            <pc:sldMk cId="1243921298" sldId="352"/>
            <ac:spMk id="53" creationId="{91FE48A7-5311-E3D1-A660-48E20DCA6566}"/>
          </ac:spMkLst>
        </pc:spChg>
        <pc:spChg chg="del">
          <ac:chgData name="#CUI SHUAIWEN#" userId="35a196ea-bcb8-475e-86cf-0b9eaca8a48f" providerId="ADAL" clId="{0B73D9CB-241D-4688-B0D2-32786C22DD72}" dt="2024-12-13T08:07:27.496" v="16458" actId="478"/>
          <ac:spMkLst>
            <pc:docMk/>
            <pc:sldMk cId="1243921298" sldId="352"/>
            <ac:spMk id="54" creationId="{02CAE2F4-1CF1-941E-3C44-C93CB1CF7C2B}"/>
          </ac:spMkLst>
        </pc:spChg>
        <pc:spChg chg="add del mod">
          <ac:chgData name="#CUI SHUAIWEN#" userId="35a196ea-bcb8-475e-86cf-0b9eaca8a48f" providerId="ADAL" clId="{0B73D9CB-241D-4688-B0D2-32786C22DD72}" dt="2024-12-13T08:08:50.387" v="16462" actId="478"/>
          <ac:spMkLst>
            <pc:docMk/>
            <pc:sldMk cId="1243921298" sldId="352"/>
            <ac:spMk id="69" creationId="{419B70A4-7F2D-AE61-BFA9-F96037B5A4ED}"/>
          </ac:spMkLst>
        </pc:spChg>
        <pc:spChg chg="add del mod">
          <ac:chgData name="#CUI SHUAIWEN#" userId="35a196ea-bcb8-475e-86cf-0b9eaca8a48f" providerId="ADAL" clId="{0B73D9CB-241D-4688-B0D2-32786C22DD72}" dt="2024-12-13T08:08:50.387" v="16462" actId="478"/>
          <ac:spMkLst>
            <pc:docMk/>
            <pc:sldMk cId="1243921298" sldId="352"/>
            <ac:spMk id="70" creationId="{193D5F14-1284-B43D-E304-DD6732342CFB}"/>
          </ac:spMkLst>
        </pc:spChg>
        <pc:spChg chg="add mod ord">
          <ac:chgData name="#CUI SHUAIWEN#" userId="35a196ea-bcb8-475e-86cf-0b9eaca8a48f" providerId="ADAL" clId="{0B73D9CB-241D-4688-B0D2-32786C22DD72}" dt="2024-12-13T08:28:36.874" v="16496" actId="166"/>
          <ac:spMkLst>
            <pc:docMk/>
            <pc:sldMk cId="1243921298" sldId="352"/>
            <ac:spMk id="71" creationId="{AF1E63A8-FBD3-8D08-02BB-EC29D0A07E38}"/>
          </ac:spMkLst>
        </pc:spChg>
        <pc:spChg chg="mod topLvl">
          <ac:chgData name="#CUI SHUAIWEN#" userId="35a196ea-bcb8-475e-86cf-0b9eaca8a48f" providerId="ADAL" clId="{0B73D9CB-241D-4688-B0D2-32786C22DD72}" dt="2024-12-13T08:24:40.825" v="16490" actId="14100"/>
          <ac:spMkLst>
            <pc:docMk/>
            <pc:sldMk cId="1243921298" sldId="352"/>
            <ac:spMk id="73" creationId="{42511266-A348-E547-A886-897C5A64349B}"/>
          </ac:spMkLst>
        </pc:spChg>
        <pc:spChg chg="del mod topLvl">
          <ac:chgData name="#CUI SHUAIWEN#" userId="35a196ea-bcb8-475e-86cf-0b9eaca8a48f" providerId="ADAL" clId="{0B73D9CB-241D-4688-B0D2-32786C22DD72}" dt="2024-12-13T08:21:21.678" v="16466" actId="478"/>
          <ac:spMkLst>
            <pc:docMk/>
            <pc:sldMk cId="1243921298" sldId="352"/>
            <ac:spMk id="74" creationId="{BF6A5A99-2082-4211-757F-D68CE5963D24}"/>
          </ac:spMkLst>
        </pc:spChg>
        <pc:spChg chg="mod">
          <ac:chgData name="#CUI SHUAIWEN#" userId="35a196ea-bcb8-475e-86cf-0b9eaca8a48f" providerId="ADAL" clId="{0B73D9CB-241D-4688-B0D2-32786C22DD72}" dt="2024-12-13T08:08:55.157" v="16463"/>
          <ac:spMkLst>
            <pc:docMk/>
            <pc:sldMk cId="1243921298" sldId="352"/>
            <ac:spMk id="75" creationId="{D1B93704-776E-FE0C-81B2-B1CDAE3C2AC5}"/>
          </ac:spMkLst>
        </pc:spChg>
        <pc:spChg chg="mod topLvl">
          <ac:chgData name="#CUI SHUAIWEN#" userId="35a196ea-bcb8-475e-86cf-0b9eaca8a48f" providerId="ADAL" clId="{0B73D9CB-241D-4688-B0D2-32786C22DD72}" dt="2024-12-13T08:24:33.001" v="16488" actId="1076"/>
          <ac:spMkLst>
            <pc:docMk/>
            <pc:sldMk cId="1243921298" sldId="352"/>
            <ac:spMk id="76" creationId="{34B0D8AB-2882-0CD1-DBDE-411DF8AA764B}"/>
          </ac:spMkLst>
        </pc:spChg>
        <pc:spChg chg="mod">
          <ac:chgData name="#CUI SHUAIWEN#" userId="35a196ea-bcb8-475e-86cf-0b9eaca8a48f" providerId="ADAL" clId="{0B73D9CB-241D-4688-B0D2-32786C22DD72}" dt="2024-12-13T08:08:55.157" v="16463"/>
          <ac:spMkLst>
            <pc:docMk/>
            <pc:sldMk cId="1243921298" sldId="352"/>
            <ac:spMk id="77" creationId="{6B23D2FB-9208-8CB0-B418-06B59BD77649}"/>
          </ac:spMkLst>
        </pc:spChg>
        <pc:spChg chg="add mod ord">
          <ac:chgData name="#CUI SHUAIWEN#" userId="35a196ea-bcb8-475e-86cf-0b9eaca8a48f" providerId="ADAL" clId="{0B73D9CB-241D-4688-B0D2-32786C22DD72}" dt="2024-12-13T08:28:30.856" v="16495" actId="166"/>
          <ac:spMkLst>
            <pc:docMk/>
            <pc:sldMk cId="1243921298" sldId="352"/>
            <ac:spMk id="78" creationId="{97223178-85E7-36B3-DD66-76EB259EBC11}"/>
          </ac:spMkLst>
        </pc:spChg>
        <pc:spChg chg="mod topLvl">
          <ac:chgData name="#CUI SHUAIWEN#" userId="35a196ea-bcb8-475e-86cf-0b9eaca8a48f" providerId="ADAL" clId="{0B73D9CB-241D-4688-B0D2-32786C22DD72}" dt="2024-12-13T08:24:29.195" v="16487" actId="1076"/>
          <ac:spMkLst>
            <pc:docMk/>
            <pc:sldMk cId="1243921298" sldId="352"/>
            <ac:spMk id="80" creationId="{1C547753-EFFD-ECAE-B10C-93FB7A22D494}"/>
          </ac:spMkLst>
        </pc:spChg>
        <pc:spChg chg="mod topLvl">
          <ac:chgData name="#CUI SHUAIWEN#" userId="35a196ea-bcb8-475e-86cf-0b9eaca8a48f" providerId="ADAL" clId="{0B73D9CB-241D-4688-B0D2-32786C22DD72}" dt="2024-12-13T08:24:29.195" v="16487" actId="1076"/>
          <ac:spMkLst>
            <pc:docMk/>
            <pc:sldMk cId="1243921298" sldId="352"/>
            <ac:spMk id="81" creationId="{9898E8D0-F49C-AD71-4E64-AC8F7FCD753C}"/>
          </ac:spMkLst>
        </pc:spChg>
        <pc:spChg chg="mod">
          <ac:chgData name="#CUI SHUAIWEN#" userId="35a196ea-bcb8-475e-86cf-0b9eaca8a48f" providerId="ADAL" clId="{0B73D9CB-241D-4688-B0D2-32786C22DD72}" dt="2024-12-13T08:08:55.157" v="16463"/>
          <ac:spMkLst>
            <pc:docMk/>
            <pc:sldMk cId="1243921298" sldId="352"/>
            <ac:spMk id="82" creationId="{169B057C-5E92-34E6-3C51-58F8882B3129}"/>
          </ac:spMkLst>
        </pc:spChg>
        <pc:spChg chg="mod topLvl">
          <ac:chgData name="#CUI SHUAIWEN#" userId="35a196ea-bcb8-475e-86cf-0b9eaca8a48f" providerId="ADAL" clId="{0B73D9CB-241D-4688-B0D2-32786C22DD72}" dt="2024-12-13T08:24:29.195" v="16487" actId="1076"/>
          <ac:spMkLst>
            <pc:docMk/>
            <pc:sldMk cId="1243921298" sldId="352"/>
            <ac:spMk id="83" creationId="{BF8EF47D-2F47-1CB9-48A1-91A34B947EC8}"/>
          </ac:spMkLst>
        </pc:spChg>
        <pc:spChg chg="mod">
          <ac:chgData name="#CUI SHUAIWEN#" userId="35a196ea-bcb8-475e-86cf-0b9eaca8a48f" providerId="ADAL" clId="{0B73D9CB-241D-4688-B0D2-32786C22DD72}" dt="2024-12-13T08:08:55.157" v="16463"/>
          <ac:spMkLst>
            <pc:docMk/>
            <pc:sldMk cId="1243921298" sldId="352"/>
            <ac:spMk id="86" creationId="{601F903C-6080-D93D-F2A3-03CC85DC602B}"/>
          </ac:spMkLst>
        </pc:spChg>
        <pc:spChg chg="mod">
          <ac:chgData name="#CUI SHUAIWEN#" userId="35a196ea-bcb8-475e-86cf-0b9eaca8a48f" providerId="ADAL" clId="{0B73D9CB-241D-4688-B0D2-32786C22DD72}" dt="2024-12-13T08:08:55.157" v="16463"/>
          <ac:spMkLst>
            <pc:docMk/>
            <pc:sldMk cId="1243921298" sldId="352"/>
            <ac:spMk id="105" creationId="{DE3307C9-3254-7B29-4270-A82905FF3A7A}"/>
          </ac:spMkLst>
        </pc:spChg>
        <pc:spChg chg="add mod">
          <ac:chgData name="#CUI SHUAIWEN#" userId="35a196ea-bcb8-475e-86cf-0b9eaca8a48f" providerId="ADAL" clId="{0B73D9CB-241D-4688-B0D2-32786C22DD72}" dt="2024-12-13T08:08:55.157" v="16463"/>
          <ac:spMkLst>
            <pc:docMk/>
            <pc:sldMk cId="1243921298" sldId="352"/>
            <ac:spMk id="106" creationId="{9DD054AC-EED0-F55D-718F-DC1755BCA71D}"/>
          </ac:spMkLst>
        </pc:spChg>
        <pc:spChg chg="add mod">
          <ac:chgData name="#CUI SHUAIWEN#" userId="35a196ea-bcb8-475e-86cf-0b9eaca8a48f" providerId="ADAL" clId="{0B73D9CB-241D-4688-B0D2-32786C22DD72}" dt="2024-12-13T08:08:55.157" v="16463"/>
          <ac:spMkLst>
            <pc:docMk/>
            <pc:sldMk cId="1243921298" sldId="352"/>
            <ac:spMk id="107" creationId="{1A35CA5B-C321-9AE6-F3EF-8A4BF6FEC430}"/>
          </ac:spMkLst>
        </pc:spChg>
        <pc:spChg chg="del">
          <ac:chgData name="#CUI SHUAIWEN#" userId="35a196ea-bcb8-475e-86cf-0b9eaca8a48f" providerId="ADAL" clId="{0B73D9CB-241D-4688-B0D2-32786C22DD72}" dt="2024-12-13T08:07:27.496" v="16458" actId="478"/>
          <ac:spMkLst>
            <pc:docMk/>
            <pc:sldMk cId="1243921298" sldId="352"/>
            <ac:spMk id="108" creationId="{9B1B2755-0557-57BD-8035-A98F0C210782}"/>
          </ac:spMkLst>
        </pc:spChg>
        <pc:spChg chg="mod">
          <ac:chgData name="#CUI SHUAIWEN#" userId="35a196ea-bcb8-475e-86cf-0b9eaca8a48f" providerId="ADAL" clId="{0B73D9CB-241D-4688-B0D2-32786C22DD72}" dt="2024-12-13T08:08:55.157" v="16463"/>
          <ac:spMkLst>
            <pc:docMk/>
            <pc:sldMk cId="1243921298" sldId="352"/>
            <ac:spMk id="110" creationId="{AA470178-265B-1297-1092-CAE539781CCC}"/>
          </ac:spMkLst>
        </pc:spChg>
        <pc:spChg chg="mod">
          <ac:chgData name="#CUI SHUAIWEN#" userId="35a196ea-bcb8-475e-86cf-0b9eaca8a48f" providerId="ADAL" clId="{0B73D9CB-241D-4688-B0D2-32786C22DD72}" dt="2024-12-13T08:08:55.157" v="16463"/>
          <ac:spMkLst>
            <pc:docMk/>
            <pc:sldMk cId="1243921298" sldId="352"/>
            <ac:spMk id="111" creationId="{BD32814A-FE24-2C45-6C81-DF936C84142B}"/>
          </ac:spMkLst>
        </pc:spChg>
        <pc:spChg chg="mod">
          <ac:chgData name="#CUI SHUAIWEN#" userId="35a196ea-bcb8-475e-86cf-0b9eaca8a48f" providerId="ADAL" clId="{0B73D9CB-241D-4688-B0D2-32786C22DD72}" dt="2024-12-13T08:08:55.157" v="16463"/>
          <ac:spMkLst>
            <pc:docMk/>
            <pc:sldMk cId="1243921298" sldId="352"/>
            <ac:spMk id="112" creationId="{9DF3C0DA-2AD0-B66F-0092-37C1977B47B4}"/>
          </ac:spMkLst>
        </pc:spChg>
        <pc:spChg chg="mod">
          <ac:chgData name="#CUI SHUAIWEN#" userId="35a196ea-bcb8-475e-86cf-0b9eaca8a48f" providerId="ADAL" clId="{0B73D9CB-241D-4688-B0D2-32786C22DD72}" dt="2024-12-13T08:08:55.157" v="16463"/>
          <ac:spMkLst>
            <pc:docMk/>
            <pc:sldMk cId="1243921298" sldId="352"/>
            <ac:spMk id="113" creationId="{575AAB8B-6C91-E212-62C3-7F8403799527}"/>
          </ac:spMkLst>
        </pc:spChg>
        <pc:spChg chg="mod">
          <ac:chgData name="#CUI SHUAIWEN#" userId="35a196ea-bcb8-475e-86cf-0b9eaca8a48f" providerId="ADAL" clId="{0B73D9CB-241D-4688-B0D2-32786C22DD72}" dt="2024-12-13T08:08:55.157" v="16463"/>
          <ac:spMkLst>
            <pc:docMk/>
            <pc:sldMk cId="1243921298" sldId="352"/>
            <ac:spMk id="115" creationId="{B4378D59-9066-5815-4163-079E04C4252F}"/>
          </ac:spMkLst>
        </pc:spChg>
        <pc:spChg chg="mod">
          <ac:chgData name="#CUI SHUAIWEN#" userId="35a196ea-bcb8-475e-86cf-0b9eaca8a48f" providerId="ADAL" clId="{0B73D9CB-241D-4688-B0D2-32786C22DD72}" dt="2024-12-13T08:08:55.157" v="16463"/>
          <ac:spMkLst>
            <pc:docMk/>
            <pc:sldMk cId="1243921298" sldId="352"/>
            <ac:spMk id="116" creationId="{318F4C96-A22E-DF77-EB05-BFC3BFCD408B}"/>
          </ac:spMkLst>
        </pc:spChg>
        <pc:spChg chg="mod">
          <ac:chgData name="#CUI SHUAIWEN#" userId="35a196ea-bcb8-475e-86cf-0b9eaca8a48f" providerId="ADAL" clId="{0B73D9CB-241D-4688-B0D2-32786C22DD72}" dt="2024-12-13T08:33:54.199" v="16920" actId="20577"/>
          <ac:spMkLst>
            <pc:docMk/>
            <pc:sldMk cId="1243921298" sldId="352"/>
            <ac:spMk id="117" creationId="{56A82684-38EC-5BDF-0CE4-F8CFC12BE9A0}"/>
          </ac:spMkLst>
        </pc:spChg>
        <pc:spChg chg="mod">
          <ac:chgData name="#CUI SHUAIWEN#" userId="35a196ea-bcb8-475e-86cf-0b9eaca8a48f" providerId="ADAL" clId="{0B73D9CB-241D-4688-B0D2-32786C22DD72}" dt="2024-12-13T08:33:56.311" v="16921" actId="20577"/>
          <ac:spMkLst>
            <pc:docMk/>
            <pc:sldMk cId="1243921298" sldId="352"/>
            <ac:spMk id="118" creationId="{07899618-8A79-33D2-870E-EC0CA4C310F8}"/>
          </ac:spMkLst>
        </pc:spChg>
        <pc:spChg chg="mod">
          <ac:chgData name="#CUI SHUAIWEN#" userId="35a196ea-bcb8-475e-86cf-0b9eaca8a48f" providerId="ADAL" clId="{0B73D9CB-241D-4688-B0D2-32786C22DD72}" dt="2024-12-13T08:34:06.749" v="16926" actId="20577"/>
          <ac:spMkLst>
            <pc:docMk/>
            <pc:sldMk cId="1243921298" sldId="352"/>
            <ac:spMk id="119" creationId="{FA4D5D95-B7E8-A730-E160-81357850C75A}"/>
          </ac:spMkLst>
        </pc:spChg>
        <pc:spChg chg="mod">
          <ac:chgData name="#CUI SHUAIWEN#" userId="35a196ea-bcb8-475e-86cf-0b9eaca8a48f" providerId="ADAL" clId="{0B73D9CB-241D-4688-B0D2-32786C22DD72}" dt="2024-12-13T08:33:58.691" v="16922" actId="20577"/>
          <ac:spMkLst>
            <pc:docMk/>
            <pc:sldMk cId="1243921298" sldId="352"/>
            <ac:spMk id="120" creationId="{51AC718A-31F6-B11D-3E3C-0AA716A43C61}"/>
          </ac:spMkLst>
        </pc:spChg>
        <pc:spChg chg="mod">
          <ac:chgData name="#CUI SHUAIWEN#" userId="35a196ea-bcb8-475e-86cf-0b9eaca8a48f" providerId="ADAL" clId="{0B73D9CB-241D-4688-B0D2-32786C22DD72}" dt="2024-12-13T08:33:50.617" v="16918" actId="20577"/>
          <ac:spMkLst>
            <pc:docMk/>
            <pc:sldMk cId="1243921298" sldId="352"/>
            <ac:spMk id="121" creationId="{9747C660-2D02-8E9B-3568-7259CB37A386}"/>
          </ac:spMkLst>
        </pc:spChg>
        <pc:spChg chg="mod">
          <ac:chgData name="#CUI SHUAIWEN#" userId="35a196ea-bcb8-475e-86cf-0b9eaca8a48f" providerId="ADAL" clId="{0B73D9CB-241D-4688-B0D2-32786C22DD72}" dt="2024-12-13T08:33:52.295" v="16919" actId="20577"/>
          <ac:spMkLst>
            <pc:docMk/>
            <pc:sldMk cId="1243921298" sldId="352"/>
            <ac:spMk id="122" creationId="{583FACC2-7FF1-DDB3-F8F0-24BE690A20ED}"/>
          </ac:spMkLst>
        </pc:spChg>
        <pc:spChg chg="mod">
          <ac:chgData name="#CUI SHUAIWEN#" userId="35a196ea-bcb8-475e-86cf-0b9eaca8a48f" providerId="ADAL" clId="{0B73D9CB-241D-4688-B0D2-32786C22DD72}" dt="2024-12-13T08:33:46.258" v="16916" actId="20577"/>
          <ac:spMkLst>
            <pc:docMk/>
            <pc:sldMk cId="1243921298" sldId="352"/>
            <ac:spMk id="123" creationId="{17DF72E7-B966-DACB-660B-5F621A46BFC2}"/>
          </ac:spMkLst>
        </pc:spChg>
        <pc:spChg chg="mod">
          <ac:chgData name="#CUI SHUAIWEN#" userId="35a196ea-bcb8-475e-86cf-0b9eaca8a48f" providerId="ADAL" clId="{0B73D9CB-241D-4688-B0D2-32786C22DD72}" dt="2024-12-13T08:34:00.311" v="16923" actId="20577"/>
          <ac:spMkLst>
            <pc:docMk/>
            <pc:sldMk cId="1243921298" sldId="352"/>
            <ac:spMk id="124" creationId="{4B2B3A9C-5540-3EE4-968F-CA4A21794230}"/>
          </ac:spMkLst>
        </pc:spChg>
        <pc:spChg chg="mod">
          <ac:chgData name="#CUI SHUAIWEN#" userId="35a196ea-bcb8-475e-86cf-0b9eaca8a48f" providerId="ADAL" clId="{0B73D9CB-241D-4688-B0D2-32786C22DD72}" dt="2024-12-13T08:34:01.962" v="16924" actId="20577"/>
          <ac:spMkLst>
            <pc:docMk/>
            <pc:sldMk cId="1243921298" sldId="352"/>
            <ac:spMk id="125" creationId="{DCFDD0D0-7E23-08D2-8E0E-856200AC3576}"/>
          </ac:spMkLst>
        </pc:spChg>
        <pc:spChg chg="mod">
          <ac:chgData name="#CUI SHUAIWEN#" userId="35a196ea-bcb8-475e-86cf-0b9eaca8a48f" providerId="ADAL" clId="{0B73D9CB-241D-4688-B0D2-32786C22DD72}" dt="2024-12-13T08:34:04.744" v="16925" actId="20577"/>
          <ac:spMkLst>
            <pc:docMk/>
            <pc:sldMk cId="1243921298" sldId="352"/>
            <ac:spMk id="126" creationId="{22F72C0A-031A-6CCE-7BEC-879DD2DABEB4}"/>
          </ac:spMkLst>
        </pc:spChg>
        <pc:spChg chg="mod">
          <ac:chgData name="#CUI SHUAIWEN#" userId="35a196ea-bcb8-475e-86cf-0b9eaca8a48f" providerId="ADAL" clId="{0B73D9CB-241D-4688-B0D2-32786C22DD72}" dt="2024-12-13T08:33:48.480" v="16917" actId="20577"/>
          <ac:spMkLst>
            <pc:docMk/>
            <pc:sldMk cId="1243921298" sldId="352"/>
            <ac:spMk id="127" creationId="{D3ECAE30-85FF-338C-6594-A4546993822A}"/>
          </ac:spMkLst>
        </pc:spChg>
        <pc:spChg chg="mod">
          <ac:chgData name="#CUI SHUAIWEN#" userId="35a196ea-bcb8-475e-86cf-0b9eaca8a48f" providerId="ADAL" clId="{0B73D9CB-241D-4688-B0D2-32786C22DD72}" dt="2024-12-13T08:08:55.157" v="16463"/>
          <ac:spMkLst>
            <pc:docMk/>
            <pc:sldMk cId="1243921298" sldId="352"/>
            <ac:spMk id="128" creationId="{481FCC21-3FFD-4C82-8635-97287001F931}"/>
          </ac:spMkLst>
        </pc:spChg>
        <pc:spChg chg="add mod ord">
          <ac:chgData name="#CUI SHUAIWEN#" userId="35a196ea-bcb8-475e-86cf-0b9eaca8a48f" providerId="ADAL" clId="{0B73D9CB-241D-4688-B0D2-32786C22DD72}" dt="2024-12-13T08:28:23.781" v="16494" actId="166"/>
          <ac:spMkLst>
            <pc:docMk/>
            <pc:sldMk cId="1243921298" sldId="352"/>
            <ac:spMk id="129" creationId="{937B68DA-B8CC-201D-4556-00410DDD7DE1}"/>
          </ac:spMkLst>
        </pc:spChg>
        <pc:spChg chg="add mod">
          <ac:chgData name="#CUI SHUAIWEN#" userId="35a196ea-bcb8-475e-86cf-0b9eaca8a48f" providerId="ADAL" clId="{0B73D9CB-241D-4688-B0D2-32786C22DD72}" dt="2024-12-13T08:08:55.157" v="16463"/>
          <ac:spMkLst>
            <pc:docMk/>
            <pc:sldMk cId="1243921298" sldId="352"/>
            <ac:spMk id="130" creationId="{6CE0330D-25AE-EC9A-9E7F-EECB5EB8C8AA}"/>
          </ac:spMkLst>
        </pc:spChg>
        <pc:spChg chg="add mod">
          <ac:chgData name="#CUI SHUAIWEN#" userId="35a196ea-bcb8-475e-86cf-0b9eaca8a48f" providerId="ADAL" clId="{0B73D9CB-241D-4688-B0D2-32786C22DD72}" dt="2024-12-13T08:08:55.157" v="16463"/>
          <ac:spMkLst>
            <pc:docMk/>
            <pc:sldMk cId="1243921298" sldId="352"/>
            <ac:spMk id="131" creationId="{78300997-3F6E-4720-E7D6-D3FE847E51BE}"/>
          </ac:spMkLst>
        </pc:spChg>
        <pc:grpChg chg="add del mod">
          <ac:chgData name="#CUI SHUAIWEN#" userId="35a196ea-bcb8-475e-86cf-0b9eaca8a48f" providerId="ADAL" clId="{0B73D9CB-241D-4688-B0D2-32786C22DD72}" dt="2024-12-13T08:08:50.387" v="16462" actId="478"/>
          <ac:grpSpMkLst>
            <pc:docMk/>
            <pc:sldMk cId="1243921298" sldId="352"/>
            <ac:grpSpMk id="14" creationId="{FA00599B-1C07-D67E-0F44-43D6EC442AF8}"/>
          </ac:grpSpMkLst>
        </pc:grpChg>
        <pc:grpChg chg="add del mod">
          <ac:chgData name="#CUI SHUAIWEN#" userId="35a196ea-bcb8-475e-86cf-0b9eaca8a48f" providerId="ADAL" clId="{0B73D9CB-241D-4688-B0D2-32786C22DD72}" dt="2024-12-13T08:08:50.387" v="16462" actId="478"/>
          <ac:grpSpMkLst>
            <pc:docMk/>
            <pc:sldMk cId="1243921298" sldId="352"/>
            <ac:grpSpMk id="21" creationId="{275EF4C9-D297-9990-6FF6-8D1C92F63501}"/>
          </ac:grpSpMkLst>
        </pc:grpChg>
        <pc:grpChg chg="add del mod">
          <ac:chgData name="#CUI SHUAIWEN#" userId="35a196ea-bcb8-475e-86cf-0b9eaca8a48f" providerId="ADAL" clId="{0B73D9CB-241D-4688-B0D2-32786C22DD72}" dt="2024-12-13T08:08:50.387" v="16462" actId="478"/>
          <ac:grpSpMkLst>
            <pc:docMk/>
            <pc:sldMk cId="1243921298" sldId="352"/>
            <ac:grpSpMk id="27" creationId="{5E2C252C-3172-791A-EF5D-DE8BF4C8CDEC}"/>
          </ac:grpSpMkLst>
        </pc:grpChg>
        <pc:grpChg chg="add del mod">
          <ac:chgData name="#CUI SHUAIWEN#" userId="35a196ea-bcb8-475e-86cf-0b9eaca8a48f" providerId="ADAL" clId="{0B73D9CB-241D-4688-B0D2-32786C22DD72}" dt="2024-12-13T08:08:50.387" v="16462" actId="478"/>
          <ac:grpSpMkLst>
            <pc:docMk/>
            <pc:sldMk cId="1243921298" sldId="352"/>
            <ac:grpSpMk id="34" creationId="{DA49F19E-A6EE-B084-4F29-BBBB774C529D}"/>
          </ac:grpSpMkLst>
        </pc:grpChg>
        <pc:grpChg chg="del">
          <ac:chgData name="#CUI SHUAIWEN#" userId="35a196ea-bcb8-475e-86cf-0b9eaca8a48f" providerId="ADAL" clId="{0B73D9CB-241D-4688-B0D2-32786C22DD72}" dt="2024-12-13T08:07:27.496" v="16458" actId="478"/>
          <ac:grpSpMkLst>
            <pc:docMk/>
            <pc:sldMk cId="1243921298" sldId="352"/>
            <ac:grpSpMk id="55" creationId="{1FA70FAD-EDE7-7B68-5684-75A3DF7768DF}"/>
          </ac:grpSpMkLst>
        </pc:grpChg>
        <pc:grpChg chg="del">
          <ac:chgData name="#CUI SHUAIWEN#" userId="35a196ea-bcb8-475e-86cf-0b9eaca8a48f" providerId="ADAL" clId="{0B73D9CB-241D-4688-B0D2-32786C22DD72}" dt="2024-12-13T08:07:27.496" v="16458" actId="478"/>
          <ac:grpSpMkLst>
            <pc:docMk/>
            <pc:sldMk cId="1243921298" sldId="352"/>
            <ac:grpSpMk id="56" creationId="{CB639E4A-08F1-5852-7BC8-CED7E5F09450}"/>
          </ac:grpSpMkLst>
        </pc:grpChg>
        <pc:grpChg chg="add mod">
          <ac:chgData name="#CUI SHUAIWEN#" userId="35a196ea-bcb8-475e-86cf-0b9eaca8a48f" providerId="ADAL" clId="{0B73D9CB-241D-4688-B0D2-32786C22DD72}" dt="2024-12-13T08:08:55.157" v="16463"/>
          <ac:grpSpMkLst>
            <pc:docMk/>
            <pc:sldMk cId="1243921298" sldId="352"/>
            <ac:grpSpMk id="72" creationId="{3F901432-8FEB-D845-7194-876D15B2619E}"/>
          </ac:grpSpMkLst>
        </pc:grpChg>
        <pc:grpChg chg="add mod">
          <ac:chgData name="#CUI SHUAIWEN#" userId="35a196ea-bcb8-475e-86cf-0b9eaca8a48f" providerId="ADAL" clId="{0B73D9CB-241D-4688-B0D2-32786C22DD72}" dt="2024-12-13T08:08:55.157" v="16463"/>
          <ac:grpSpMkLst>
            <pc:docMk/>
            <pc:sldMk cId="1243921298" sldId="352"/>
            <ac:grpSpMk id="79" creationId="{896AED3E-8B01-8345-E41F-332A553A83CD}"/>
          </ac:grpSpMkLst>
        </pc:grpChg>
        <pc:grpChg chg="del">
          <ac:chgData name="#CUI SHUAIWEN#" userId="35a196ea-bcb8-475e-86cf-0b9eaca8a48f" providerId="ADAL" clId="{0B73D9CB-241D-4688-B0D2-32786C22DD72}" dt="2024-12-13T08:06:14.515" v="16441" actId="478"/>
          <ac:grpSpMkLst>
            <pc:docMk/>
            <pc:sldMk cId="1243921298" sldId="352"/>
            <ac:grpSpMk id="99" creationId="{31DDABEC-F568-00D1-CD1C-2AD9894FF464}"/>
          </ac:grpSpMkLst>
        </pc:grpChg>
        <pc:grpChg chg="del mod">
          <ac:chgData name="#CUI SHUAIWEN#" userId="35a196ea-bcb8-475e-86cf-0b9eaca8a48f" providerId="ADAL" clId="{0B73D9CB-241D-4688-B0D2-32786C22DD72}" dt="2024-12-13T08:21:25.634" v="16467" actId="165"/>
          <ac:grpSpMkLst>
            <pc:docMk/>
            <pc:sldMk cId="1243921298" sldId="352"/>
            <ac:grpSpMk id="100" creationId="{FA2BAC3C-DFC7-D486-C945-FBB24ED026CA}"/>
          </ac:grpSpMkLst>
        </pc:grpChg>
        <pc:grpChg chg="del mod">
          <ac:chgData name="#CUI SHUAIWEN#" userId="35a196ea-bcb8-475e-86cf-0b9eaca8a48f" providerId="ADAL" clId="{0B73D9CB-241D-4688-B0D2-32786C22DD72}" dt="2024-12-13T08:08:01.039" v="16461" actId="165"/>
          <ac:grpSpMkLst>
            <pc:docMk/>
            <pc:sldMk cId="1243921298" sldId="352"/>
            <ac:grpSpMk id="101" creationId="{8A4870D7-8B5A-89D9-40E8-DEF66BBC4305}"/>
          </ac:grpSpMkLst>
        </pc:grpChg>
        <pc:grpChg chg="del mod">
          <ac:chgData name="#CUI SHUAIWEN#" userId="35a196ea-bcb8-475e-86cf-0b9eaca8a48f" providerId="ADAL" clId="{0B73D9CB-241D-4688-B0D2-32786C22DD72}" dt="2024-12-13T08:21:28.134" v="16468" actId="165"/>
          <ac:grpSpMkLst>
            <pc:docMk/>
            <pc:sldMk cId="1243921298" sldId="352"/>
            <ac:grpSpMk id="102" creationId="{90D67B0F-CE27-FD2A-4C2A-17DBA1006CE6}"/>
          </ac:grpSpMkLst>
        </pc:grpChg>
        <pc:grpChg chg="add mod">
          <ac:chgData name="#CUI SHUAIWEN#" userId="35a196ea-bcb8-475e-86cf-0b9eaca8a48f" providerId="ADAL" clId="{0B73D9CB-241D-4688-B0D2-32786C22DD72}" dt="2024-12-13T08:08:55.157" v="16463"/>
          <ac:grpSpMkLst>
            <pc:docMk/>
            <pc:sldMk cId="1243921298" sldId="352"/>
            <ac:grpSpMk id="109" creationId="{943711B2-76E4-C7F1-D64B-B4D551C32002}"/>
          </ac:grpSpMkLst>
        </pc:grpChg>
        <pc:grpChg chg="add mod">
          <ac:chgData name="#CUI SHUAIWEN#" userId="35a196ea-bcb8-475e-86cf-0b9eaca8a48f" providerId="ADAL" clId="{0B73D9CB-241D-4688-B0D2-32786C22DD72}" dt="2024-12-13T08:08:55.157" v="16463"/>
          <ac:grpSpMkLst>
            <pc:docMk/>
            <pc:sldMk cId="1243921298" sldId="352"/>
            <ac:grpSpMk id="114" creationId="{F92E5A9A-F204-ABF5-F970-852966C435F1}"/>
          </ac:grpSpMkLst>
        </pc:grpChg>
      </pc:sldChg>
      <pc:sldChg chg="addSp delSp modSp mod modNotesTx">
        <pc:chgData name="#CUI SHUAIWEN#" userId="35a196ea-bcb8-475e-86cf-0b9eaca8a48f" providerId="ADAL" clId="{0B73D9CB-241D-4688-B0D2-32786C22DD72}" dt="2024-12-13T11:35:53.613" v="22341" actId="33524"/>
        <pc:sldMkLst>
          <pc:docMk/>
          <pc:sldMk cId="795107224" sldId="353"/>
        </pc:sldMkLst>
        <pc:spChg chg="mod">
          <ac:chgData name="#CUI SHUAIWEN#" userId="35a196ea-bcb8-475e-86cf-0b9eaca8a48f" providerId="ADAL" clId="{0B73D9CB-241D-4688-B0D2-32786C22DD72}" dt="2024-12-11T13:51:27.138" v="3330" actId="20577"/>
          <ac:spMkLst>
            <pc:docMk/>
            <pc:sldMk cId="795107224" sldId="353"/>
            <ac:spMk id="2" creationId="{2D78682D-46FE-72EF-DC5A-CBF78449E951}"/>
          </ac:spMkLst>
        </pc:spChg>
        <pc:spChg chg="add del">
          <ac:chgData name="#CUI SHUAIWEN#" userId="35a196ea-bcb8-475e-86cf-0b9eaca8a48f" providerId="ADAL" clId="{0B73D9CB-241D-4688-B0D2-32786C22DD72}" dt="2024-12-13T10:26:03.188" v="19908" actId="478"/>
          <ac:spMkLst>
            <pc:docMk/>
            <pc:sldMk cId="795107224" sldId="353"/>
            <ac:spMk id="166" creationId="{CFA172DA-18AD-F55A-8128-4B1758C8790D}"/>
          </ac:spMkLst>
        </pc:spChg>
        <pc:spChg chg="del">
          <ac:chgData name="#CUI SHUAIWEN#" userId="35a196ea-bcb8-475e-86cf-0b9eaca8a48f" providerId="ADAL" clId="{0B73D9CB-241D-4688-B0D2-32786C22DD72}" dt="2024-12-13T10:26:00.527" v="19906" actId="478"/>
          <ac:spMkLst>
            <pc:docMk/>
            <pc:sldMk cId="795107224" sldId="353"/>
            <ac:spMk id="169" creationId="{130FDE1D-E347-CDBB-94CF-0A29D5111FC7}"/>
          </ac:spMkLst>
        </pc:spChg>
        <pc:spChg chg="del">
          <ac:chgData name="#CUI SHUAIWEN#" userId="35a196ea-bcb8-475e-86cf-0b9eaca8a48f" providerId="ADAL" clId="{0B73D9CB-241D-4688-B0D2-32786C22DD72}" dt="2024-12-13T10:26:05.567" v="19909" actId="478"/>
          <ac:spMkLst>
            <pc:docMk/>
            <pc:sldMk cId="795107224" sldId="353"/>
            <ac:spMk id="171" creationId="{79F53F67-0911-D7F1-6B5B-940FA63C66E4}"/>
          </ac:spMkLst>
        </pc:spChg>
        <pc:spChg chg="mod">
          <ac:chgData name="#CUI SHUAIWEN#" userId="35a196ea-bcb8-475e-86cf-0b9eaca8a48f" providerId="ADAL" clId="{0B73D9CB-241D-4688-B0D2-32786C22DD72}" dt="2024-12-13T10:25:56.677" v="19905" actId="207"/>
          <ac:spMkLst>
            <pc:docMk/>
            <pc:sldMk cId="795107224" sldId="353"/>
            <ac:spMk id="172" creationId="{1781FB77-5059-054D-26D9-110D7AD054C1}"/>
          </ac:spMkLst>
        </pc:spChg>
        <pc:spChg chg="mod">
          <ac:chgData name="#CUI SHUAIWEN#" userId="35a196ea-bcb8-475e-86cf-0b9eaca8a48f" providerId="ADAL" clId="{0B73D9CB-241D-4688-B0D2-32786C22DD72}" dt="2024-12-13T10:25:56.677" v="19905" actId="207"/>
          <ac:spMkLst>
            <pc:docMk/>
            <pc:sldMk cId="795107224" sldId="353"/>
            <ac:spMk id="174" creationId="{A781278C-A83E-E9B7-BCD7-6472B9BD3382}"/>
          </ac:spMkLst>
        </pc:spChg>
        <pc:spChg chg="del">
          <ac:chgData name="#CUI SHUAIWEN#" userId="35a196ea-bcb8-475e-86cf-0b9eaca8a48f" providerId="ADAL" clId="{0B73D9CB-241D-4688-B0D2-32786C22DD72}" dt="2024-12-13T10:26:06.758" v="19910" actId="478"/>
          <ac:spMkLst>
            <pc:docMk/>
            <pc:sldMk cId="795107224" sldId="353"/>
            <ac:spMk id="178" creationId="{3D530A85-DC55-7E0C-DCCD-A5F989097721}"/>
          </ac:spMkLst>
        </pc:spChg>
        <pc:spChg chg="mod">
          <ac:chgData name="#CUI SHUAIWEN#" userId="35a196ea-bcb8-475e-86cf-0b9eaca8a48f" providerId="ADAL" clId="{0B73D9CB-241D-4688-B0D2-32786C22DD72}" dt="2024-12-13T10:25:56.677" v="19905" actId="207"/>
          <ac:spMkLst>
            <pc:docMk/>
            <pc:sldMk cId="795107224" sldId="353"/>
            <ac:spMk id="179" creationId="{DF087BBE-B0B0-E13F-982F-BD31DBD75E18}"/>
          </ac:spMkLst>
        </pc:spChg>
        <pc:spChg chg="del">
          <ac:chgData name="#CUI SHUAIWEN#" userId="35a196ea-bcb8-475e-86cf-0b9eaca8a48f" providerId="ADAL" clId="{0B73D9CB-241D-4688-B0D2-32786C22DD72}" dt="2024-12-13T10:26:07.746" v="19911" actId="478"/>
          <ac:spMkLst>
            <pc:docMk/>
            <pc:sldMk cId="795107224" sldId="353"/>
            <ac:spMk id="180" creationId="{78ECE55C-CB05-51B3-652B-00A5E20EB09C}"/>
          </ac:spMkLst>
        </pc:spChg>
        <pc:spChg chg="mod">
          <ac:chgData name="#CUI SHUAIWEN#" userId="35a196ea-bcb8-475e-86cf-0b9eaca8a48f" providerId="ADAL" clId="{0B73D9CB-241D-4688-B0D2-32786C22DD72}" dt="2024-12-13T10:25:56.677" v="19905" actId="207"/>
          <ac:spMkLst>
            <pc:docMk/>
            <pc:sldMk cId="795107224" sldId="353"/>
            <ac:spMk id="181" creationId="{B919233A-088E-6D67-55E2-02D86A603AE0}"/>
          </ac:spMkLst>
        </pc:spChg>
        <pc:spChg chg="mod">
          <ac:chgData name="#CUI SHUAIWEN#" userId="35a196ea-bcb8-475e-86cf-0b9eaca8a48f" providerId="ADAL" clId="{0B73D9CB-241D-4688-B0D2-32786C22DD72}" dt="2024-12-13T10:26:13.458" v="19912" actId="1076"/>
          <ac:spMkLst>
            <pc:docMk/>
            <pc:sldMk cId="795107224" sldId="353"/>
            <ac:spMk id="188" creationId="{6B5CF440-A7B7-EC9E-2623-80521DC1FF11}"/>
          </ac:spMkLst>
        </pc:spChg>
        <pc:spChg chg="mod">
          <ac:chgData name="#CUI SHUAIWEN#" userId="35a196ea-bcb8-475e-86cf-0b9eaca8a48f" providerId="ADAL" clId="{0B73D9CB-241D-4688-B0D2-32786C22DD72}" dt="2024-12-13T10:26:26.673" v="19914" actId="207"/>
          <ac:spMkLst>
            <pc:docMk/>
            <pc:sldMk cId="795107224" sldId="353"/>
            <ac:spMk id="216" creationId="{A0C56C52-CED4-A46F-30B8-7E3F71D414E5}"/>
          </ac:spMkLst>
        </pc:spChg>
      </pc:sldChg>
      <pc:sldChg chg="delSp modSp mod modNotesTx">
        <pc:chgData name="#CUI SHUAIWEN#" userId="35a196ea-bcb8-475e-86cf-0b9eaca8a48f" providerId="ADAL" clId="{0B73D9CB-241D-4688-B0D2-32786C22DD72}" dt="2024-12-13T11:55:02.843" v="23438" actId="20577"/>
        <pc:sldMkLst>
          <pc:docMk/>
          <pc:sldMk cId="112777222" sldId="354"/>
        </pc:sldMkLst>
        <pc:spChg chg="mod">
          <ac:chgData name="#CUI SHUAIWEN#" userId="35a196ea-bcb8-475e-86cf-0b9eaca8a48f" providerId="ADAL" clId="{0B73D9CB-241D-4688-B0D2-32786C22DD72}" dt="2024-12-11T13:51:31.341" v="3332" actId="20577"/>
          <ac:spMkLst>
            <pc:docMk/>
            <pc:sldMk cId="112777222" sldId="354"/>
            <ac:spMk id="2" creationId="{2D78682D-46FE-72EF-DC5A-CBF78449E951}"/>
          </ac:spMkLst>
        </pc:spChg>
        <pc:spChg chg="del">
          <ac:chgData name="#CUI SHUAIWEN#" userId="35a196ea-bcb8-475e-86cf-0b9eaca8a48f" providerId="ADAL" clId="{0B73D9CB-241D-4688-B0D2-32786C22DD72}" dt="2024-12-13T10:26:36.972" v="19915" actId="478"/>
          <ac:spMkLst>
            <pc:docMk/>
            <pc:sldMk cId="112777222" sldId="354"/>
            <ac:spMk id="24" creationId="{7BAEB258-85E3-13F8-5690-93B54F2CE8F1}"/>
          </ac:spMkLst>
        </pc:spChg>
        <pc:spChg chg="mod">
          <ac:chgData name="#CUI SHUAIWEN#" userId="35a196ea-bcb8-475e-86cf-0b9eaca8a48f" providerId="ADAL" clId="{0B73D9CB-241D-4688-B0D2-32786C22DD72}" dt="2024-12-13T10:27:57.482" v="19938" actId="207"/>
          <ac:spMkLst>
            <pc:docMk/>
            <pc:sldMk cId="112777222" sldId="354"/>
            <ac:spMk id="25" creationId="{B53C1594-C97F-6393-CAF5-2078C386C1F2}"/>
          </ac:spMkLst>
        </pc:spChg>
        <pc:spChg chg="del">
          <ac:chgData name="#CUI SHUAIWEN#" userId="35a196ea-bcb8-475e-86cf-0b9eaca8a48f" providerId="ADAL" clId="{0B73D9CB-241D-4688-B0D2-32786C22DD72}" dt="2024-12-13T10:26:41.171" v="19917" actId="478"/>
          <ac:spMkLst>
            <pc:docMk/>
            <pc:sldMk cId="112777222" sldId="354"/>
            <ac:spMk id="51" creationId="{AF1885F4-9709-EFCD-7ED9-F74BB07DEEC1}"/>
          </ac:spMkLst>
        </pc:spChg>
        <pc:spChg chg="mod">
          <ac:chgData name="#CUI SHUAIWEN#" userId="35a196ea-bcb8-475e-86cf-0b9eaca8a48f" providerId="ADAL" clId="{0B73D9CB-241D-4688-B0D2-32786C22DD72}" dt="2024-12-13T10:28:03.747" v="19942" actId="207"/>
          <ac:spMkLst>
            <pc:docMk/>
            <pc:sldMk cId="112777222" sldId="354"/>
            <ac:spMk id="52" creationId="{660D4E24-C58C-893B-D627-E5A2B7F5B3EB}"/>
          </ac:spMkLst>
        </pc:spChg>
        <pc:spChg chg="del">
          <ac:chgData name="#CUI SHUAIWEN#" userId="35a196ea-bcb8-475e-86cf-0b9eaca8a48f" providerId="ADAL" clId="{0B73D9CB-241D-4688-B0D2-32786C22DD72}" dt="2024-12-13T10:26:39.693" v="19916" actId="478"/>
          <ac:spMkLst>
            <pc:docMk/>
            <pc:sldMk cId="112777222" sldId="354"/>
            <ac:spMk id="53" creationId="{BBC2ADB1-06BA-3E08-FBAF-D3AFE230BCF1}"/>
          </ac:spMkLst>
        </pc:spChg>
        <pc:spChg chg="mod">
          <ac:chgData name="#CUI SHUAIWEN#" userId="35a196ea-bcb8-475e-86cf-0b9eaca8a48f" providerId="ADAL" clId="{0B73D9CB-241D-4688-B0D2-32786C22DD72}" dt="2024-12-13T10:28:00.597" v="19940" actId="207"/>
          <ac:spMkLst>
            <pc:docMk/>
            <pc:sldMk cId="112777222" sldId="354"/>
            <ac:spMk id="54" creationId="{0A98E407-0F89-9348-D39A-A738591C4761}"/>
          </ac:spMkLst>
        </pc:spChg>
      </pc:sldChg>
      <pc:sldChg chg="delSp modSp mod modNotesTx">
        <pc:chgData name="#CUI SHUAIWEN#" userId="35a196ea-bcb8-475e-86cf-0b9eaca8a48f" providerId="ADAL" clId="{0B73D9CB-241D-4688-B0D2-32786C22DD72}" dt="2024-12-13T12:06:19.737" v="25551" actId="20577"/>
        <pc:sldMkLst>
          <pc:docMk/>
          <pc:sldMk cId="2740775370" sldId="357"/>
        </pc:sldMkLst>
        <pc:spChg chg="mod">
          <ac:chgData name="#CUI SHUAIWEN#" userId="35a196ea-bcb8-475e-86cf-0b9eaca8a48f" providerId="ADAL" clId="{0B73D9CB-241D-4688-B0D2-32786C22DD72}" dt="2024-12-11T13:51:34.158" v="3333" actId="20577"/>
          <ac:spMkLst>
            <pc:docMk/>
            <pc:sldMk cId="2740775370" sldId="357"/>
            <ac:spMk id="2" creationId="{2D78682D-46FE-72EF-DC5A-CBF78449E951}"/>
          </ac:spMkLst>
        </pc:spChg>
        <pc:spChg chg="del">
          <ac:chgData name="#CUI SHUAIWEN#" userId="35a196ea-bcb8-475e-86cf-0b9eaca8a48f" providerId="ADAL" clId="{0B73D9CB-241D-4688-B0D2-32786C22DD72}" dt="2024-12-13T10:26:45.432" v="19918" actId="478"/>
          <ac:spMkLst>
            <pc:docMk/>
            <pc:sldMk cId="2740775370" sldId="357"/>
            <ac:spMk id="112" creationId="{3D6C98C5-7752-A907-37C8-B7A7EC024F51}"/>
          </ac:spMkLst>
        </pc:spChg>
        <pc:spChg chg="mod">
          <ac:chgData name="#CUI SHUAIWEN#" userId="35a196ea-bcb8-475e-86cf-0b9eaca8a48f" providerId="ADAL" clId="{0B73D9CB-241D-4688-B0D2-32786C22DD72}" dt="2024-12-13T10:27:11.402" v="19926" actId="207"/>
          <ac:spMkLst>
            <pc:docMk/>
            <pc:sldMk cId="2740775370" sldId="357"/>
            <ac:spMk id="113" creationId="{F7415DD1-A2E7-FE48-224B-CBAF2EA5320F}"/>
          </ac:spMkLst>
        </pc:spChg>
        <pc:spChg chg="del">
          <ac:chgData name="#CUI SHUAIWEN#" userId="35a196ea-bcb8-475e-86cf-0b9eaca8a48f" providerId="ADAL" clId="{0B73D9CB-241D-4688-B0D2-32786C22DD72}" dt="2024-12-13T10:26:47.480" v="19919" actId="478"/>
          <ac:spMkLst>
            <pc:docMk/>
            <pc:sldMk cId="2740775370" sldId="357"/>
            <ac:spMk id="114" creationId="{4C7D2CD8-E4C2-04FA-7CC1-4DE2B8AA4944}"/>
          </ac:spMkLst>
        </pc:spChg>
        <pc:spChg chg="mod">
          <ac:chgData name="#CUI SHUAIWEN#" userId="35a196ea-bcb8-475e-86cf-0b9eaca8a48f" providerId="ADAL" clId="{0B73D9CB-241D-4688-B0D2-32786C22DD72}" dt="2024-12-13T10:27:16.058" v="19928" actId="207"/>
          <ac:spMkLst>
            <pc:docMk/>
            <pc:sldMk cId="2740775370" sldId="357"/>
            <ac:spMk id="115" creationId="{FEC0C347-A842-D8CA-5E8A-F976D1B54B4C}"/>
          </ac:spMkLst>
        </pc:spChg>
        <pc:spChg chg="del">
          <ac:chgData name="#CUI SHUAIWEN#" userId="35a196ea-bcb8-475e-86cf-0b9eaca8a48f" providerId="ADAL" clId="{0B73D9CB-241D-4688-B0D2-32786C22DD72}" dt="2024-12-13T10:26:54.489" v="19922" actId="478"/>
          <ac:spMkLst>
            <pc:docMk/>
            <pc:sldMk cId="2740775370" sldId="357"/>
            <ac:spMk id="116" creationId="{30B38F00-EF02-852A-1DE6-A22D4B890142}"/>
          </ac:spMkLst>
        </pc:spChg>
        <pc:spChg chg="mod">
          <ac:chgData name="#CUI SHUAIWEN#" userId="35a196ea-bcb8-475e-86cf-0b9eaca8a48f" providerId="ADAL" clId="{0B73D9CB-241D-4688-B0D2-32786C22DD72}" dt="2024-12-13T10:27:19.480" v="19930" actId="207"/>
          <ac:spMkLst>
            <pc:docMk/>
            <pc:sldMk cId="2740775370" sldId="357"/>
            <ac:spMk id="117" creationId="{FCCBEB98-44F1-B470-32CF-F60F43E488A4}"/>
          </ac:spMkLst>
        </pc:spChg>
        <pc:spChg chg="del">
          <ac:chgData name="#CUI SHUAIWEN#" userId="35a196ea-bcb8-475e-86cf-0b9eaca8a48f" providerId="ADAL" clId="{0B73D9CB-241D-4688-B0D2-32786C22DD72}" dt="2024-12-13T10:26:59.853" v="19924" actId="478"/>
          <ac:spMkLst>
            <pc:docMk/>
            <pc:sldMk cId="2740775370" sldId="357"/>
            <ac:spMk id="118" creationId="{09896E37-B549-6E41-D8F8-3D27D7BDA9BB}"/>
          </ac:spMkLst>
        </pc:spChg>
        <pc:spChg chg="del">
          <ac:chgData name="#CUI SHUAIWEN#" userId="35a196ea-bcb8-475e-86cf-0b9eaca8a48f" providerId="ADAL" clId="{0B73D9CB-241D-4688-B0D2-32786C22DD72}" dt="2024-12-13T10:26:49.029" v="19920" actId="478"/>
          <ac:spMkLst>
            <pc:docMk/>
            <pc:sldMk cId="2740775370" sldId="357"/>
            <ac:spMk id="120" creationId="{A7AF9946-7427-1402-7B23-5D8BCEC43E6B}"/>
          </ac:spMkLst>
        </pc:spChg>
        <pc:spChg chg="mod">
          <ac:chgData name="#CUI SHUAIWEN#" userId="35a196ea-bcb8-475e-86cf-0b9eaca8a48f" providerId="ADAL" clId="{0B73D9CB-241D-4688-B0D2-32786C22DD72}" dt="2024-12-13T10:27:29.936" v="19935" actId="207"/>
          <ac:spMkLst>
            <pc:docMk/>
            <pc:sldMk cId="2740775370" sldId="357"/>
            <ac:spMk id="121" creationId="{69E2687A-F592-B69A-5E3A-41E81D0BBAA8}"/>
          </ac:spMkLst>
        </pc:spChg>
        <pc:spChg chg="del">
          <ac:chgData name="#CUI SHUAIWEN#" userId="35a196ea-bcb8-475e-86cf-0b9eaca8a48f" providerId="ADAL" clId="{0B73D9CB-241D-4688-B0D2-32786C22DD72}" dt="2024-12-13T10:26:50.166" v="19921" actId="478"/>
          <ac:spMkLst>
            <pc:docMk/>
            <pc:sldMk cId="2740775370" sldId="357"/>
            <ac:spMk id="122" creationId="{51959414-DD66-4466-0643-BB2683BCC775}"/>
          </ac:spMkLst>
        </pc:spChg>
        <pc:spChg chg="mod">
          <ac:chgData name="#CUI SHUAIWEN#" userId="35a196ea-bcb8-475e-86cf-0b9eaca8a48f" providerId="ADAL" clId="{0B73D9CB-241D-4688-B0D2-32786C22DD72}" dt="2024-12-13T10:27:26.918" v="19933" actId="207"/>
          <ac:spMkLst>
            <pc:docMk/>
            <pc:sldMk cId="2740775370" sldId="357"/>
            <ac:spMk id="123" creationId="{F43D7605-166D-49F4-91CA-CD9429123902}"/>
          </ac:spMkLst>
        </pc:spChg>
        <pc:spChg chg="del">
          <ac:chgData name="#CUI SHUAIWEN#" userId="35a196ea-bcb8-475e-86cf-0b9eaca8a48f" providerId="ADAL" clId="{0B73D9CB-241D-4688-B0D2-32786C22DD72}" dt="2024-12-13T10:26:57.910" v="19923" actId="478"/>
          <ac:spMkLst>
            <pc:docMk/>
            <pc:sldMk cId="2740775370" sldId="357"/>
            <ac:spMk id="124" creationId="{9A453E0C-303E-68A6-B561-57E769F341BD}"/>
          </ac:spMkLst>
        </pc:spChg>
        <pc:spChg chg="mod">
          <ac:chgData name="#CUI SHUAIWEN#" userId="35a196ea-bcb8-475e-86cf-0b9eaca8a48f" providerId="ADAL" clId="{0B73D9CB-241D-4688-B0D2-32786C22DD72}" dt="2024-12-13T10:27:32.464" v="19936" actId="207"/>
          <ac:spMkLst>
            <pc:docMk/>
            <pc:sldMk cId="2740775370" sldId="357"/>
            <ac:spMk id="125" creationId="{CB076962-0486-27EB-09A6-7F4FEB6C4C75}"/>
          </ac:spMkLst>
        </pc:spChg>
      </pc:sldChg>
      <pc:sldChg chg="modSp mod modNotesTx">
        <pc:chgData name="#CUI SHUAIWEN#" userId="35a196ea-bcb8-475e-86cf-0b9eaca8a48f" providerId="ADAL" clId="{0B73D9CB-241D-4688-B0D2-32786C22DD72}" dt="2024-12-13T12:36:27.842" v="27548" actId="20577"/>
        <pc:sldMkLst>
          <pc:docMk/>
          <pc:sldMk cId="565208392" sldId="359"/>
        </pc:sldMkLst>
        <pc:spChg chg="mod">
          <ac:chgData name="#CUI SHUAIWEN#" userId="35a196ea-bcb8-475e-86cf-0b9eaca8a48f" providerId="ADAL" clId="{0B73D9CB-241D-4688-B0D2-32786C22DD72}" dt="2024-12-11T13:51:37.096" v="3334" actId="20577"/>
          <ac:spMkLst>
            <pc:docMk/>
            <pc:sldMk cId="565208392" sldId="359"/>
            <ac:spMk id="2" creationId="{2D78682D-46FE-72EF-DC5A-CBF78449E951}"/>
          </ac:spMkLst>
        </pc:spChg>
        <pc:spChg chg="mod">
          <ac:chgData name="#CUI SHUAIWEN#" userId="35a196ea-bcb8-475e-86cf-0b9eaca8a48f" providerId="ADAL" clId="{0B73D9CB-241D-4688-B0D2-32786C22DD72}" dt="2024-12-13T12:12:58.640" v="25554" actId="14100"/>
          <ac:spMkLst>
            <pc:docMk/>
            <pc:sldMk cId="565208392" sldId="359"/>
            <ac:spMk id="30" creationId="{5F3A892E-4A07-C005-051F-60CA56950AB8}"/>
          </ac:spMkLst>
        </pc:spChg>
        <pc:spChg chg="mod">
          <ac:chgData name="#CUI SHUAIWEN#" userId="35a196ea-bcb8-475e-86cf-0b9eaca8a48f" providerId="ADAL" clId="{0B73D9CB-241D-4688-B0D2-32786C22DD72}" dt="2024-12-13T12:12:50.276" v="25553" actId="20577"/>
          <ac:spMkLst>
            <pc:docMk/>
            <pc:sldMk cId="565208392" sldId="359"/>
            <ac:spMk id="32" creationId="{C642F5DC-42A1-1908-9095-276C04558294}"/>
          </ac:spMkLst>
        </pc:spChg>
        <pc:spChg chg="mod">
          <ac:chgData name="#CUI SHUAIWEN#" userId="35a196ea-bcb8-475e-86cf-0b9eaca8a48f" providerId="ADAL" clId="{0B73D9CB-241D-4688-B0D2-32786C22DD72}" dt="2024-12-13T12:13:00.855" v="25555" actId="14100"/>
          <ac:spMkLst>
            <pc:docMk/>
            <pc:sldMk cId="565208392" sldId="359"/>
            <ac:spMk id="36" creationId="{8C9A2820-EC02-1037-C5E4-D2B8FA921DDE}"/>
          </ac:spMkLst>
        </pc:spChg>
        <pc:spChg chg="mod">
          <ac:chgData name="#CUI SHUAIWEN#" userId="35a196ea-bcb8-475e-86cf-0b9eaca8a48f" providerId="ADAL" clId="{0B73D9CB-241D-4688-B0D2-32786C22DD72}" dt="2024-12-13T12:13:44.380" v="25556" actId="14100"/>
          <ac:spMkLst>
            <pc:docMk/>
            <pc:sldMk cId="565208392" sldId="359"/>
            <ac:spMk id="128" creationId="{CC45E5DB-69BD-E100-C1D1-DFA7F6C23515}"/>
          </ac:spMkLst>
        </pc:spChg>
        <pc:spChg chg="mod">
          <ac:chgData name="#CUI SHUAIWEN#" userId="35a196ea-bcb8-475e-86cf-0b9eaca8a48f" providerId="ADAL" clId="{0B73D9CB-241D-4688-B0D2-32786C22DD72}" dt="2024-12-13T12:36:27.842" v="27548" actId="20577"/>
          <ac:spMkLst>
            <pc:docMk/>
            <pc:sldMk cId="565208392" sldId="359"/>
            <ac:spMk id="162" creationId="{727BB39E-B978-848C-4ACC-C6ACDD17F78B}"/>
          </ac:spMkLst>
        </pc:spChg>
      </pc:sldChg>
      <pc:sldChg chg="modSp mod modNotesTx">
        <pc:chgData name="#CUI SHUAIWEN#" userId="35a196ea-bcb8-475e-86cf-0b9eaca8a48f" providerId="ADAL" clId="{0B73D9CB-241D-4688-B0D2-32786C22DD72}" dt="2024-12-13T12:43:15.802" v="28826" actId="20577"/>
        <pc:sldMkLst>
          <pc:docMk/>
          <pc:sldMk cId="3469017353" sldId="360"/>
        </pc:sldMkLst>
        <pc:spChg chg="mod">
          <ac:chgData name="#CUI SHUAIWEN#" userId="35a196ea-bcb8-475e-86cf-0b9eaca8a48f" providerId="ADAL" clId="{0B73D9CB-241D-4688-B0D2-32786C22DD72}" dt="2024-12-11T13:51:40.711" v="3335" actId="20577"/>
          <ac:spMkLst>
            <pc:docMk/>
            <pc:sldMk cId="3469017353" sldId="360"/>
            <ac:spMk id="2" creationId="{2D78682D-46FE-72EF-DC5A-CBF78449E951}"/>
          </ac:spMkLst>
        </pc:spChg>
        <pc:spChg chg="mod">
          <ac:chgData name="#CUI SHUAIWEN#" userId="35a196ea-bcb8-475e-86cf-0b9eaca8a48f" providerId="ADAL" clId="{0B73D9CB-241D-4688-B0D2-32786C22DD72}" dt="2024-12-13T10:28:45.600" v="19944" actId="207"/>
          <ac:spMkLst>
            <pc:docMk/>
            <pc:sldMk cId="3469017353" sldId="360"/>
            <ac:spMk id="58" creationId="{39FE843C-2750-F46E-1093-1C3132A0BB17}"/>
          </ac:spMkLst>
        </pc:spChg>
        <pc:spChg chg="mod">
          <ac:chgData name="#CUI SHUAIWEN#" userId="35a196ea-bcb8-475e-86cf-0b9eaca8a48f" providerId="ADAL" clId="{0B73D9CB-241D-4688-B0D2-32786C22DD72}" dt="2024-12-13T10:28:48.863" v="19946" actId="207"/>
          <ac:spMkLst>
            <pc:docMk/>
            <pc:sldMk cId="3469017353" sldId="360"/>
            <ac:spMk id="63" creationId="{A0006EE6-88C4-635D-3DD7-C1D07CC7D2FB}"/>
          </ac:spMkLst>
        </pc:spChg>
        <pc:spChg chg="mod">
          <ac:chgData name="#CUI SHUAIWEN#" userId="35a196ea-bcb8-475e-86cf-0b9eaca8a48f" providerId="ADAL" clId="{0B73D9CB-241D-4688-B0D2-32786C22DD72}" dt="2024-12-13T10:28:52.905" v="19948" actId="207"/>
          <ac:spMkLst>
            <pc:docMk/>
            <pc:sldMk cId="3469017353" sldId="360"/>
            <ac:spMk id="270" creationId="{D0D1B3DA-36DA-2DF8-B424-67CF2519FE71}"/>
          </ac:spMkLst>
        </pc:spChg>
      </pc:sldChg>
      <pc:sldChg chg="modSp mod modNotesTx">
        <pc:chgData name="#CUI SHUAIWEN#" userId="35a196ea-bcb8-475e-86cf-0b9eaca8a48f" providerId="ADAL" clId="{0B73D9CB-241D-4688-B0D2-32786C22DD72}" dt="2024-12-13T12:57:10.057" v="30809" actId="20577"/>
        <pc:sldMkLst>
          <pc:docMk/>
          <pc:sldMk cId="1680934542" sldId="361"/>
        </pc:sldMkLst>
        <pc:spChg chg="mod">
          <ac:chgData name="#CUI SHUAIWEN#" userId="35a196ea-bcb8-475e-86cf-0b9eaca8a48f" providerId="ADAL" clId="{0B73D9CB-241D-4688-B0D2-32786C22DD72}" dt="2024-12-11T13:51:43.956" v="3336" actId="20577"/>
          <ac:spMkLst>
            <pc:docMk/>
            <pc:sldMk cId="1680934542" sldId="361"/>
            <ac:spMk id="2" creationId="{2D78682D-46FE-72EF-DC5A-CBF78449E951}"/>
          </ac:spMkLst>
        </pc:spChg>
        <pc:spChg chg="mod">
          <ac:chgData name="#CUI SHUAIWEN#" userId="35a196ea-bcb8-475e-86cf-0b9eaca8a48f" providerId="ADAL" clId="{0B73D9CB-241D-4688-B0D2-32786C22DD72}" dt="2024-12-13T10:29:02.366" v="19950" actId="207"/>
          <ac:spMkLst>
            <pc:docMk/>
            <pc:sldMk cId="1680934542" sldId="361"/>
            <ac:spMk id="21" creationId="{CF3EF7C7-85AB-35FA-124F-3DDB005E11BA}"/>
          </ac:spMkLst>
        </pc:spChg>
        <pc:spChg chg="mod">
          <ac:chgData name="#CUI SHUAIWEN#" userId="35a196ea-bcb8-475e-86cf-0b9eaca8a48f" providerId="ADAL" clId="{0B73D9CB-241D-4688-B0D2-32786C22DD72}" dt="2024-12-13T10:29:06.242" v="19952" actId="207"/>
          <ac:spMkLst>
            <pc:docMk/>
            <pc:sldMk cId="1680934542" sldId="361"/>
            <ac:spMk id="48" creationId="{0A88E87D-F385-1F47-42E4-AA7D96DD9809}"/>
          </ac:spMkLst>
        </pc:spChg>
        <pc:spChg chg="mod">
          <ac:chgData name="#CUI SHUAIWEN#" userId="35a196ea-bcb8-475e-86cf-0b9eaca8a48f" providerId="ADAL" clId="{0B73D9CB-241D-4688-B0D2-32786C22DD72}" dt="2024-12-13T10:29:10.152" v="19953" actId="207"/>
          <ac:spMkLst>
            <pc:docMk/>
            <pc:sldMk cId="1680934542" sldId="361"/>
            <ac:spMk id="98" creationId="{AFE75801-EE93-E87B-19CC-A321F7D9CA9E}"/>
          </ac:spMkLst>
        </pc:spChg>
      </pc:sldChg>
      <pc:sldChg chg="modSp mod modNotesTx">
        <pc:chgData name="#CUI SHUAIWEN#" userId="35a196ea-bcb8-475e-86cf-0b9eaca8a48f" providerId="ADAL" clId="{0B73D9CB-241D-4688-B0D2-32786C22DD72}" dt="2024-12-13T13:26:35.588" v="32908" actId="20577"/>
        <pc:sldMkLst>
          <pc:docMk/>
          <pc:sldMk cId="3451702239" sldId="362"/>
        </pc:sldMkLst>
        <pc:spChg chg="mod">
          <ac:chgData name="#CUI SHUAIWEN#" userId="35a196ea-bcb8-475e-86cf-0b9eaca8a48f" providerId="ADAL" clId="{0B73D9CB-241D-4688-B0D2-32786C22DD72}" dt="2024-12-11T13:51:47.227" v="3337" actId="20577"/>
          <ac:spMkLst>
            <pc:docMk/>
            <pc:sldMk cId="3451702239" sldId="362"/>
            <ac:spMk id="2" creationId="{2D78682D-46FE-72EF-DC5A-CBF78449E951}"/>
          </ac:spMkLst>
        </pc:spChg>
      </pc:sldChg>
      <pc:sldChg chg="modSp mod modNotesTx">
        <pc:chgData name="#CUI SHUAIWEN#" userId="35a196ea-bcb8-475e-86cf-0b9eaca8a48f" providerId="ADAL" clId="{0B73D9CB-241D-4688-B0D2-32786C22DD72}" dt="2024-12-13T13:42:31.349" v="33622" actId="20577"/>
        <pc:sldMkLst>
          <pc:docMk/>
          <pc:sldMk cId="3148059250" sldId="363"/>
        </pc:sldMkLst>
        <pc:spChg chg="mod">
          <ac:chgData name="#CUI SHUAIWEN#" userId="35a196ea-bcb8-475e-86cf-0b9eaca8a48f" providerId="ADAL" clId="{0B73D9CB-241D-4688-B0D2-32786C22DD72}" dt="2024-12-11T13:51:50.929" v="3338" actId="20577"/>
          <ac:spMkLst>
            <pc:docMk/>
            <pc:sldMk cId="3148059250" sldId="363"/>
            <ac:spMk id="2" creationId="{3E6CDC52-E4E2-7E0D-2F87-20C8408F108C}"/>
          </ac:spMkLst>
        </pc:spChg>
        <pc:spChg chg="mod">
          <ac:chgData name="#CUI SHUAIWEN#" userId="35a196ea-bcb8-475e-86cf-0b9eaca8a48f" providerId="ADAL" clId="{0B73D9CB-241D-4688-B0D2-32786C22DD72}" dt="2024-12-13T10:29:28.108" v="19955" actId="207"/>
          <ac:spMkLst>
            <pc:docMk/>
            <pc:sldMk cId="3148059250" sldId="363"/>
            <ac:spMk id="13" creationId="{94CE7C8B-B857-BF9D-DDAF-261CB8354C6D}"/>
          </ac:spMkLst>
        </pc:spChg>
        <pc:spChg chg="mod">
          <ac:chgData name="#CUI SHUAIWEN#" userId="35a196ea-bcb8-475e-86cf-0b9eaca8a48f" providerId="ADAL" clId="{0B73D9CB-241D-4688-B0D2-32786C22DD72}" dt="2024-12-13T10:29:31.049" v="19957" actId="207"/>
          <ac:spMkLst>
            <pc:docMk/>
            <pc:sldMk cId="3148059250" sldId="363"/>
            <ac:spMk id="19" creationId="{18C646A9-9EFE-FAB4-69B3-DA946C204FA3}"/>
          </ac:spMkLst>
        </pc:spChg>
        <pc:spChg chg="mod">
          <ac:chgData name="#CUI SHUAIWEN#" userId="35a196ea-bcb8-475e-86cf-0b9eaca8a48f" providerId="ADAL" clId="{0B73D9CB-241D-4688-B0D2-32786C22DD72}" dt="2024-12-13T10:30:02.723" v="19967" actId="14100"/>
          <ac:spMkLst>
            <pc:docMk/>
            <pc:sldMk cId="3148059250" sldId="363"/>
            <ac:spMk id="24" creationId="{6BC687F7-BF88-DCF7-157C-258FA7F0A1D7}"/>
          </ac:spMkLst>
        </pc:spChg>
        <pc:spChg chg="mod">
          <ac:chgData name="#CUI SHUAIWEN#" userId="35a196ea-bcb8-475e-86cf-0b9eaca8a48f" providerId="ADAL" clId="{0B73D9CB-241D-4688-B0D2-32786C22DD72}" dt="2024-12-13T10:29:56.047" v="19966" actId="14100"/>
          <ac:spMkLst>
            <pc:docMk/>
            <pc:sldMk cId="3148059250" sldId="363"/>
            <ac:spMk id="26" creationId="{06D40B07-B44E-46EC-0466-85CEFB714909}"/>
          </ac:spMkLst>
        </pc:spChg>
        <pc:spChg chg="mod">
          <ac:chgData name="#CUI SHUAIWEN#" userId="35a196ea-bcb8-475e-86cf-0b9eaca8a48f" providerId="ADAL" clId="{0B73D9CB-241D-4688-B0D2-32786C22DD72}" dt="2024-12-13T10:29:38.826" v="19961" actId="207"/>
          <ac:spMkLst>
            <pc:docMk/>
            <pc:sldMk cId="3148059250" sldId="363"/>
            <ac:spMk id="33" creationId="{F79F4807-5340-FAD7-C4E6-3C74D8778745}"/>
          </ac:spMkLst>
        </pc:spChg>
        <pc:spChg chg="mod">
          <ac:chgData name="#CUI SHUAIWEN#" userId="35a196ea-bcb8-475e-86cf-0b9eaca8a48f" providerId="ADAL" clId="{0B73D9CB-241D-4688-B0D2-32786C22DD72}" dt="2024-12-13T10:29:46.404" v="19965" actId="207"/>
          <ac:spMkLst>
            <pc:docMk/>
            <pc:sldMk cId="3148059250" sldId="363"/>
            <ac:spMk id="35" creationId="{4015AB7D-2127-114A-D3C6-79E52B88DBC6}"/>
          </ac:spMkLst>
        </pc:spChg>
      </pc:sldChg>
      <pc:sldChg chg="addSp delSp modSp mod modNotesTx">
        <pc:chgData name="#CUI SHUAIWEN#" userId="35a196ea-bcb8-475e-86cf-0b9eaca8a48f" providerId="ADAL" clId="{0B73D9CB-241D-4688-B0D2-32786C22DD72}" dt="2024-12-14T04:18:32.876" v="37750" actId="1076"/>
        <pc:sldMkLst>
          <pc:docMk/>
          <pc:sldMk cId="2164783306" sldId="364"/>
        </pc:sldMkLst>
        <pc:spChg chg="mod">
          <ac:chgData name="#CUI SHUAIWEN#" userId="35a196ea-bcb8-475e-86cf-0b9eaca8a48f" providerId="ADAL" clId="{0B73D9CB-241D-4688-B0D2-32786C22DD72}" dt="2024-12-11T13:51:54.246" v="3339" actId="20577"/>
          <ac:spMkLst>
            <pc:docMk/>
            <pc:sldMk cId="2164783306" sldId="364"/>
            <ac:spMk id="2" creationId="{FCA7FCBC-8B8A-EA90-2151-DC496020194D}"/>
          </ac:spMkLst>
        </pc:spChg>
        <pc:spChg chg="add mod">
          <ac:chgData name="#CUI SHUAIWEN#" userId="35a196ea-bcb8-475e-86cf-0b9eaca8a48f" providerId="ADAL" clId="{0B73D9CB-241D-4688-B0D2-32786C22DD72}" dt="2024-12-14T04:18:32.876" v="37750" actId="1076"/>
          <ac:spMkLst>
            <pc:docMk/>
            <pc:sldMk cId="2164783306" sldId="364"/>
            <ac:spMk id="3" creationId="{6FA3191D-2BB3-9961-0884-7BB46CF069DE}"/>
          </ac:spMkLst>
        </pc:spChg>
        <pc:spChg chg="add del mod">
          <ac:chgData name="#CUI SHUAIWEN#" userId="35a196ea-bcb8-475e-86cf-0b9eaca8a48f" providerId="ADAL" clId="{0B73D9CB-241D-4688-B0D2-32786C22DD72}" dt="2024-12-13T13:43:15.825" v="33625" actId="478"/>
          <ac:spMkLst>
            <pc:docMk/>
            <pc:sldMk cId="2164783306" sldId="364"/>
            <ac:spMk id="3" creationId="{B1B99D6C-96C3-AB3A-1889-4859263C9399}"/>
          </ac:spMkLst>
        </pc:spChg>
        <pc:spChg chg="add del mod">
          <ac:chgData name="#CUI SHUAIWEN#" userId="35a196ea-bcb8-475e-86cf-0b9eaca8a48f" providerId="ADAL" clId="{0B73D9CB-241D-4688-B0D2-32786C22DD72}" dt="2024-12-13T13:43:46.096" v="33671" actId="478"/>
          <ac:spMkLst>
            <pc:docMk/>
            <pc:sldMk cId="2164783306" sldId="364"/>
            <ac:spMk id="11" creationId="{D24642AE-D239-F2C9-E1AF-F49D569B8071}"/>
          </ac:spMkLst>
        </pc:spChg>
        <pc:spChg chg="mod">
          <ac:chgData name="#CUI SHUAIWEN#" userId="35a196ea-bcb8-475e-86cf-0b9eaca8a48f" providerId="ADAL" clId="{0B73D9CB-241D-4688-B0D2-32786C22DD72}" dt="2024-12-13T13:46:36.608" v="33940" actId="14100"/>
          <ac:spMkLst>
            <pc:docMk/>
            <pc:sldMk cId="2164783306" sldId="364"/>
            <ac:spMk id="89" creationId="{38A352B0-F4C3-913A-EC0E-FD7E38D83BCE}"/>
          </ac:spMkLst>
        </pc:spChg>
      </pc:sldChg>
      <pc:sldChg chg="addSp delSp modSp mod modNotesTx">
        <pc:chgData name="#CUI SHUAIWEN#" userId="35a196ea-bcb8-475e-86cf-0b9eaca8a48f" providerId="ADAL" clId="{0B73D9CB-241D-4688-B0D2-32786C22DD72}" dt="2024-12-14T06:00:48.997" v="38734" actId="207"/>
        <pc:sldMkLst>
          <pc:docMk/>
          <pc:sldMk cId="918797951" sldId="366"/>
        </pc:sldMkLst>
        <pc:spChg chg="mod">
          <ac:chgData name="#CUI SHUAIWEN#" userId="35a196ea-bcb8-475e-86cf-0b9eaca8a48f" providerId="ADAL" clId="{0B73D9CB-241D-4688-B0D2-32786C22DD72}" dt="2024-12-14T01:32:44.468" v="36882" actId="2711"/>
          <ac:spMkLst>
            <pc:docMk/>
            <pc:sldMk cId="918797951" sldId="366"/>
            <ac:spMk id="3" creationId="{144BE4F8-B286-B021-5933-F15F0D1A7151}"/>
          </ac:spMkLst>
        </pc:spChg>
        <pc:spChg chg="mod">
          <ac:chgData name="#CUI SHUAIWEN#" userId="35a196ea-bcb8-475e-86cf-0b9eaca8a48f" providerId="ADAL" clId="{0B73D9CB-241D-4688-B0D2-32786C22DD72}" dt="2024-12-14T01:32:46.392" v="36883" actId="2711"/>
          <ac:spMkLst>
            <pc:docMk/>
            <pc:sldMk cId="918797951" sldId="366"/>
            <ac:spMk id="4" creationId="{1186D821-EAE2-C618-1D8F-1A0F68E56F1A}"/>
          </ac:spMkLst>
        </pc:spChg>
        <pc:spChg chg="mod">
          <ac:chgData name="#CUI SHUAIWEN#" userId="35a196ea-bcb8-475e-86cf-0b9eaca8a48f" providerId="ADAL" clId="{0B73D9CB-241D-4688-B0D2-32786C22DD72}" dt="2024-12-14T01:32:46.392" v="36883" actId="2711"/>
          <ac:spMkLst>
            <pc:docMk/>
            <pc:sldMk cId="918797951" sldId="366"/>
            <ac:spMk id="5" creationId="{6F0B1E7E-70E1-7042-DE94-FF55171CC2FF}"/>
          </ac:spMkLst>
        </pc:spChg>
        <pc:spChg chg="mod">
          <ac:chgData name="#CUI SHUAIWEN#" userId="35a196ea-bcb8-475e-86cf-0b9eaca8a48f" providerId="ADAL" clId="{0B73D9CB-241D-4688-B0D2-32786C22DD72}" dt="2024-12-14T01:32:46.392" v="36883" actId="2711"/>
          <ac:spMkLst>
            <pc:docMk/>
            <pc:sldMk cId="918797951" sldId="366"/>
            <ac:spMk id="7" creationId="{240F4C0B-8CFB-AE42-D679-D61B4FE4AC0E}"/>
          </ac:spMkLst>
        </pc:spChg>
        <pc:spChg chg="mod">
          <ac:chgData name="#CUI SHUAIWEN#" userId="35a196ea-bcb8-475e-86cf-0b9eaca8a48f" providerId="ADAL" clId="{0B73D9CB-241D-4688-B0D2-32786C22DD72}" dt="2024-12-14T01:32:46.392" v="36883" actId="2711"/>
          <ac:spMkLst>
            <pc:docMk/>
            <pc:sldMk cId="918797951" sldId="366"/>
            <ac:spMk id="8" creationId="{D78A3682-24A5-9C25-8AFC-36CABC4B4EC3}"/>
          </ac:spMkLst>
        </pc:spChg>
        <pc:spChg chg="mod">
          <ac:chgData name="#CUI SHUAIWEN#" userId="35a196ea-bcb8-475e-86cf-0b9eaca8a48f" providerId="ADAL" clId="{0B73D9CB-241D-4688-B0D2-32786C22DD72}" dt="2024-12-14T01:32:44.468" v="36882" actId="2711"/>
          <ac:spMkLst>
            <pc:docMk/>
            <pc:sldMk cId="918797951" sldId="366"/>
            <ac:spMk id="9" creationId="{40F37DEB-1F1F-175B-EC14-AB438D5602E8}"/>
          </ac:spMkLst>
        </pc:spChg>
        <pc:spChg chg="del mod">
          <ac:chgData name="#CUI SHUAIWEN#" userId="35a196ea-bcb8-475e-86cf-0b9eaca8a48f" providerId="ADAL" clId="{0B73D9CB-241D-4688-B0D2-32786C22DD72}" dt="2024-12-14T01:34:03.321" v="36898" actId="478"/>
          <ac:spMkLst>
            <pc:docMk/>
            <pc:sldMk cId="918797951" sldId="366"/>
            <ac:spMk id="10" creationId="{60BDB495-4C23-2C90-D432-A9F2A7C70732}"/>
          </ac:spMkLst>
        </pc:spChg>
        <pc:spChg chg="mod">
          <ac:chgData name="#CUI SHUAIWEN#" userId="35a196ea-bcb8-475e-86cf-0b9eaca8a48f" providerId="ADAL" clId="{0B73D9CB-241D-4688-B0D2-32786C22DD72}" dt="2024-12-14T01:32:44.468" v="36882" actId="2711"/>
          <ac:spMkLst>
            <pc:docMk/>
            <pc:sldMk cId="918797951" sldId="366"/>
            <ac:spMk id="11" creationId="{F87B8F3F-541E-BA66-C38F-2E5119B72BF4}"/>
          </ac:spMkLst>
        </pc:spChg>
        <pc:spChg chg="mod">
          <ac:chgData name="#CUI SHUAIWEN#" userId="35a196ea-bcb8-475e-86cf-0b9eaca8a48f" providerId="ADAL" clId="{0B73D9CB-241D-4688-B0D2-32786C22DD72}" dt="2024-12-14T01:32:44.468" v="36882" actId="2711"/>
          <ac:spMkLst>
            <pc:docMk/>
            <pc:sldMk cId="918797951" sldId="366"/>
            <ac:spMk id="12" creationId="{1DB6CA5D-147E-8953-444A-66EBAFA8D586}"/>
          </ac:spMkLst>
        </pc:spChg>
        <pc:spChg chg="add mod">
          <ac:chgData name="#CUI SHUAIWEN#" userId="35a196ea-bcb8-475e-86cf-0b9eaca8a48f" providerId="ADAL" clId="{0B73D9CB-241D-4688-B0D2-32786C22DD72}" dt="2024-12-14T01:32:58.600" v="36886"/>
          <ac:spMkLst>
            <pc:docMk/>
            <pc:sldMk cId="918797951" sldId="366"/>
            <ac:spMk id="13" creationId="{5CF21872-41E7-9F7E-A41F-173E0934B887}"/>
          </ac:spMkLst>
        </pc:spChg>
        <pc:spChg chg="add mod">
          <ac:chgData name="#CUI SHUAIWEN#" userId="35a196ea-bcb8-475e-86cf-0b9eaca8a48f" providerId="ADAL" clId="{0B73D9CB-241D-4688-B0D2-32786C22DD72}" dt="2024-12-14T01:33:03.220" v="36887"/>
          <ac:spMkLst>
            <pc:docMk/>
            <pc:sldMk cId="918797951" sldId="366"/>
            <ac:spMk id="14" creationId="{BD5EEA92-57BA-1236-9C04-9A69CA209CA5}"/>
          </ac:spMkLst>
        </pc:spChg>
        <pc:spChg chg="mod">
          <ac:chgData name="#CUI SHUAIWEN#" userId="35a196ea-bcb8-475e-86cf-0b9eaca8a48f" providerId="ADAL" clId="{0B73D9CB-241D-4688-B0D2-32786C22DD72}" dt="2024-12-14T01:32:51.473" v="36884" actId="2711"/>
          <ac:spMkLst>
            <pc:docMk/>
            <pc:sldMk cId="918797951" sldId="366"/>
            <ac:spMk id="15" creationId="{2154FEEF-A9EA-4DB3-D7D3-513888AFD2EE}"/>
          </ac:spMkLst>
        </pc:spChg>
        <pc:spChg chg="mod">
          <ac:chgData name="#CUI SHUAIWEN#" userId="35a196ea-bcb8-475e-86cf-0b9eaca8a48f" providerId="ADAL" clId="{0B73D9CB-241D-4688-B0D2-32786C22DD72}" dt="2024-12-14T01:32:46.392" v="36883" actId="2711"/>
          <ac:spMkLst>
            <pc:docMk/>
            <pc:sldMk cId="918797951" sldId="366"/>
            <ac:spMk id="16" creationId="{E1CCC49E-9449-463F-6C52-7ADA959F7446}"/>
          </ac:spMkLst>
        </pc:spChg>
        <pc:spChg chg="mod">
          <ac:chgData name="#CUI SHUAIWEN#" userId="35a196ea-bcb8-475e-86cf-0b9eaca8a48f" providerId="ADAL" clId="{0B73D9CB-241D-4688-B0D2-32786C22DD72}" dt="2024-12-14T01:32:46.392" v="36883" actId="2711"/>
          <ac:spMkLst>
            <pc:docMk/>
            <pc:sldMk cId="918797951" sldId="366"/>
            <ac:spMk id="17" creationId="{8F436DFA-AB67-2A35-0650-24D4D6F46EE4}"/>
          </ac:spMkLst>
        </pc:spChg>
        <pc:spChg chg="add mod">
          <ac:chgData name="#CUI SHUAIWEN#" userId="35a196ea-bcb8-475e-86cf-0b9eaca8a48f" providerId="ADAL" clId="{0B73D9CB-241D-4688-B0D2-32786C22DD72}" dt="2024-12-14T01:34:08.689" v="36900"/>
          <ac:spMkLst>
            <pc:docMk/>
            <pc:sldMk cId="918797951" sldId="366"/>
            <ac:spMk id="18" creationId="{1CFBD9CE-AABA-4372-91ED-B602576A1A5E}"/>
          </ac:spMkLst>
        </pc:spChg>
        <pc:spChg chg="mod">
          <ac:chgData name="#CUI SHUAIWEN#" userId="35a196ea-bcb8-475e-86cf-0b9eaca8a48f" providerId="ADAL" clId="{0B73D9CB-241D-4688-B0D2-32786C22DD72}" dt="2024-12-14T01:33:53.809" v="36896"/>
          <ac:spMkLst>
            <pc:docMk/>
            <pc:sldMk cId="918797951" sldId="366"/>
            <ac:spMk id="32" creationId="{A362904A-6B28-8E7A-B006-1573542BE8B8}"/>
          </ac:spMkLst>
        </pc:spChg>
        <pc:spChg chg="del mod">
          <ac:chgData name="#CUI SHUAIWEN#" userId="35a196ea-bcb8-475e-86cf-0b9eaca8a48f" providerId="ADAL" clId="{0B73D9CB-241D-4688-B0D2-32786C22DD72}" dt="2024-12-14T01:32:55.349" v="36885" actId="478"/>
          <ac:spMkLst>
            <pc:docMk/>
            <pc:sldMk cId="918797951" sldId="366"/>
            <ac:spMk id="50" creationId="{32C1B28D-9C90-89B7-F156-B27AB7B91B87}"/>
          </ac:spMkLst>
        </pc:spChg>
        <pc:spChg chg="mod">
          <ac:chgData name="#CUI SHUAIWEN#" userId="35a196ea-bcb8-475e-86cf-0b9eaca8a48f" providerId="ADAL" clId="{0B73D9CB-241D-4688-B0D2-32786C22DD72}" dt="2024-12-14T01:32:46.392" v="36883" actId="2711"/>
          <ac:spMkLst>
            <pc:docMk/>
            <pc:sldMk cId="918797951" sldId="366"/>
            <ac:spMk id="59" creationId="{656FA6E9-69AA-808C-E7F4-1D23B14C806C}"/>
          </ac:spMkLst>
        </pc:spChg>
        <pc:spChg chg="mod">
          <ac:chgData name="#CUI SHUAIWEN#" userId="35a196ea-bcb8-475e-86cf-0b9eaca8a48f" providerId="ADAL" clId="{0B73D9CB-241D-4688-B0D2-32786C22DD72}" dt="2024-12-14T01:32:44.468" v="36882" actId="2711"/>
          <ac:spMkLst>
            <pc:docMk/>
            <pc:sldMk cId="918797951" sldId="366"/>
            <ac:spMk id="129" creationId="{239533AF-D5D9-ADA7-4496-B41DC5334F05}"/>
          </ac:spMkLst>
        </pc:spChg>
        <pc:spChg chg="mod">
          <ac:chgData name="#CUI SHUAIWEN#" userId="35a196ea-bcb8-475e-86cf-0b9eaca8a48f" providerId="ADAL" clId="{0B73D9CB-241D-4688-B0D2-32786C22DD72}" dt="2024-12-14T01:32:46.392" v="36883" actId="2711"/>
          <ac:spMkLst>
            <pc:docMk/>
            <pc:sldMk cId="918797951" sldId="366"/>
            <ac:spMk id="130" creationId="{1F096C48-C1F1-DE15-2446-43AC85E4F026}"/>
          </ac:spMkLst>
        </pc:spChg>
        <pc:spChg chg="mod">
          <ac:chgData name="#CUI SHUAIWEN#" userId="35a196ea-bcb8-475e-86cf-0b9eaca8a48f" providerId="ADAL" clId="{0B73D9CB-241D-4688-B0D2-32786C22DD72}" dt="2024-12-14T01:32:44.468" v="36882" actId="2711"/>
          <ac:spMkLst>
            <pc:docMk/>
            <pc:sldMk cId="918797951" sldId="366"/>
            <ac:spMk id="131" creationId="{96207ED3-332F-A8A5-6B13-16A7FF6ACC69}"/>
          </ac:spMkLst>
        </pc:spChg>
        <pc:spChg chg="mod">
          <ac:chgData name="#CUI SHUAIWEN#" userId="35a196ea-bcb8-475e-86cf-0b9eaca8a48f" providerId="ADAL" clId="{0B73D9CB-241D-4688-B0D2-32786C22DD72}" dt="2024-12-14T01:32:44.468" v="36882" actId="2711"/>
          <ac:spMkLst>
            <pc:docMk/>
            <pc:sldMk cId="918797951" sldId="366"/>
            <ac:spMk id="132" creationId="{867CF54D-B36F-EAB8-0932-9CA6506A22EE}"/>
          </ac:spMkLst>
        </pc:spChg>
        <pc:spChg chg="mod">
          <ac:chgData name="#CUI SHUAIWEN#" userId="35a196ea-bcb8-475e-86cf-0b9eaca8a48f" providerId="ADAL" clId="{0B73D9CB-241D-4688-B0D2-32786C22DD72}" dt="2024-12-14T01:32:46.392" v="36883" actId="2711"/>
          <ac:spMkLst>
            <pc:docMk/>
            <pc:sldMk cId="918797951" sldId="366"/>
            <ac:spMk id="133" creationId="{0557888C-A423-A953-C966-437229E6F57E}"/>
          </ac:spMkLst>
        </pc:spChg>
        <pc:spChg chg="mod">
          <ac:chgData name="#CUI SHUAIWEN#" userId="35a196ea-bcb8-475e-86cf-0b9eaca8a48f" providerId="ADAL" clId="{0B73D9CB-241D-4688-B0D2-32786C22DD72}" dt="2024-12-14T01:32:44.468" v="36882" actId="2711"/>
          <ac:spMkLst>
            <pc:docMk/>
            <pc:sldMk cId="918797951" sldId="366"/>
            <ac:spMk id="134" creationId="{2B53225A-C849-5234-2A35-545BF3911585}"/>
          </ac:spMkLst>
        </pc:spChg>
        <pc:spChg chg="mod">
          <ac:chgData name="#CUI SHUAIWEN#" userId="35a196ea-bcb8-475e-86cf-0b9eaca8a48f" providerId="ADAL" clId="{0B73D9CB-241D-4688-B0D2-32786C22DD72}" dt="2024-12-14T01:32:44.468" v="36882" actId="2711"/>
          <ac:spMkLst>
            <pc:docMk/>
            <pc:sldMk cId="918797951" sldId="366"/>
            <ac:spMk id="135" creationId="{5528393F-3521-8C3D-6C90-9F37936643B6}"/>
          </ac:spMkLst>
        </pc:spChg>
        <pc:spChg chg="mod">
          <ac:chgData name="#CUI SHUAIWEN#" userId="35a196ea-bcb8-475e-86cf-0b9eaca8a48f" providerId="ADAL" clId="{0B73D9CB-241D-4688-B0D2-32786C22DD72}" dt="2024-12-14T01:32:44.468" v="36882" actId="2711"/>
          <ac:spMkLst>
            <pc:docMk/>
            <pc:sldMk cId="918797951" sldId="366"/>
            <ac:spMk id="136" creationId="{1D689B69-764B-07B6-5EC0-10B7E4C0130E}"/>
          </ac:spMkLst>
        </pc:spChg>
        <pc:spChg chg="mod">
          <ac:chgData name="#CUI SHUAIWEN#" userId="35a196ea-bcb8-475e-86cf-0b9eaca8a48f" providerId="ADAL" clId="{0B73D9CB-241D-4688-B0D2-32786C22DD72}" dt="2024-12-14T01:32:46.392" v="36883" actId="2711"/>
          <ac:spMkLst>
            <pc:docMk/>
            <pc:sldMk cId="918797951" sldId="366"/>
            <ac:spMk id="137" creationId="{C74AEB22-DE23-28A5-AD4E-858F47873C8D}"/>
          </ac:spMkLst>
        </pc:spChg>
        <pc:spChg chg="mod">
          <ac:chgData name="#CUI SHUAIWEN#" userId="35a196ea-bcb8-475e-86cf-0b9eaca8a48f" providerId="ADAL" clId="{0B73D9CB-241D-4688-B0D2-32786C22DD72}" dt="2024-12-14T01:32:44.468" v="36882" actId="2711"/>
          <ac:spMkLst>
            <pc:docMk/>
            <pc:sldMk cId="918797951" sldId="366"/>
            <ac:spMk id="140" creationId="{7AE20254-A788-A091-F21B-F9184D0C559A}"/>
          </ac:spMkLst>
        </pc:spChg>
        <pc:spChg chg="mod">
          <ac:chgData name="#CUI SHUAIWEN#" userId="35a196ea-bcb8-475e-86cf-0b9eaca8a48f" providerId="ADAL" clId="{0B73D9CB-241D-4688-B0D2-32786C22DD72}" dt="2024-12-14T06:00:48.997" v="38734" actId="207"/>
          <ac:spMkLst>
            <pc:docMk/>
            <pc:sldMk cId="918797951" sldId="366"/>
            <ac:spMk id="141" creationId="{3800F5F6-89B9-4B4B-B203-E039CE9ED3C3}"/>
          </ac:spMkLst>
        </pc:spChg>
        <pc:spChg chg="mod">
          <ac:chgData name="#CUI SHUAIWEN#" userId="35a196ea-bcb8-475e-86cf-0b9eaca8a48f" providerId="ADAL" clId="{0B73D9CB-241D-4688-B0D2-32786C22DD72}" dt="2024-12-14T01:32:46.392" v="36883" actId="2711"/>
          <ac:spMkLst>
            <pc:docMk/>
            <pc:sldMk cId="918797951" sldId="366"/>
            <ac:spMk id="166" creationId="{2E7499E6-05CA-3AAC-9408-3E4BDB04D53E}"/>
          </ac:spMkLst>
        </pc:spChg>
      </pc:sldChg>
      <pc:sldChg chg="addSp delSp modSp mod modNotesTx">
        <pc:chgData name="#CUI SHUAIWEN#" userId="35a196ea-bcb8-475e-86cf-0b9eaca8a48f" providerId="ADAL" clId="{0B73D9CB-241D-4688-B0D2-32786C22DD72}" dt="2024-12-14T06:00:53.101" v="38735" actId="207"/>
        <pc:sldMkLst>
          <pc:docMk/>
          <pc:sldMk cId="551459416" sldId="367"/>
        </pc:sldMkLst>
        <pc:spChg chg="del">
          <ac:chgData name="#CUI SHUAIWEN#" userId="35a196ea-bcb8-475e-86cf-0b9eaca8a48f" providerId="ADAL" clId="{0B73D9CB-241D-4688-B0D2-32786C22DD72}" dt="2024-12-14T01:34:05.142" v="36899" actId="478"/>
          <ac:spMkLst>
            <pc:docMk/>
            <pc:sldMk cId="551459416" sldId="367"/>
            <ac:spMk id="10" creationId="{A75DA286-5B98-C5D3-9D85-BE851484BC0A}"/>
          </ac:spMkLst>
        </pc:spChg>
        <pc:spChg chg="add mod">
          <ac:chgData name="#CUI SHUAIWEN#" userId="35a196ea-bcb8-475e-86cf-0b9eaca8a48f" providerId="ADAL" clId="{0B73D9CB-241D-4688-B0D2-32786C22DD72}" dt="2024-12-14T01:33:07.018" v="36889"/>
          <ac:spMkLst>
            <pc:docMk/>
            <pc:sldMk cId="551459416" sldId="367"/>
            <ac:spMk id="11" creationId="{F8282474-21C1-3A58-D287-9E4FBCBA7695}"/>
          </ac:spMkLst>
        </pc:spChg>
        <pc:spChg chg="add mod">
          <ac:chgData name="#CUI SHUAIWEN#" userId="35a196ea-bcb8-475e-86cf-0b9eaca8a48f" providerId="ADAL" clId="{0B73D9CB-241D-4688-B0D2-32786C22DD72}" dt="2024-12-14T01:34:09.862" v="36901"/>
          <ac:spMkLst>
            <pc:docMk/>
            <pc:sldMk cId="551459416" sldId="367"/>
            <ac:spMk id="12" creationId="{B6C6172D-B31F-4C78-3D29-D349A7202790}"/>
          </ac:spMkLst>
        </pc:spChg>
        <pc:spChg chg="mod">
          <ac:chgData name="#CUI SHUAIWEN#" userId="35a196ea-bcb8-475e-86cf-0b9eaca8a48f" providerId="ADAL" clId="{0B73D9CB-241D-4688-B0D2-32786C22DD72}" dt="2024-12-14T01:33:56.887" v="36897"/>
          <ac:spMkLst>
            <pc:docMk/>
            <pc:sldMk cId="551459416" sldId="367"/>
            <ac:spMk id="32" creationId="{2F9D59F5-7203-E702-84E3-5133FAFBD719}"/>
          </ac:spMkLst>
        </pc:spChg>
        <pc:spChg chg="del mod">
          <ac:chgData name="#CUI SHUAIWEN#" userId="35a196ea-bcb8-475e-86cf-0b9eaca8a48f" providerId="ADAL" clId="{0B73D9CB-241D-4688-B0D2-32786C22DD72}" dt="2024-12-14T01:33:06.619" v="36888" actId="478"/>
          <ac:spMkLst>
            <pc:docMk/>
            <pc:sldMk cId="551459416" sldId="367"/>
            <ac:spMk id="50" creationId="{104316ED-81AE-7422-394F-3B59CB7730B9}"/>
          </ac:spMkLst>
        </pc:spChg>
        <pc:spChg chg="mod">
          <ac:chgData name="#CUI SHUAIWEN#" userId="35a196ea-bcb8-475e-86cf-0b9eaca8a48f" providerId="ADAL" clId="{0B73D9CB-241D-4688-B0D2-32786C22DD72}" dt="2024-12-13T13:55:08.714" v="35270" actId="20577"/>
          <ac:spMkLst>
            <pc:docMk/>
            <pc:sldMk cId="551459416" sldId="367"/>
            <ac:spMk id="140" creationId="{A56A41AD-9B6A-7012-99B9-7DAA3C223ABE}"/>
          </ac:spMkLst>
        </pc:spChg>
        <pc:spChg chg="mod">
          <ac:chgData name="#CUI SHUAIWEN#" userId="35a196ea-bcb8-475e-86cf-0b9eaca8a48f" providerId="ADAL" clId="{0B73D9CB-241D-4688-B0D2-32786C22DD72}" dt="2024-12-14T06:00:53.101" v="38735" actId="207"/>
          <ac:spMkLst>
            <pc:docMk/>
            <pc:sldMk cId="551459416" sldId="367"/>
            <ac:spMk id="141" creationId="{8137DDD1-AA17-14F0-634E-F78D846D4C72}"/>
          </ac:spMkLst>
        </pc:spChg>
      </pc:sldChg>
      <pc:sldChg chg="modSp del mod">
        <pc:chgData name="#CUI SHUAIWEN#" userId="35a196ea-bcb8-475e-86cf-0b9eaca8a48f" providerId="ADAL" clId="{0B73D9CB-241D-4688-B0D2-32786C22DD72}" dt="2024-12-14T00:59:09.539" v="36655" actId="47"/>
        <pc:sldMkLst>
          <pc:docMk/>
          <pc:sldMk cId="1006026080" sldId="368"/>
        </pc:sldMkLst>
        <pc:spChg chg="mod">
          <ac:chgData name="#CUI SHUAIWEN#" userId="35a196ea-bcb8-475e-86cf-0b9eaca8a48f" providerId="ADAL" clId="{0B73D9CB-241D-4688-B0D2-32786C22DD72}" dt="2024-12-11T13:52:08.201" v="3344" actId="20577"/>
          <ac:spMkLst>
            <pc:docMk/>
            <pc:sldMk cId="1006026080" sldId="368"/>
            <ac:spMk id="50" creationId="{75965975-5D60-3BDB-A80D-B4C3A287927E}"/>
          </ac:spMkLst>
        </pc:spChg>
      </pc:sldChg>
      <pc:sldChg chg="addSp delSp modSp del mod ord modAnim">
        <pc:chgData name="#CUI SHUAIWEN#" userId="35a196ea-bcb8-475e-86cf-0b9eaca8a48f" providerId="ADAL" clId="{0B73D9CB-241D-4688-B0D2-32786C22DD72}" dt="2024-12-14T06:42:49.875" v="39336" actId="47"/>
        <pc:sldMkLst>
          <pc:docMk/>
          <pc:sldMk cId="2064768768" sldId="369"/>
        </pc:sldMkLst>
        <pc:spChg chg="add mod">
          <ac:chgData name="#CUI SHUAIWEN#" userId="35a196ea-bcb8-475e-86cf-0b9eaca8a48f" providerId="ADAL" clId="{0B73D9CB-241D-4688-B0D2-32786C22DD72}" dt="2024-12-14T06:22:32.752" v="39047"/>
          <ac:spMkLst>
            <pc:docMk/>
            <pc:sldMk cId="2064768768" sldId="369"/>
            <ac:spMk id="2" creationId="{02D4A485-9958-3295-DA54-F85415A4183E}"/>
          </ac:spMkLst>
        </pc:spChg>
        <pc:spChg chg="add mod">
          <ac:chgData name="#CUI SHUAIWEN#" userId="35a196ea-bcb8-475e-86cf-0b9eaca8a48f" providerId="ADAL" clId="{0B73D9CB-241D-4688-B0D2-32786C22DD72}" dt="2024-12-14T06:22:32.752" v="39047"/>
          <ac:spMkLst>
            <pc:docMk/>
            <pc:sldMk cId="2064768768" sldId="369"/>
            <ac:spMk id="3" creationId="{33DB9C7E-0885-808D-AE9C-3D962154EB9E}"/>
          </ac:spMkLst>
        </pc:spChg>
        <pc:spChg chg="add mod">
          <ac:chgData name="#CUI SHUAIWEN#" userId="35a196ea-bcb8-475e-86cf-0b9eaca8a48f" providerId="ADAL" clId="{0B73D9CB-241D-4688-B0D2-32786C22DD72}" dt="2024-12-14T06:22:32.752" v="39047"/>
          <ac:spMkLst>
            <pc:docMk/>
            <pc:sldMk cId="2064768768" sldId="369"/>
            <ac:spMk id="13" creationId="{6AFCAFB4-3385-0DDC-1C95-1BF8A95957A6}"/>
          </ac:spMkLst>
        </pc:spChg>
        <pc:spChg chg="add mod">
          <ac:chgData name="#CUI SHUAIWEN#" userId="35a196ea-bcb8-475e-86cf-0b9eaca8a48f" providerId="ADAL" clId="{0B73D9CB-241D-4688-B0D2-32786C22DD72}" dt="2024-12-14T06:22:32.752" v="39047"/>
          <ac:spMkLst>
            <pc:docMk/>
            <pc:sldMk cId="2064768768" sldId="369"/>
            <ac:spMk id="19" creationId="{C72128C0-4399-895D-F520-19CA81C7FB46}"/>
          </ac:spMkLst>
        </pc:spChg>
        <pc:spChg chg="add mod">
          <ac:chgData name="#CUI SHUAIWEN#" userId="35a196ea-bcb8-475e-86cf-0b9eaca8a48f" providerId="ADAL" clId="{0B73D9CB-241D-4688-B0D2-32786C22DD72}" dt="2024-12-14T06:22:32.752" v="39047"/>
          <ac:spMkLst>
            <pc:docMk/>
            <pc:sldMk cId="2064768768" sldId="369"/>
            <ac:spMk id="21" creationId="{DE7DCB81-2BDC-A275-1B06-A181A192E217}"/>
          </ac:spMkLst>
        </pc:spChg>
        <pc:spChg chg="add mod">
          <ac:chgData name="#CUI SHUAIWEN#" userId="35a196ea-bcb8-475e-86cf-0b9eaca8a48f" providerId="ADAL" clId="{0B73D9CB-241D-4688-B0D2-32786C22DD72}" dt="2024-12-14T06:22:32.752" v="39047"/>
          <ac:spMkLst>
            <pc:docMk/>
            <pc:sldMk cId="2064768768" sldId="369"/>
            <ac:spMk id="24" creationId="{D89FE56A-C0EE-7C50-A5CA-CC4D364ABDA9}"/>
          </ac:spMkLst>
        </pc:spChg>
        <pc:spChg chg="add mod">
          <ac:chgData name="#CUI SHUAIWEN#" userId="35a196ea-bcb8-475e-86cf-0b9eaca8a48f" providerId="ADAL" clId="{0B73D9CB-241D-4688-B0D2-32786C22DD72}" dt="2024-12-14T06:22:32.752" v="39047"/>
          <ac:spMkLst>
            <pc:docMk/>
            <pc:sldMk cId="2064768768" sldId="369"/>
            <ac:spMk id="25" creationId="{47FFF04B-C914-2AA4-B0D6-67E530D104A9}"/>
          </ac:spMkLst>
        </pc:spChg>
        <pc:spChg chg="add mod">
          <ac:chgData name="#CUI SHUAIWEN#" userId="35a196ea-bcb8-475e-86cf-0b9eaca8a48f" providerId="ADAL" clId="{0B73D9CB-241D-4688-B0D2-32786C22DD72}" dt="2024-12-14T06:22:32.752" v="39047"/>
          <ac:spMkLst>
            <pc:docMk/>
            <pc:sldMk cId="2064768768" sldId="369"/>
            <ac:spMk id="26" creationId="{C300F420-4FA9-4C56-EDE1-31E8232BE37E}"/>
          </ac:spMkLst>
        </pc:spChg>
        <pc:spChg chg="add mod">
          <ac:chgData name="#CUI SHUAIWEN#" userId="35a196ea-bcb8-475e-86cf-0b9eaca8a48f" providerId="ADAL" clId="{0B73D9CB-241D-4688-B0D2-32786C22DD72}" dt="2024-12-14T06:22:32.752" v="39047"/>
          <ac:spMkLst>
            <pc:docMk/>
            <pc:sldMk cId="2064768768" sldId="369"/>
            <ac:spMk id="27" creationId="{2B560FF7-079F-3F8F-05D6-13C2D986D76A}"/>
          </ac:spMkLst>
        </pc:spChg>
        <pc:spChg chg="add mod">
          <ac:chgData name="#CUI SHUAIWEN#" userId="35a196ea-bcb8-475e-86cf-0b9eaca8a48f" providerId="ADAL" clId="{0B73D9CB-241D-4688-B0D2-32786C22DD72}" dt="2024-12-14T06:22:32.752" v="39047"/>
          <ac:spMkLst>
            <pc:docMk/>
            <pc:sldMk cId="2064768768" sldId="369"/>
            <ac:spMk id="28" creationId="{FD623DEC-9726-79DF-6D4C-319267BBD850}"/>
          </ac:spMkLst>
        </pc:spChg>
        <pc:spChg chg="add mod">
          <ac:chgData name="#CUI SHUAIWEN#" userId="35a196ea-bcb8-475e-86cf-0b9eaca8a48f" providerId="ADAL" clId="{0B73D9CB-241D-4688-B0D2-32786C22DD72}" dt="2024-12-14T06:22:32.752" v="39047"/>
          <ac:spMkLst>
            <pc:docMk/>
            <pc:sldMk cId="2064768768" sldId="369"/>
            <ac:spMk id="29" creationId="{D6D5D369-A574-5657-BB31-6B417E957C3A}"/>
          </ac:spMkLst>
        </pc:spChg>
        <pc:spChg chg="add mod">
          <ac:chgData name="#CUI SHUAIWEN#" userId="35a196ea-bcb8-475e-86cf-0b9eaca8a48f" providerId="ADAL" clId="{0B73D9CB-241D-4688-B0D2-32786C22DD72}" dt="2024-12-14T06:22:32.752" v="39047"/>
          <ac:spMkLst>
            <pc:docMk/>
            <pc:sldMk cId="2064768768" sldId="369"/>
            <ac:spMk id="30" creationId="{4C0F3867-1F75-D203-6121-07A9885FBDAE}"/>
          </ac:spMkLst>
        </pc:spChg>
        <pc:spChg chg="add mod topLvl">
          <ac:chgData name="#CUI SHUAIWEN#" userId="35a196ea-bcb8-475e-86cf-0b9eaca8a48f" providerId="ADAL" clId="{0B73D9CB-241D-4688-B0D2-32786C22DD72}" dt="2024-12-14T06:22:41.728" v="39052" actId="165"/>
          <ac:spMkLst>
            <pc:docMk/>
            <pc:sldMk cId="2064768768" sldId="369"/>
            <ac:spMk id="36" creationId="{6E12412F-11A1-9074-FCCC-65FF0876974C}"/>
          </ac:spMkLst>
        </pc:spChg>
        <pc:spChg chg="add mod topLvl">
          <ac:chgData name="#CUI SHUAIWEN#" userId="35a196ea-bcb8-475e-86cf-0b9eaca8a48f" providerId="ADAL" clId="{0B73D9CB-241D-4688-B0D2-32786C22DD72}" dt="2024-12-14T06:22:41.728" v="39052" actId="165"/>
          <ac:spMkLst>
            <pc:docMk/>
            <pc:sldMk cId="2064768768" sldId="369"/>
            <ac:spMk id="41" creationId="{F7C86406-680A-A125-366A-25163CEAAC2A}"/>
          </ac:spMkLst>
        </pc:spChg>
        <pc:spChg chg="add mod topLvl">
          <ac:chgData name="#CUI SHUAIWEN#" userId="35a196ea-bcb8-475e-86cf-0b9eaca8a48f" providerId="ADAL" clId="{0B73D9CB-241D-4688-B0D2-32786C22DD72}" dt="2024-12-14T06:22:41.728" v="39052" actId="165"/>
          <ac:spMkLst>
            <pc:docMk/>
            <pc:sldMk cId="2064768768" sldId="369"/>
            <ac:spMk id="42" creationId="{9A5618DE-4657-B0AA-ABB5-A4A88D9E683C}"/>
          </ac:spMkLst>
        </pc:spChg>
        <pc:spChg chg="add mod topLvl">
          <ac:chgData name="#CUI SHUAIWEN#" userId="35a196ea-bcb8-475e-86cf-0b9eaca8a48f" providerId="ADAL" clId="{0B73D9CB-241D-4688-B0D2-32786C22DD72}" dt="2024-12-14T06:22:41.728" v="39052" actId="165"/>
          <ac:spMkLst>
            <pc:docMk/>
            <pc:sldMk cId="2064768768" sldId="369"/>
            <ac:spMk id="45" creationId="{836579AC-FCEA-AB95-92EB-8C85D9DD907F}"/>
          </ac:spMkLst>
        </pc:spChg>
        <pc:spChg chg="add mod topLvl">
          <ac:chgData name="#CUI SHUAIWEN#" userId="35a196ea-bcb8-475e-86cf-0b9eaca8a48f" providerId="ADAL" clId="{0B73D9CB-241D-4688-B0D2-32786C22DD72}" dt="2024-12-14T06:22:41.728" v="39052" actId="165"/>
          <ac:spMkLst>
            <pc:docMk/>
            <pc:sldMk cId="2064768768" sldId="369"/>
            <ac:spMk id="47" creationId="{DA3C43AE-4556-33A9-534F-4160B32B2749}"/>
          </ac:spMkLst>
        </pc:spChg>
        <pc:spChg chg="mod">
          <ac:chgData name="#CUI SHUAIWEN#" userId="35a196ea-bcb8-475e-86cf-0b9eaca8a48f" providerId="ADAL" clId="{0B73D9CB-241D-4688-B0D2-32786C22DD72}" dt="2024-12-11T13:52:11.569" v="3345" actId="20577"/>
          <ac:spMkLst>
            <pc:docMk/>
            <pc:sldMk cId="2064768768" sldId="369"/>
            <ac:spMk id="50" creationId="{AAD71DD3-3424-FFE2-1C74-3B92753B156B}"/>
          </ac:spMkLst>
        </pc:spChg>
        <pc:spChg chg="add mod topLvl">
          <ac:chgData name="#CUI SHUAIWEN#" userId="35a196ea-bcb8-475e-86cf-0b9eaca8a48f" providerId="ADAL" clId="{0B73D9CB-241D-4688-B0D2-32786C22DD72}" dt="2024-12-14T06:22:41.728" v="39052" actId="165"/>
          <ac:spMkLst>
            <pc:docMk/>
            <pc:sldMk cId="2064768768" sldId="369"/>
            <ac:spMk id="51" creationId="{A6A66D7F-573F-D0C4-9E46-710FBD7A419D}"/>
          </ac:spMkLst>
        </pc:spChg>
        <pc:spChg chg="add mod topLvl">
          <ac:chgData name="#CUI SHUAIWEN#" userId="35a196ea-bcb8-475e-86cf-0b9eaca8a48f" providerId="ADAL" clId="{0B73D9CB-241D-4688-B0D2-32786C22DD72}" dt="2024-12-14T06:22:41.728" v="39052" actId="165"/>
          <ac:spMkLst>
            <pc:docMk/>
            <pc:sldMk cId="2064768768" sldId="369"/>
            <ac:spMk id="52" creationId="{B51F645E-493C-04FC-DA75-9D0F7616BFE4}"/>
          </ac:spMkLst>
        </pc:spChg>
        <pc:spChg chg="add mod topLvl">
          <ac:chgData name="#CUI SHUAIWEN#" userId="35a196ea-bcb8-475e-86cf-0b9eaca8a48f" providerId="ADAL" clId="{0B73D9CB-241D-4688-B0D2-32786C22DD72}" dt="2024-12-14T06:22:41.728" v="39052" actId="165"/>
          <ac:spMkLst>
            <pc:docMk/>
            <pc:sldMk cId="2064768768" sldId="369"/>
            <ac:spMk id="53" creationId="{AFF3CD04-F2FF-CC02-A1BD-BD6822D72061}"/>
          </ac:spMkLst>
        </pc:spChg>
        <pc:spChg chg="add mod topLvl">
          <ac:chgData name="#CUI SHUAIWEN#" userId="35a196ea-bcb8-475e-86cf-0b9eaca8a48f" providerId="ADAL" clId="{0B73D9CB-241D-4688-B0D2-32786C22DD72}" dt="2024-12-14T06:22:41.728" v="39052" actId="165"/>
          <ac:spMkLst>
            <pc:docMk/>
            <pc:sldMk cId="2064768768" sldId="369"/>
            <ac:spMk id="54" creationId="{7DE408EE-F639-A865-D2D8-41156D00627E}"/>
          </ac:spMkLst>
        </pc:spChg>
        <pc:spChg chg="add mod topLvl">
          <ac:chgData name="#CUI SHUAIWEN#" userId="35a196ea-bcb8-475e-86cf-0b9eaca8a48f" providerId="ADAL" clId="{0B73D9CB-241D-4688-B0D2-32786C22DD72}" dt="2024-12-14T06:22:41.728" v="39052" actId="165"/>
          <ac:spMkLst>
            <pc:docMk/>
            <pc:sldMk cId="2064768768" sldId="369"/>
            <ac:spMk id="55" creationId="{558B7979-76FC-6828-2C6A-23F35F1EFA42}"/>
          </ac:spMkLst>
        </pc:spChg>
        <pc:spChg chg="add mod topLvl">
          <ac:chgData name="#CUI SHUAIWEN#" userId="35a196ea-bcb8-475e-86cf-0b9eaca8a48f" providerId="ADAL" clId="{0B73D9CB-241D-4688-B0D2-32786C22DD72}" dt="2024-12-14T06:22:41.728" v="39052" actId="165"/>
          <ac:spMkLst>
            <pc:docMk/>
            <pc:sldMk cId="2064768768" sldId="369"/>
            <ac:spMk id="56" creationId="{A4194BDB-97A6-6806-57A3-31CD49C09163}"/>
          </ac:spMkLst>
        </pc:spChg>
        <pc:spChg chg="add mod topLvl">
          <ac:chgData name="#CUI SHUAIWEN#" userId="35a196ea-bcb8-475e-86cf-0b9eaca8a48f" providerId="ADAL" clId="{0B73D9CB-241D-4688-B0D2-32786C22DD72}" dt="2024-12-14T06:22:41.728" v="39052" actId="165"/>
          <ac:spMkLst>
            <pc:docMk/>
            <pc:sldMk cId="2064768768" sldId="369"/>
            <ac:spMk id="57" creationId="{C5D5CCC0-40B5-524B-9E5B-D7A297C308A2}"/>
          </ac:spMkLst>
        </pc:spChg>
        <pc:grpChg chg="add del mod">
          <ac:chgData name="#CUI SHUAIWEN#" userId="35a196ea-bcb8-475e-86cf-0b9eaca8a48f" providerId="ADAL" clId="{0B73D9CB-241D-4688-B0D2-32786C22DD72}" dt="2024-12-14T06:22:41.728" v="39052" actId="165"/>
          <ac:grpSpMkLst>
            <pc:docMk/>
            <pc:sldMk cId="2064768768" sldId="369"/>
            <ac:grpSpMk id="62" creationId="{AC25811F-63B0-9D97-4C6B-7A66AD85A13A}"/>
          </ac:grpSpMkLst>
        </pc:grpChg>
        <pc:picChg chg="del">
          <ac:chgData name="#CUI SHUAIWEN#" userId="35a196ea-bcb8-475e-86cf-0b9eaca8a48f" providerId="ADAL" clId="{0B73D9CB-241D-4688-B0D2-32786C22DD72}" dt="2024-12-14T06:22:26.729" v="39046" actId="478"/>
          <ac:picMkLst>
            <pc:docMk/>
            <pc:sldMk cId="2064768768" sldId="369"/>
            <ac:picMk id="11" creationId="{C8AD4C55-7DEF-5EA0-60D4-16D0FB91450B}"/>
          </ac:picMkLst>
        </pc:picChg>
        <pc:picChg chg="add mod">
          <ac:chgData name="#CUI SHUAIWEN#" userId="35a196ea-bcb8-475e-86cf-0b9eaca8a48f" providerId="ADAL" clId="{0B73D9CB-241D-4688-B0D2-32786C22DD72}" dt="2024-12-14T06:22:32.752" v="39047"/>
          <ac:picMkLst>
            <pc:docMk/>
            <pc:sldMk cId="2064768768" sldId="369"/>
            <ac:picMk id="31" creationId="{F0313485-E6D3-9FFD-E376-B1DCDB8667DC}"/>
          </ac:picMkLst>
        </pc:picChg>
        <pc:picChg chg="add mod">
          <ac:chgData name="#CUI SHUAIWEN#" userId="35a196ea-bcb8-475e-86cf-0b9eaca8a48f" providerId="ADAL" clId="{0B73D9CB-241D-4688-B0D2-32786C22DD72}" dt="2024-12-14T06:22:32.752" v="39047"/>
          <ac:picMkLst>
            <pc:docMk/>
            <pc:sldMk cId="2064768768" sldId="369"/>
            <ac:picMk id="33" creationId="{7C211D2A-002F-CDAB-8AB1-70059A1052C2}"/>
          </ac:picMkLst>
        </pc:picChg>
        <pc:picChg chg="add mod topLvl">
          <ac:chgData name="#CUI SHUAIWEN#" userId="35a196ea-bcb8-475e-86cf-0b9eaca8a48f" providerId="ADAL" clId="{0B73D9CB-241D-4688-B0D2-32786C22DD72}" dt="2024-12-14T06:22:41.728" v="39052" actId="165"/>
          <ac:picMkLst>
            <pc:docMk/>
            <pc:sldMk cId="2064768768" sldId="369"/>
            <ac:picMk id="58" creationId="{BC4020BD-68DF-1B4E-60E4-9E904F7A2EB7}"/>
          </ac:picMkLst>
        </pc:picChg>
        <pc:picChg chg="add mod topLvl">
          <ac:chgData name="#CUI SHUAIWEN#" userId="35a196ea-bcb8-475e-86cf-0b9eaca8a48f" providerId="ADAL" clId="{0B73D9CB-241D-4688-B0D2-32786C22DD72}" dt="2024-12-14T06:22:41.728" v="39052" actId="165"/>
          <ac:picMkLst>
            <pc:docMk/>
            <pc:sldMk cId="2064768768" sldId="369"/>
            <ac:picMk id="59" creationId="{12DACA2B-9F1C-A7F3-90D0-037D477E5F2F}"/>
          </ac:picMkLst>
        </pc:picChg>
        <pc:cxnChg chg="add mod">
          <ac:chgData name="#CUI SHUAIWEN#" userId="35a196ea-bcb8-475e-86cf-0b9eaca8a48f" providerId="ADAL" clId="{0B73D9CB-241D-4688-B0D2-32786C22DD72}" dt="2024-12-14T06:22:32.752" v="39047"/>
          <ac:cxnSpMkLst>
            <pc:docMk/>
            <pc:sldMk cId="2064768768" sldId="369"/>
            <ac:cxnSpMk id="14" creationId="{F8897ED6-837F-B681-22C5-481E2333E810}"/>
          </ac:cxnSpMkLst>
        </pc:cxnChg>
        <pc:cxnChg chg="add mod">
          <ac:chgData name="#CUI SHUAIWEN#" userId="35a196ea-bcb8-475e-86cf-0b9eaca8a48f" providerId="ADAL" clId="{0B73D9CB-241D-4688-B0D2-32786C22DD72}" dt="2024-12-14T06:22:32.752" v="39047"/>
          <ac:cxnSpMkLst>
            <pc:docMk/>
            <pc:sldMk cId="2064768768" sldId="369"/>
            <ac:cxnSpMk id="18" creationId="{B8C517D2-9D31-6EF9-B36E-9744E1733C40}"/>
          </ac:cxnSpMkLst>
        </pc:cxnChg>
        <pc:cxnChg chg="add mod">
          <ac:chgData name="#CUI SHUAIWEN#" userId="35a196ea-bcb8-475e-86cf-0b9eaca8a48f" providerId="ADAL" clId="{0B73D9CB-241D-4688-B0D2-32786C22DD72}" dt="2024-12-14T06:22:32.752" v="39047"/>
          <ac:cxnSpMkLst>
            <pc:docMk/>
            <pc:sldMk cId="2064768768" sldId="369"/>
            <ac:cxnSpMk id="20" creationId="{1B5A34FE-3A7B-6C6C-27C2-A1B454A6A69C}"/>
          </ac:cxnSpMkLst>
        </pc:cxnChg>
        <pc:cxnChg chg="add mod">
          <ac:chgData name="#CUI SHUAIWEN#" userId="35a196ea-bcb8-475e-86cf-0b9eaca8a48f" providerId="ADAL" clId="{0B73D9CB-241D-4688-B0D2-32786C22DD72}" dt="2024-12-14T06:22:32.752" v="39047"/>
          <ac:cxnSpMkLst>
            <pc:docMk/>
            <pc:sldMk cId="2064768768" sldId="369"/>
            <ac:cxnSpMk id="22" creationId="{B1CB83E7-80C9-79E3-48EC-32AB7D1BC1C4}"/>
          </ac:cxnSpMkLst>
        </pc:cxnChg>
        <pc:cxnChg chg="add mod">
          <ac:chgData name="#CUI SHUAIWEN#" userId="35a196ea-bcb8-475e-86cf-0b9eaca8a48f" providerId="ADAL" clId="{0B73D9CB-241D-4688-B0D2-32786C22DD72}" dt="2024-12-14T06:22:32.752" v="39047"/>
          <ac:cxnSpMkLst>
            <pc:docMk/>
            <pc:sldMk cId="2064768768" sldId="369"/>
            <ac:cxnSpMk id="23" creationId="{36F21085-45D6-8BCA-2B12-78AC919CECB2}"/>
          </ac:cxnSpMkLst>
        </pc:cxnChg>
        <pc:cxnChg chg="add mod">
          <ac:chgData name="#CUI SHUAIWEN#" userId="35a196ea-bcb8-475e-86cf-0b9eaca8a48f" providerId="ADAL" clId="{0B73D9CB-241D-4688-B0D2-32786C22DD72}" dt="2024-12-14T06:22:32.752" v="39047"/>
          <ac:cxnSpMkLst>
            <pc:docMk/>
            <pc:sldMk cId="2064768768" sldId="369"/>
            <ac:cxnSpMk id="34" creationId="{2B812E60-63F3-79DD-F3C5-7F91321B3D55}"/>
          </ac:cxnSpMkLst>
        </pc:cxnChg>
        <pc:cxnChg chg="add mod">
          <ac:chgData name="#CUI SHUAIWEN#" userId="35a196ea-bcb8-475e-86cf-0b9eaca8a48f" providerId="ADAL" clId="{0B73D9CB-241D-4688-B0D2-32786C22DD72}" dt="2024-12-14T06:22:32.752" v="39047"/>
          <ac:cxnSpMkLst>
            <pc:docMk/>
            <pc:sldMk cId="2064768768" sldId="369"/>
            <ac:cxnSpMk id="35" creationId="{996D0455-9348-B06A-92C0-1F9B0141465A}"/>
          </ac:cxnSpMkLst>
        </pc:cxnChg>
        <pc:cxnChg chg="add mod topLvl">
          <ac:chgData name="#CUI SHUAIWEN#" userId="35a196ea-bcb8-475e-86cf-0b9eaca8a48f" providerId="ADAL" clId="{0B73D9CB-241D-4688-B0D2-32786C22DD72}" dt="2024-12-14T06:22:41.728" v="39052" actId="165"/>
          <ac:cxnSpMkLst>
            <pc:docMk/>
            <pc:sldMk cId="2064768768" sldId="369"/>
            <ac:cxnSpMk id="43" creationId="{2D4A79C1-95E3-1D98-8E6A-8B2AC883E76E}"/>
          </ac:cxnSpMkLst>
        </pc:cxnChg>
        <pc:cxnChg chg="add mod topLvl">
          <ac:chgData name="#CUI SHUAIWEN#" userId="35a196ea-bcb8-475e-86cf-0b9eaca8a48f" providerId="ADAL" clId="{0B73D9CB-241D-4688-B0D2-32786C22DD72}" dt="2024-12-14T06:22:41.728" v="39052" actId="165"/>
          <ac:cxnSpMkLst>
            <pc:docMk/>
            <pc:sldMk cId="2064768768" sldId="369"/>
            <ac:cxnSpMk id="44" creationId="{3010A0A9-EF1A-8AD3-82E2-676FDCEDF57B}"/>
          </ac:cxnSpMkLst>
        </pc:cxnChg>
        <pc:cxnChg chg="add mod topLvl">
          <ac:chgData name="#CUI SHUAIWEN#" userId="35a196ea-bcb8-475e-86cf-0b9eaca8a48f" providerId="ADAL" clId="{0B73D9CB-241D-4688-B0D2-32786C22DD72}" dt="2024-12-14T06:22:41.728" v="39052" actId="165"/>
          <ac:cxnSpMkLst>
            <pc:docMk/>
            <pc:sldMk cId="2064768768" sldId="369"/>
            <ac:cxnSpMk id="46" creationId="{9491EA75-669F-BFEE-AE4E-7AEE069AA46B}"/>
          </ac:cxnSpMkLst>
        </pc:cxnChg>
        <pc:cxnChg chg="add mod topLvl">
          <ac:chgData name="#CUI SHUAIWEN#" userId="35a196ea-bcb8-475e-86cf-0b9eaca8a48f" providerId="ADAL" clId="{0B73D9CB-241D-4688-B0D2-32786C22DD72}" dt="2024-12-14T06:22:41.728" v="39052" actId="165"/>
          <ac:cxnSpMkLst>
            <pc:docMk/>
            <pc:sldMk cId="2064768768" sldId="369"/>
            <ac:cxnSpMk id="48" creationId="{AD6E012E-E6DC-3786-3D2B-3021312E38B2}"/>
          </ac:cxnSpMkLst>
        </pc:cxnChg>
        <pc:cxnChg chg="add mod topLvl">
          <ac:chgData name="#CUI SHUAIWEN#" userId="35a196ea-bcb8-475e-86cf-0b9eaca8a48f" providerId="ADAL" clId="{0B73D9CB-241D-4688-B0D2-32786C22DD72}" dt="2024-12-14T06:22:41.728" v="39052" actId="165"/>
          <ac:cxnSpMkLst>
            <pc:docMk/>
            <pc:sldMk cId="2064768768" sldId="369"/>
            <ac:cxnSpMk id="49" creationId="{3432FC06-20B5-F806-D640-206E47842B46}"/>
          </ac:cxnSpMkLst>
        </pc:cxnChg>
        <pc:cxnChg chg="add mod topLvl">
          <ac:chgData name="#CUI SHUAIWEN#" userId="35a196ea-bcb8-475e-86cf-0b9eaca8a48f" providerId="ADAL" clId="{0B73D9CB-241D-4688-B0D2-32786C22DD72}" dt="2024-12-14T06:22:41.728" v="39052" actId="165"/>
          <ac:cxnSpMkLst>
            <pc:docMk/>
            <pc:sldMk cId="2064768768" sldId="369"/>
            <ac:cxnSpMk id="60" creationId="{55559C44-C192-88B1-BE69-C271F1A05D50}"/>
          </ac:cxnSpMkLst>
        </pc:cxnChg>
        <pc:cxnChg chg="add mod topLvl">
          <ac:chgData name="#CUI SHUAIWEN#" userId="35a196ea-bcb8-475e-86cf-0b9eaca8a48f" providerId="ADAL" clId="{0B73D9CB-241D-4688-B0D2-32786C22DD72}" dt="2024-12-14T06:22:41.728" v="39052" actId="165"/>
          <ac:cxnSpMkLst>
            <pc:docMk/>
            <pc:sldMk cId="2064768768" sldId="369"/>
            <ac:cxnSpMk id="61" creationId="{C3B82004-B30D-8545-15E3-182D4857DA89}"/>
          </ac:cxnSpMkLst>
        </pc:cxnChg>
      </pc:sldChg>
      <pc:sldChg chg="modSp del mod ord">
        <pc:chgData name="#CUI SHUAIWEN#" userId="35a196ea-bcb8-475e-86cf-0b9eaca8a48f" providerId="ADAL" clId="{0B73D9CB-241D-4688-B0D2-32786C22DD72}" dt="2024-12-14T05:43:50.248" v="38673" actId="47"/>
        <pc:sldMkLst>
          <pc:docMk/>
          <pc:sldMk cId="874254891" sldId="370"/>
        </pc:sldMkLst>
        <pc:spChg chg="mod">
          <ac:chgData name="#CUI SHUAIWEN#" userId="35a196ea-bcb8-475e-86cf-0b9eaca8a48f" providerId="ADAL" clId="{0B73D9CB-241D-4688-B0D2-32786C22DD72}" dt="2024-12-11T13:52:15.162" v="3346" actId="20577"/>
          <ac:spMkLst>
            <pc:docMk/>
            <pc:sldMk cId="874254891" sldId="370"/>
            <ac:spMk id="50" creationId="{7310B94A-0422-C7B8-E2CF-F9DE62CC52AD}"/>
          </ac:spMkLst>
        </pc:spChg>
      </pc:sldChg>
      <pc:sldChg chg="modSp del mod">
        <pc:chgData name="#CUI SHUAIWEN#" userId="35a196ea-bcb8-475e-86cf-0b9eaca8a48f" providerId="ADAL" clId="{0B73D9CB-241D-4688-B0D2-32786C22DD72}" dt="2024-12-14T07:12:32.450" v="39768" actId="47"/>
        <pc:sldMkLst>
          <pc:docMk/>
          <pc:sldMk cId="2046053169" sldId="371"/>
        </pc:sldMkLst>
        <pc:spChg chg="mod">
          <ac:chgData name="#CUI SHUAIWEN#" userId="35a196ea-bcb8-475e-86cf-0b9eaca8a48f" providerId="ADAL" clId="{0B73D9CB-241D-4688-B0D2-32786C22DD72}" dt="2024-12-11T13:52:18.501" v="3347" actId="20577"/>
          <ac:spMkLst>
            <pc:docMk/>
            <pc:sldMk cId="2046053169" sldId="371"/>
            <ac:spMk id="50" creationId="{AB4247F2-6F9E-DE3E-9C0B-51EF2DA94B8D}"/>
          </ac:spMkLst>
        </pc:spChg>
      </pc:sldChg>
      <pc:sldChg chg="addSp delSp modSp del mod">
        <pc:chgData name="#CUI SHUAIWEN#" userId="35a196ea-bcb8-475e-86cf-0b9eaca8a48f" providerId="ADAL" clId="{0B73D9CB-241D-4688-B0D2-32786C22DD72}" dt="2024-12-14T06:44:27.017" v="39383" actId="47"/>
        <pc:sldMkLst>
          <pc:docMk/>
          <pc:sldMk cId="4256814151" sldId="372"/>
        </pc:sldMkLst>
        <pc:spChg chg="add del mod">
          <ac:chgData name="#CUI SHUAIWEN#" userId="35a196ea-bcb8-475e-86cf-0b9eaca8a48f" providerId="ADAL" clId="{0B73D9CB-241D-4688-B0D2-32786C22DD72}" dt="2024-12-14T06:43:46.255" v="39372" actId="478"/>
          <ac:spMkLst>
            <pc:docMk/>
            <pc:sldMk cId="4256814151" sldId="372"/>
            <ac:spMk id="2" creationId="{D375DB5D-900A-C16A-4A26-07AF340954C2}"/>
          </ac:spMkLst>
        </pc:spChg>
        <pc:spChg chg="mod">
          <ac:chgData name="#CUI SHUAIWEN#" userId="35a196ea-bcb8-475e-86cf-0b9eaca8a48f" providerId="ADAL" clId="{0B73D9CB-241D-4688-B0D2-32786C22DD72}" dt="2024-12-11T13:52:21.279" v="3348" actId="20577"/>
          <ac:spMkLst>
            <pc:docMk/>
            <pc:sldMk cId="4256814151" sldId="372"/>
            <ac:spMk id="50" creationId="{1081C881-BD5E-CBE8-90ED-A19BC26D7254}"/>
          </ac:spMkLst>
        </pc:spChg>
        <pc:picChg chg="mod">
          <ac:chgData name="#CUI SHUAIWEN#" userId="35a196ea-bcb8-475e-86cf-0b9eaca8a48f" providerId="ADAL" clId="{0B73D9CB-241D-4688-B0D2-32786C22DD72}" dt="2024-12-14T01:17:41.229" v="36665" actId="1076"/>
          <ac:picMkLst>
            <pc:docMk/>
            <pc:sldMk cId="4256814151" sldId="372"/>
            <ac:picMk id="13" creationId="{543CC8A1-123F-0EE8-08FD-1614BEE0967F}"/>
          </ac:picMkLst>
        </pc:picChg>
      </pc:sldChg>
      <pc:sldChg chg="modSp del mod">
        <pc:chgData name="#CUI SHUAIWEN#" userId="35a196ea-bcb8-475e-86cf-0b9eaca8a48f" providerId="ADAL" clId="{0B73D9CB-241D-4688-B0D2-32786C22DD72}" dt="2024-12-14T07:12:30.769" v="39767" actId="47"/>
        <pc:sldMkLst>
          <pc:docMk/>
          <pc:sldMk cId="3300643885" sldId="373"/>
        </pc:sldMkLst>
        <pc:spChg chg="mod">
          <ac:chgData name="#CUI SHUAIWEN#" userId="35a196ea-bcb8-475e-86cf-0b9eaca8a48f" providerId="ADAL" clId="{0B73D9CB-241D-4688-B0D2-32786C22DD72}" dt="2024-12-11T13:52:24.567" v="3349" actId="20577"/>
          <ac:spMkLst>
            <pc:docMk/>
            <pc:sldMk cId="3300643885" sldId="373"/>
            <ac:spMk id="50" creationId="{18330FBD-E977-E98E-3039-25B7D54AC51A}"/>
          </ac:spMkLst>
        </pc:spChg>
      </pc:sldChg>
      <pc:sldChg chg="modSp del mod">
        <pc:chgData name="#CUI SHUAIWEN#" userId="35a196ea-bcb8-475e-86cf-0b9eaca8a48f" providerId="ADAL" clId="{0B73D9CB-241D-4688-B0D2-32786C22DD72}" dt="2024-12-14T07:31:53.763" v="40098" actId="47"/>
        <pc:sldMkLst>
          <pc:docMk/>
          <pc:sldMk cId="1624833177" sldId="374"/>
        </pc:sldMkLst>
        <pc:spChg chg="mod">
          <ac:chgData name="#CUI SHUAIWEN#" userId="35a196ea-bcb8-475e-86cf-0b9eaca8a48f" providerId="ADAL" clId="{0B73D9CB-241D-4688-B0D2-32786C22DD72}" dt="2024-12-11T13:52:27.773" v="3350" actId="20577"/>
          <ac:spMkLst>
            <pc:docMk/>
            <pc:sldMk cId="1624833177" sldId="374"/>
            <ac:spMk id="50" creationId="{78F0A838-3329-9082-1DC8-CA0994E3A2F4}"/>
          </ac:spMkLst>
        </pc:spChg>
        <pc:picChg chg="mod modCrop">
          <ac:chgData name="#CUI SHUAIWEN#" userId="35a196ea-bcb8-475e-86cf-0b9eaca8a48f" providerId="ADAL" clId="{0B73D9CB-241D-4688-B0D2-32786C22DD72}" dt="2024-12-14T07:27:17.484" v="40033" actId="1076"/>
          <ac:picMkLst>
            <pc:docMk/>
            <pc:sldMk cId="1624833177" sldId="374"/>
            <ac:picMk id="13" creationId="{E799EFB2-1D92-C9B7-A53C-B2A16FBE005C}"/>
          </ac:picMkLst>
        </pc:picChg>
        <pc:picChg chg="mod">
          <ac:chgData name="#CUI SHUAIWEN#" userId="35a196ea-bcb8-475e-86cf-0b9eaca8a48f" providerId="ADAL" clId="{0B73D9CB-241D-4688-B0D2-32786C22DD72}" dt="2024-12-14T07:27:19.217" v="40034" actId="1076"/>
          <ac:picMkLst>
            <pc:docMk/>
            <pc:sldMk cId="1624833177" sldId="374"/>
            <ac:picMk id="18" creationId="{8423D34F-043D-A935-DE08-39340AD94593}"/>
          </ac:picMkLst>
        </pc:picChg>
      </pc:sldChg>
      <pc:sldChg chg="addSp modSp del mod">
        <pc:chgData name="#CUI SHUAIWEN#" userId="35a196ea-bcb8-475e-86cf-0b9eaca8a48f" providerId="ADAL" clId="{0B73D9CB-241D-4688-B0D2-32786C22DD72}" dt="2024-12-14T12:20:33.244" v="50601" actId="47"/>
        <pc:sldMkLst>
          <pc:docMk/>
          <pc:sldMk cId="3416812268" sldId="375"/>
        </pc:sldMkLst>
        <pc:spChg chg="mod">
          <ac:chgData name="#CUI SHUAIWEN#" userId="35a196ea-bcb8-475e-86cf-0b9eaca8a48f" providerId="ADAL" clId="{0B73D9CB-241D-4688-B0D2-32786C22DD72}" dt="2024-12-11T13:52:38.874" v="3353" actId="20577"/>
          <ac:spMkLst>
            <pc:docMk/>
            <pc:sldMk cId="3416812268" sldId="375"/>
            <ac:spMk id="50" creationId="{5182CB7F-9DB5-AAFF-8623-00B32128D10A}"/>
          </ac:spMkLst>
        </pc:spChg>
        <pc:graphicFrameChg chg="add mod">
          <ac:chgData name="#CUI SHUAIWEN#" userId="35a196ea-bcb8-475e-86cf-0b9eaca8a48f" providerId="ADAL" clId="{0B73D9CB-241D-4688-B0D2-32786C22DD72}" dt="2024-12-14T12:17:37.704" v="50592"/>
          <ac:graphicFrameMkLst>
            <pc:docMk/>
            <pc:sldMk cId="3416812268" sldId="375"/>
            <ac:graphicFrameMk id="2" creationId="{478573AB-990C-6FA8-12D1-A45F9D658E0E}"/>
          </ac:graphicFrameMkLst>
        </pc:graphicFrameChg>
        <pc:picChg chg="mod">
          <ac:chgData name="#CUI SHUAIWEN#" userId="35a196ea-bcb8-475e-86cf-0b9eaca8a48f" providerId="ADAL" clId="{0B73D9CB-241D-4688-B0D2-32786C22DD72}" dt="2024-12-14T02:22:06.320" v="37592" actId="1076"/>
          <ac:picMkLst>
            <pc:docMk/>
            <pc:sldMk cId="3416812268" sldId="375"/>
            <ac:picMk id="11" creationId="{6176107F-6293-3A23-E98F-722B02EE21B8}"/>
          </ac:picMkLst>
        </pc:picChg>
      </pc:sldChg>
      <pc:sldChg chg="addSp delSp modSp add mod delAnim modAnim modNotesTx">
        <pc:chgData name="#CUI SHUAIWEN#" userId="35a196ea-bcb8-475e-86cf-0b9eaca8a48f" providerId="ADAL" clId="{0B73D9CB-241D-4688-B0D2-32786C22DD72}" dt="2024-12-13T03:01:28.870" v="10768" actId="207"/>
        <pc:sldMkLst>
          <pc:docMk/>
          <pc:sldMk cId="161733145" sldId="376"/>
        </pc:sldMkLst>
        <pc:spChg chg="mod">
          <ac:chgData name="#CUI SHUAIWEN#" userId="35a196ea-bcb8-475e-86cf-0b9eaca8a48f" providerId="ADAL" clId="{0B73D9CB-241D-4688-B0D2-32786C22DD72}" dt="2024-12-12T01:11:10.113" v="4656"/>
          <ac:spMkLst>
            <pc:docMk/>
            <pc:sldMk cId="161733145" sldId="376"/>
            <ac:spMk id="11" creationId="{E07E94CC-D099-FA92-EB9D-F5009D1A0727}"/>
          </ac:spMkLst>
        </pc:spChg>
        <pc:spChg chg="mod">
          <ac:chgData name="#CUI SHUAIWEN#" userId="35a196ea-bcb8-475e-86cf-0b9eaca8a48f" providerId="ADAL" clId="{0B73D9CB-241D-4688-B0D2-32786C22DD72}" dt="2024-12-12T01:11:10.113" v="4656"/>
          <ac:spMkLst>
            <pc:docMk/>
            <pc:sldMk cId="161733145" sldId="376"/>
            <ac:spMk id="14" creationId="{226A5471-C7C7-507B-5EDC-761C7FEF4AE8}"/>
          </ac:spMkLst>
        </pc:spChg>
        <pc:spChg chg="mod">
          <ac:chgData name="#CUI SHUAIWEN#" userId="35a196ea-bcb8-475e-86cf-0b9eaca8a48f" providerId="ADAL" clId="{0B73D9CB-241D-4688-B0D2-32786C22DD72}" dt="2024-12-12T01:14:54.194" v="4719"/>
          <ac:spMkLst>
            <pc:docMk/>
            <pc:sldMk cId="161733145" sldId="376"/>
            <ac:spMk id="19" creationId="{8F612315-7C06-335C-B630-F2E6C05E7725}"/>
          </ac:spMkLst>
        </pc:spChg>
        <pc:spChg chg="mod">
          <ac:chgData name="#CUI SHUAIWEN#" userId="35a196ea-bcb8-475e-86cf-0b9eaca8a48f" providerId="ADAL" clId="{0B73D9CB-241D-4688-B0D2-32786C22DD72}" dt="2024-12-12T01:14:54.194" v="4719"/>
          <ac:spMkLst>
            <pc:docMk/>
            <pc:sldMk cId="161733145" sldId="376"/>
            <ac:spMk id="20" creationId="{8A19E7A8-570C-3E10-17BC-8FF6FBC9AE46}"/>
          </ac:spMkLst>
        </pc:spChg>
        <pc:spChg chg="mod">
          <ac:chgData name="#CUI SHUAIWEN#" userId="35a196ea-bcb8-475e-86cf-0b9eaca8a48f" providerId="ADAL" clId="{0B73D9CB-241D-4688-B0D2-32786C22DD72}" dt="2024-12-12T01:14:54.194" v="4719"/>
          <ac:spMkLst>
            <pc:docMk/>
            <pc:sldMk cId="161733145" sldId="376"/>
            <ac:spMk id="21" creationId="{39825BFE-B7ED-41F8-64A5-924708763156}"/>
          </ac:spMkLst>
        </pc:spChg>
        <pc:spChg chg="mod">
          <ac:chgData name="#CUI SHUAIWEN#" userId="35a196ea-bcb8-475e-86cf-0b9eaca8a48f" providerId="ADAL" clId="{0B73D9CB-241D-4688-B0D2-32786C22DD72}" dt="2024-12-12T01:14:54.194" v="4719"/>
          <ac:spMkLst>
            <pc:docMk/>
            <pc:sldMk cId="161733145" sldId="376"/>
            <ac:spMk id="22" creationId="{62FFF41E-75A2-28A3-D1D7-D7B4C22C29C6}"/>
          </ac:spMkLst>
        </pc:spChg>
        <pc:spChg chg="mod">
          <ac:chgData name="#CUI SHUAIWEN#" userId="35a196ea-bcb8-475e-86cf-0b9eaca8a48f" providerId="ADAL" clId="{0B73D9CB-241D-4688-B0D2-32786C22DD72}" dt="2024-12-12T01:14:54.194" v="4719"/>
          <ac:spMkLst>
            <pc:docMk/>
            <pc:sldMk cId="161733145" sldId="376"/>
            <ac:spMk id="23" creationId="{BC0E8EA8-6220-BAFE-790C-6B4BB34DBE17}"/>
          </ac:spMkLst>
        </pc:spChg>
        <pc:spChg chg="mod">
          <ac:chgData name="#CUI SHUAIWEN#" userId="35a196ea-bcb8-475e-86cf-0b9eaca8a48f" providerId="ADAL" clId="{0B73D9CB-241D-4688-B0D2-32786C22DD72}" dt="2024-12-12T01:46:58.402" v="5645"/>
          <ac:spMkLst>
            <pc:docMk/>
            <pc:sldMk cId="161733145" sldId="376"/>
            <ac:spMk id="31" creationId="{89782A82-6D71-4087-770C-3BB82D4F3BC0}"/>
          </ac:spMkLst>
        </pc:spChg>
        <pc:spChg chg="mod">
          <ac:chgData name="#CUI SHUAIWEN#" userId="35a196ea-bcb8-475e-86cf-0b9eaca8a48f" providerId="ADAL" clId="{0B73D9CB-241D-4688-B0D2-32786C22DD72}" dt="2024-12-12T01:14:54.194" v="4719"/>
          <ac:spMkLst>
            <pc:docMk/>
            <pc:sldMk cId="161733145" sldId="376"/>
            <ac:spMk id="37" creationId="{A033F5C6-4A22-0997-EEAC-29FDA7B1AE6C}"/>
          </ac:spMkLst>
        </pc:spChg>
        <pc:spChg chg="mod">
          <ac:chgData name="#CUI SHUAIWEN#" userId="35a196ea-bcb8-475e-86cf-0b9eaca8a48f" providerId="ADAL" clId="{0B73D9CB-241D-4688-B0D2-32786C22DD72}" dt="2024-12-12T01:14:54.194" v="4719"/>
          <ac:spMkLst>
            <pc:docMk/>
            <pc:sldMk cId="161733145" sldId="376"/>
            <ac:spMk id="38" creationId="{0726CC40-0921-C1AF-709E-AC8892A95680}"/>
          </ac:spMkLst>
        </pc:spChg>
        <pc:spChg chg="mod">
          <ac:chgData name="#CUI SHUAIWEN#" userId="35a196ea-bcb8-475e-86cf-0b9eaca8a48f" providerId="ADAL" clId="{0B73D9CB-241D-4688-B0D2-32786C22DD72}" dt="2024-12-12T01:14:54.194" v="4719"/>
          <ac:spMkLst>
            <pc:docMk/>
            <pc:sldMk cId="161733145" sldId="376"/>
            <ac:spMk id="39" creationId="{8C334259-6DB5-BA0B-CF98-BF6AA02C9738}"/>
          </ac:spMkLst>
        </pc:spChg>
        <pc:spChg chg="mod">
          <ac:chgData name="#CUI SHUAIWEN#" userId="35a196ea-bcb8-475e-86cf-0b9eaca8a48f" providerId="ADAL" clId="{0B73D9CB-241D-4688-B0D2-32786C22DD72}" dt="2024-12-12T01:14:54.194" v="4719"/>
          <ac:spMkLst>
            <pc:docMk/>
            <pc:sldMk cId="161733145" sldId="376"/>
            <ac:spMk id="40" creationId="{54FDA237-5B2E-A8CB-E539-5958067C5D87}"/>
          </ac:spMkLst>
        </pc:spChg>
        <pc:spChg chg="mod">
          <ac:chgData name="#CUI SHUAIWEN#" userId="35a196ea-bcb8-475e-86cf-0b9eaca8a48f" providerId="ADAL" clId="{0B73D9CB-241D-4688-B0D2-32786C22DD72}" dt="2024-12-12T01:14:54.194" v="4719"/>
          <ac:spMkLst>
            <pc:docMk/>
            <pc:sldMk cId="161733145" sldId="376"/>
            <ac:spMk id="41" creationId="{2D66043A-C25D-20E9-5C8E-13383138CFED}"/>
          </ac:spMkLst>
        </pc:spChg>
        <pc:spChg chg="mod">
          <ac:chgData name="#CUI SHUAIWEN#" userId="35a196ea-bcb8-475e-86cf-0b9eaca8a48f" providerId="ADAL" clId="{0B73D9CB-241D-4688-B0D2-32786C22DD72}" dt="2024-12-12T01:14:54.194" v="4719"/>
          <ac:spMkLst>
            <pc:docMk/>
            <pc:sldMk cId="161733145" sldId="376"/>
            <ac:spMk id="42" creationId="{864ED247-8433-9CC2-9F4F-BA316395FE4B}"/>
          </ac:spMkLst>
        </pc:spChg>
        <pc:spChg chg="mod">
          <ac:chgData name="#CUI SHUAIWEN#" userId="35a196ea-bcb8-475e-86cf-0b9eaca8a48f" providerId="ADAL" clId="{0B73D9CB-241D-4688-B0D2-32786C22DD72}" dt="2024-12-12T01:14:54.194" v="4719"/>
          <ac:spMkLst>
            <pc:docMk/>
            <pc:sldMk cId="161733145" sldId="376"/>
            <ac:spMk id="43" creationId="{62D6E8C3-85E4-878C-5B26-44710506399C}"/>
          </ac:spMkLst>
        </pc:spChg>
        <pc:spChg chg="mod">
          <ac:chgData name="#CUI SHUAIWEN#" userId="35a196ea-bcb8-475e-86cf-0b9eaca8a48f" providerId="ADAL" clId="{0B73D9CB-241D-4688-B0D2-32786C22DD72}" dt="2024-12-12T01:14:54.194" v="4719"/>
          <ac:spMkLst>
            <pc:docMk/>
            <pc:sldMk cId="161733145" sldId="376"/>
            <ac:spMk id="44" creationId="{7999AE2B-8408-1978-511E-85C0AC4074E9}"/>
          </ac:spMkLst>
        </pc:spChg>
        <pc:spChg chg="mod">
          <ac:chgData name="#CUI SHUAIWEN#" userId="35a196ea-bcb8-475e-86cf-0b9eaca8a48f" providerId="ADAL" clId="{0B73D9CB-241D-4688-B0D2-32786C22DD72}" dt="2024-12-12T01:14:54.194" v="4719"/>
          <ac:spMkLst>
            <pc:docMk/>
            <pc:sldMk cId="161733145" sldId="376"/>
            <ac:spMk id="45" creationId="{23F986B5-E344-650D-3150-447FA884922C}"/>
          </ac:spMkLst>
        </pc:spChg>
        <pc:spChg chg="mod">
          <ac:chgData name="#CUI SHUAIWEN#" userId="35a196ea-bcb8-475e-86cf-0b9eaca8a48f" providerId="ADAL" clId="{0B73D9CB-241D-4688-B0D2-32786C22DD72}" dt="2024-12-12T01:14:54.194" v="4719"/>
          <ac:spMkLst>
            <pc:docMk/>
            <pc:sldMk cId="161733145" sldId="376"/>
            <ac:spMk id="46" creationId="{3CE58D82-2A25-7342-C467-CDBEFA3F1649}"/>
          </ac:spMkLst>
        </pc:spChg>
        <pc:spChg chg="mod">
          <ac:chgData name="#CUI SHUAIWEN#" userId="35a196ea-bcb8-475e-86cf-0b9eaca8a48f" providerId="ADAL" clId="{0B73D9CB-241D-4688-B0D2-32786C22DD72}" dt="2024-12-12T01:14:54.194" v="4719"/>
          <ac:spMkLst>
            <pc:docMk/>
            <pc:sldMk cId="161733145" sldId="376"/>
            <ac:spMk id="47" creationId="{9D37B5E8-4C53-0F91-713A-21A785562F31}"/>
          </ac:spMkLst>
        </pc:spChg>
        <pc:spChg chg="mod">
          <ac:chgData name="#CUI SHUAIWEN#" userId="35a196ea-bcb8-475e-86cf-0b9eaca8a48f" providerId="ADAL" clId="{0B73D9CB-241D-4688-B0D2-32786C22DD72}" dt="2024-12-12T01:14:54.194" v="4719"/>
          <ac:spMkLst>
            <pc:docMk/>
            <pc:sldMk cId="161733145" sldId="376"/>
            <ac:spMk id="48" creationId="{7B35279D-4437-9DDC-F31B-EE2A11692DF2}"/>
          </ac:spMkLst>
        </pc:spChg>
        <pc:spChg chg="mod">
          <ac:chgData name="#CUI SHUAIWEN#" userId="35a196ea-bcb8-475e-86cf-0b9eaca8a48f" providerId="ADAL" clId="{0B73D9CB-241D-4688-B0D2-32786C22DD72}" dt="2024-12-12T01:14:54.194" v="4719"/>
          <ac:spMkLst>
            <pc:docMk/>
            <pc:sldMk cId="161733145" sldId="376"/>
            <ac:spMk id="49" creationId="{E03605A8-832D-582F-87F7-0123533A33B5}"/>
          </ac:spMkLst>
        </pc:spChg>
        <pc:spChg chg="del mod topLvl">
          <ac:chgData name="#CUI SHUAIWEN#" userId="35a196ea-bcb8-475e-86cf-0b9eaca8a48f" providerId="ADAL" clId="{0B73D9CB-241D-4688-B0D2-32786C22DD72}" dt="2024-12-12T01:20:43.721" v="4761" actId="478"/>
          <ac:spMkLst>
            <pc:docMk/>
            <pc:sldMk cId="161733145" sldId="376"/>
            <ac:spMk id="51" creationId="{EEA699F9-FAC3-0440-5396-29221CD3415A}"/>
          </ac:spMkLst>
        </pc:spChg>
        <pc:spChg chg="del mod topLvl">
          <ac:chgData name="#CUI SHUAIWEN#" userId="35a196ea-bcb8-475e-86cf-0b9eaca8a48f" providerId="ADAL" clId="{0B73D9CB-241D-4688-B0D2-32786C22DD72}" dt="2024-12-12T01:16:15.716" v="4754" actId="478"/>
          <ac:spMkLst>
            <pc:docMk/>
            <pc:sldMk cId="161733145" sldId="376"/>
            <ac:spMk id="52" creationId="{9B5AC559-8D93-CB86-D346-D753F8466784}"/>
          </ac:spMkLst>
        </pc:spChg>
        <pc:spChg chg="del mod topLvl">
          <ac:chgData name="#CUI SHUAIWEN#" userId="35a196ea-bcb8-475e-86cf-0b9eaca8a48f" providerId="ADAL" clId="{0B73D9CB-241D-4688-B0D2-32786C22DD72}" dt="2024-12-12T01:16:35.847" v="4755" actId="478"/>
          <ac:spMkLst>
            <pc:docMk/>
            <pc:sldMk cId="161733145" sldId="376"/>
            <ac:spMk id="53" creationId="{0A3C57C7-D866-2738-A48D-8516A3613ED4}"/>
          </ac:spMkLst>
        </pc:spChg>
        <pc:spChg chg="del mod topLvl">
          <ac:chgData name="#CUI SHUAIWEN#" userId="35a196ea-bcb8-475e-86cf-0b9eaca8a48f" providerId="ADAL" clId="{0B73D9CB-241D-4688-B0D2-32786C22DD72}" dt="2024-12-12T01:20:44.572" v="4762" actId="478"/>
          <ac:spMkLst>
            <pc:docMk/>
            <pc:sldMk cId="161733145" sldId="376"/>
            <ac:spMk id="54" creationId="{74634F9B-E406-913A-E05C-E9D66911FE4C}"/>
          </ac:spMkLst>
        </pc:spChg>
        <pc:spChg chg="del mod topLvl">
          <ac:chgData name="#CUI SHUAIWEN#" userId="35a196ea-bcb8-475e-86cf-0b9eaca8a48f" providerId="ADAL" clId="{0B73D9CB-241D-4688-B0D2-32786C22DD72}" dt="2024-12-12T01:16:35.847" v="4755" actId="478"/>
          <ac:spMkLst>
            <pc:docMk/>
            <pc:sldMk cId="161733145" sldId="376"/>
            <ac:spMk id="59" creationId="{1797FEEA-5963-DB2A-3235-0524AB812F50}"/>
          </ac:spMkLst>
        </pc:spChg>
        <pc:spChg chg="del mod topLvl">
          <ac:chgData name="#CUI SHUAIWEN#" userId="35a196ea-bcb8-475e-86cf-0b9eaca8a48f" providerId="ADAL" clId="{0B73D9CB-241D-4688-B0D2-32786C22DD72}" dt="2024-12-12T01:16:35.847" v="4755" actId="478"/>
          <ac:spMkLst>
            <pc:docMk/>
            <pc:sldMk cId="161733145" sldId="376"/>
            <ac:spMk id="60" creationId="{B11541BA-2285-2771-E0B7-E9DF88E075D3}"/>
          </ac:spMkLst>
        </pc:spChg>
        <pc:spChg chg="del mod topLvl">
          <ac:chgData name="#CUI SHUAIWEN#" userId="35a196ea-bcb8-475e-86cf-0b9eaca8a48f" providerId="ADAL" clId="{0B73D9CB-241D-4688-B0D2-32786C22DD72}" dt="2024-12-12T01:16:35.847" v="4755" actId="478"/>
          <ac:spMkLst>
            <pc:docMk/>
            <pc:sldMk cId="161733145" sldId="376"/>
            <ac:spMk id="61" creationId="{C0DD3D10-9D36-3186-9D9C-69E182816849}"/>
          </ac:spMkLst>
        </pc:spChg>
        <pc:spChg chg="del mod topLvl">
          <ac:chgData name="#CUI SHUAIWEN#" userId="35a196ea-bcb8-475e-86cf-0b9eaca8a48f" providerId="ADAL" clId="{0B73D9CB-241D-4688-B0D2-32786C22DD72}" dt="2024-12-12T01:16:35.847" v="4755" actId="478"/>
          <ac:spMkLst>
            <pc:docMk/>
            <pc:sldMk cId="161733145" sldId="376"/>
            <ac:spMk id="62" creationId="{721C98DD-92A4-7F63-B061-A759A346F668}"/>
          </ac:spMkLst>
        </pc:spChg>
        <pc:spChg chg="del mod topLvl">
          <ac:chgData name="#CUI SHUAIWEN#" userId="35a196ea-bcb8-475e-86cf-0b9eaca8a48f" providerId="ADAL" clId="{0B73D9CB-241D-4688-B0D2-32786C22DD72}" dt="2024-12-12T01:16:15.716" v="4754" actId="478"/>
          <ac:spMkLst>
            <pc:docMk/>
            <pc:sldMk cId="161733145" sldId="376"/>
            <ac:spMk id="67" creationId="{95A74F18-BFA0-0287-FB22-2398938F4076}"/>
          </ac:spMkLst>
        </pc:spChg>
        <pc:spChg chg="del mod topLvl">
          <ac:chgData name="#CUI SHUAIWEN#" userId="35a196ea-bcb8-475e-86cf-0b9eaca8a48f" providerId="ADAL" clId="{0B73D9CB-241D-4688-B0D2-32786C22DD72}" dt="2024-12-12T01:16:15.716" v="4754" actId="478"/>
          <ac:spMkLst>
            <pc:docMk/>
            <pc:sldMk cId="161733145" sldId="376"/>
            <ac:spMk id="68" creationId="{C355F94C-61B0-BBC9-7C0A-BD2FCAB13BFF}"/>
          </ac:spMkLst>
        </pc:spChg>
        <pc:spChg chg="del mod topLvl">
          <ac:chgData name="#CUI SHUAIWEN#" userId="35a196ea-bcb8-475e-86cf-0b9eaca8a48f" providerId="ADAL" clId="{0B73D9CB-241D-4688-B0D2-32786C22DD72}" dt="2024-12-12T01:16:15.716" v="4754" actId="478"/>
          <ac:spMkLst>
            <pc:docMk/>
            <pc:sldMk cId="161733145" sldId="376"/>
            <ac:spMk id="69" creationId="{1864E33D-EBBE-7C90-3693-5DBE3A6A294F}"/>
          </ac:spMkLst>
        </pc:spChg>
        <pc:spChg chg="del mod topLvl">
          <ac:chgData name="#CUI SHUAIWEN#" userId="35a196ea-bcb8-475e-86cf-0b9eaca8a48f" providerId="ADAL" clId="{0B73D9CB-241D-4688-B0D2-32786C22DD72}" dt="2024-12-12T01:16:15.716" v="4754" actId="478"/>
          <ac:spMkLst>
            <pc:docMk/>
            <pc:sldMk cId="161733145" sldId="376"/>
            <ac:spMk id="70" creationId="{95330AC8-9868-70BA-9641-9074BE7145EB}"/>
          </ac:spMkLst>
        </pc:spChg>
        <pc:spChg chg="add mod ord">
          <ac:chgData name="#CUI SHUAIWEN#" userId="35a196ea-bcb8-475e-86cf-0b9eaca8a48f" providerId="ADAL" clId="{0B73D9CB-241D-4688-B0D2-32786C22DD72}" dt="2024-12-12T01:38:41.187" v="5571" actId="164"/>
          <ac:spMkLst>
            <pc:docMk/>
            <pc:sldMk cId="161733145" sldId="376"/>
            <ac:spMk id="72" creationId="{4CFB12CE-E141-D1A5-B35E-BFB93C7B80FD}"/>
          </ac:spMkLst>
        </pc:spChg>
        <pc:spChg chg="add mod">
          <ac:chgData name="#CUI SHUAIWEN#" userId="35a196ea-bcb8-475e-86cf-0b9eaca8a48f" providerId="ADAL" clId="{0B73D9CB-241D-4688-B0D2-32786C22DD72}" dt="2024-12-12T01:39:01.160" v="5575" actId="20577"/>
          <ac:spMkLst>
            <pc:docMk/>
            <pc:sldMk cId="161733145" sldId="376"/>
            <ac:spMk id="74" creationId="{0C403CE4-3A89-9E4A-B912-6B6EF7DC04A6}"/>
          </ac:spMkLst>
        </pc:spChg>
        <pc:spChg chg="add del mod">
          <ac:chgData name="#CUI SHUAIWEN#" userId="35a196ea-bcb8-475e-86cf-0b9eaca8a48f" providerId="ADAL" clId="{0B73D9CB-241D-4688-B0D2-32786C22DD72}" dt="2024-12-12T01:22:55.735" v="4843" actId="478"/>
          <ac:spMkLst>
            <pc:docMk/>
            <pc:sldMk cId="161733145" sldId="376"/>
            <ac:spMk id="75" creationId="{2B087451-946D-9033-F213-217D9FC9DA0D}"/>
          </ac:spMkLst>
        </pc:spChg>
        <pc:spChg chg="add mod">
          <ac:chgData name="#CUI SHUAIWEN#" userId="35a196ea-bcb8-475e-86cf-0b9eaca8a48f" providerId="ADAL" clId="{0B73D9CB-241D-4688-B0D2-32786C22DD72}" dt="2024-12-12T01:45:33.254" v="5631" actId="207"/>
          <ac:spMkLst>
            <pc:docMk/>
            <pc:sldMk cId="161733145" sldId="376"/>
            <ac:spMk id="76" creationId="{AFD40D3B-CF5A-231D-5C44-C08642A11CA7}"/>
          </ac:spMkLst>
        </pc:spChg>
        <pc:spChg chg="add mod">
          <ac:chgData name="#CUI SHUAIWEN#" userId="35a196ea-bcb8-475e-86cf-0b9eaca8a48f" providerId="ADAL" clId="{0B73D9CB-241D-4688-B0D2-32786C22DD72}" dt="2024-12-12T01:38:44.688" v="5572" actId="164"/>
          <ac:spMkLst>
            <pc:docMk/>
            <pc:sldMk cId="161733145" sldId="376"/>
            <ac:spMk id="77" creationId="{D0E8F69B-6E70-B80D-208B-0185E3118AFE}"/>
          </ac:spMkLst>
        </pc:spChg>
        <pc:spChg chg="add mod">
          <ac:chgData name="#CUI SHUAIWEN#" userId="35a196ea-bcb8-475e-86cf-0b9eaca8a48f" providerId="ADAL" clId="{0B73D9CB-241D-4688-B0D2-32786C22DD72}" dt="2024-12-12T01:39:39.631" v="5579" actId="21"/>
          <ac:spMkLst>
            <pc:docMk/>
            <pc:sldMk cId="161733145" sldId="376"/>
            <ac:spMk id="79" creationId="{109489C1-39F3-AA9D-AA43-89738E0E95BC}"/>
          </ac:spMkLst>
        </pc:spChg>
        <pc:spChg chg="add mod">
          <ac:chgData name="#CUI SHUAIWEN#" userId="35a196ea-bcb8-475e-86cf-0b9eaca8a48f" providerId="ADAL" clId="{0B73D9CB-241D-4688-B0D2-32786C22DD72}" dt="2024-12-12T01:39:48.625" v="5585" actId="21"/>
          <ac:spMkLst>
            <pc:docMk/>
            <pc:sldMk cId="161733145" sldId="376"/>
            <ac:spMk id="80" creationId="{4B26FAED-B8DA-6FCD-FD0D-C4C40193D6C5}"/>
          </ac:spMkLst>
        </pc:spChg>
        <pc:spChg chg="add mod">
          <ac:chgData name="#CUI SHUAIWEN#" userId="35a196ea-bcb8-475e-86cf-0b9eaca8a48f" providerId="ADAL" clId="{0B73D9CB-241D-4688-B0D2-32786C22DD72}" dt="2024-12-12T01:38:48.105" v="5573" actId="164"/>
          <ac:spMkLst>
            <pc:docMk/>
            <pc:sldMk cId="161733145" sldId="376"/>
            <ac:spMk id="83" creationId="{63B3BFBD-134B-8FEE-30E5-1F63C56DF043}"/>
          </ac:spMkLst>
        </pc:spChg>
        <pc:spChg chg="add mod">
          <ac:chgData name="#CUI SHUAIWEN#" userId="35a196ea-bcb8-475e-86cf-0b9eaca8a48f" providerId="ADAL" clId="{0B73D9CB-241D-4688-B0D2-32786C22DD72}" dt="2024-12-12T01:39:44.591" v="5584" actId="20577"/>
          <ac:spMkLst>
            <pc:docMk/>
            <pc:sldMk cId="161733145" sldId="376"/>
            <ac:spMk id="84" creationId="{DF0ED60F-B655-BCE4-C417-EB8E28157789}"/>
          </ac:spMkLst>
        </pc:spChg>
        <pc:spChg chg="add mod">
          <ac:chgData name="#CUI SHUAIWEN#" userId="35a196ea-bcb8-475e-86cf-0b9eaca8a48f" providerId="ADAL" clId="{0B73D9CB-241D-4688-B0D2-32786C22DD72}" dt="2024-12-12T01:45:40.719" v="5633" actId="207"/>
          <ac:spMkLst>
            <pc:docMk/>
            <pc:sldMk cId="161733145" sldId="376"/>
            <ac:spMk id="85" creationId="{F9DE5218-6925-7ADE-934F-E86366F4D437}"/>
          </ac:spMkLst>
        </pc:spChg>
        <pc:spChg chg="add mod">
          <ac:chgData name="#CUI SHUAIWEN#" userId="35a196ea-bcb8-475e-86cf-0b9eaca8a48f" providerId="ADAL" clId="{0B73D9CB-241D-4688-B0D2-32786C22DD72}" dt="2024-12-12T01:38:52.643" v="5574" actId="164"/>
          <ac:spMkLst>
            <pc:docMk/>
            <pc:sldMk cId="161733145" sldId="376"/>
            <ac:spMk id="89" creationId="{FC66E89E-3343-BB3D-5521-634FB27834B7}"/>
          </ac:spMkLst>
        </pc:spChg>
        <pc:spChg chg="add mod">
          <ac:chgData name="#CUI SHUAIWEN#" userId="35a196ea-bcb8-475e-86cf-0b9eaca8a48f" providerId="ADAL" clId="{0B73D9CB-241D-4688-B0D2-32786C22DD72}" dt="2024-12-12T01:39:18.311" v="5578" actId="20577"/>
          <ac:spMkLst>
            <pc:docMk/>
            <pc:sldMk cId="161733145" sldId="376"/>
            <ac:spMk id="90" creationId="{E0077F9F-B27D-4C5E-8A77-0AA449955580}"/>
          </ac:spMkLst>
        </pc:spChg>
        <pc:spChg chg="add mod">
          <ac:chgData name="#CUI SHUAIWEN#" userId="35a196ea-bcb8-475e-86cf-0b9eaca8a48f" providerId="ADAL" clId="{0B73D9CB-241D-4688-B0D2-32786C22DD72}" dt="2024-12-13T03:01:05.448" v="10766" actId="20577"/>
          <ac:spMkLst>
            <pc:docMk/>
            <pc:sldMk cId="161733145" sldId="376"/>
            <ac:spMk id="92" creationId="{766289BA-21BB-64B6-F5FF-BEC42962BB29}"/>
          </ac:spMkLst>
        </pc:spChg>
        <pc:spChg chg="mod">
          <ac:chgData name="#CUI SHUAIWEN#" userId="35a196ea-bcb8-475e-86cf-0b9eaca8a48f" providerId="ADAL" clId="{0B73D9CB-241D-4688-B0D2-32786C22DD72}" dt="2024-12-12T01:14:24.060" v="4717" actId="14100"/>
          <ac:spMkLst>
            <pc:docMk/>
            <pc:sldMk cId="161733145" sldId="376"/>
            <ac:spMk id="95" creationId="{5F3A892E-4A07-C005-051F-60CA56950AB8}"/>
          </ac:spMkLst>
        </pc:spChg>
        <pc:spChg chg="mod">
          <ac:chgData name="#CUI SHUAIWEN#" userId="35a196ea-bcb8-475e-86cf-0b9eaca8a48f" providerId="ADAL" clId="{0B73D9CB-241D-4688-B0D2-32786C22DD72}" dt="2024-12-12T01:14:26.579" v="4718" actId="14100"/>
          <ac:spMkLst>
            <pc:docMk/>
            <pc:sldMk cId="161733145" sldId="376"/>
            <ac:spMk id="96" creationId="{8C9A2820-EC02-1037-C5E4-D2B8FA921DDE}"/>
          </ac:spMkLst>
        </pc:spChg>
        <pc:spChg chg="mod">
          <ac:chgData name="#CUI SHUAIWEN#" userId="35a196ea-bcb8-475e-86cf-0b9eaca8a48f" providerId="ADAL" clId="{0B73D9CB-241D-4688-B0D2-32786C22DD72}" dt="2024-12-12T01:10:26.291" v="4654" actId="20577"/>
          <ac:spMkLst>
            <pc:docMk/>
            <pc:sldMk cId="161733145" sldId="376"/>
            <ac:spMk id="97" creationId="{E3CED9C9-50B4-91DD-B406-390AB1750567}"/>
          </ac:spMkLst>
        </pc:spChg>
        <pc:spChg chg="mod topLvl">
          <ac:chgData name="#CUI SHUAIWEN#" userId="35a196ea-bcb8-475e-86cf-0b9eaca8a48f" providerId="ADAL" clId="{0B73D9CB-241D-4688-B0D2-32786C22DD72}" dt="2024-12-12T02:04:54.920" v="6324" actId="164"/>
          <ac:spMkLst>
            <pc:docMk/>
            <pc:sldMk cId="161733145" sldId="376"/>
            <ac:spMk id="102" creationId="{97D20986-C893-C7D1-48CD-054D472E11A0}"/>
          </ac:spMkLst>
        </pc:spChg>
        <pc:spChg chg="mod topLvl">
          <ac:chgData name="#CUI SHUAIWEN#" userId="35a196ea-bcb8-475e-86cf-0b9eaca8a48f" providerId="ADAL" clId="{0B73D9CB-241D-4688-B0D2-32786C22DD72}" dt="2024-12-12T02:04:54.920" v="6324" actId="164"/>
          <ac:spMkLst>
            <pc:docMk/>
            <pc:sldMk cId="161733145" sldId="376"/>
            <ac:spMk id="104" creationId="{3E62DB31-3D07-96A7-2648-3BDCA8FB52C2}"/>
          </ac:spMkLst>
        </pc:spChg>
        <pc:spChg chg="mod topLvl">
          <ac:chgData name="#CUI SHUAIWEN#" userId="35a196ea-bcb8-475e-86cf-0b9eaca8a48f" providerId="ADAL" clId="{0B73D9CB-241D-4688-B0D2-32786C22DD72}" dt="2024-12-13T02:36:35.745" v="10043" actId="20577"/>
          <ac:spMkLst>
            <pc:docMk/>
            <pc:sldMk cId="161733145" sldId="376"/>
            <ac:spMk id="105" creationId="{965E5327-F6A5-C71A-3D6F-F54DCFF61B3E}"/>
          </ac:spMkLst>
        </pc:spChg>
        <pc:spChg chg="add del mod">
          <ac:chgData name="#CUI SHUAIWEN#" userId="35a196ea-bcb8-475e-86cf-0b9eaca8a48f" providerId="ADAL" clId="{0B73D9CB-241D-4688-B0D2-32786C22DD72}" dt="2024-12-12T02:05:26.850" v="6328" actId="478"/>
          <ac:spMkLst>
            <pc:docMk/>
            <pc:sldMk cId="161733145" sldId="376"/>
            <ac:spMk id="107" creationId="{A94CBFB3-FB3C-B67F-EBAE-F185C760C8D2}"/>
          </ac:spMkLst>
        </pc:spChg>
        <pc:spChg chg="mod topLvl">
          <ac:chgData name="#CUI SHUAIWEN#" userId="35a196ea-bcb8-475e-86cf-0b9eaca8a48f" providerId="ADAL" clId="{0B73D9CB-241D-4688-B0D2-32786C22DD72}" dt="2024-12-12T02:14:36.664" v="6559" actId="164"/>
          <ac:spMkLst>
            <pc:docMk/>
            <pc:sldMk cId="161733145" sldId="376"/>
            <ac:spMk id="110" creationId="{F8223A9D-3FD6-E0C7-96DC-0616045DAB94}"/>
          </ac:spMkLst>
        </pc:spChg>
        <pc:spChg chg="mod topLvl">
          <ac:chgData name="#CUI SHUAIWEN#" userId="35a196ea-bcb8-475e-86cf-0b9eaca8a48f" providerId="ADAL" clId="{0B73D9CB-241D-4688-B0D2-32786C22DD72}" dt="2024-12-12T02:14:36.664" v="6559" actId="164"/>
          <ac:spMkLst>
            <pc:docMk/>
            <pc:sldMk cId="161733145" sldId="376"/>
            <ac:spMk id="111" creationId="{EE5ABA79-25A4-18B1-9C11-84682D4ED26C}"/>
          </ac:spMkLst>
        </pc:spChg>
        <pc:spChg chg="mod topLvl">
          <ac:chgData name="#CUI SHUAIWEN#" userId="35a196ea-bcb8-475e-86cf-0b9eaca8a48f" providerId="ADAL" clId="{0B73D9CB-241D-4688-B0D2-32786C22DD72}" dt="2024-12-13T03:01:28.870" v="10768" actId="207"/>
          <ac:spMkLst>
            <pc:docMk/>
            <pc:sldMk cId="161733145" sldId="376"/>
            <ac:spMk id="112" creationId="{8A4921BB-47B8-328F-515F-5A4F8EF5F6CF}"/>
          </ac:spMkLst>
        </pc:spChg>
        <pc:spChg chg="del">
          <ac:chgData name="#CUI SHUAIWEN#" userId="35a196ea-bcb8-475e-86cf-0b9eaca8a48f" providerId="ADAL" clId="{0B73D9CB-241D-4688-B0D2-32786C22DD72}" dt="2024-12-11T14:27:53.405" v="3758" actId="478"/>
          <ac:spMkLst>
            <pc:docMk/>
            <pc:sldMk cId="161733145" sldId="376"/>
            <ac:spMk id="230" creationId="{BAF16FE5-BAEF-EBA0-A305-2ABB963091CB}"/>
          </ac:spMkLst>
        </pc:spChg>
        <pc:spChg chg="mod">
          <ac:chgData name="#CUI SHUAIWEN#" userId="35a196ea-bcb8-475e-86cf-0b9eaca8a48f" providerId="ADAL" clId="{0B73D9CB-241D-4688-B0D2-32786C22DD72}" dt="2024-12-12T01:11:18.019" v="4658" actId="14100"/>
          <ac:spMkLst>
            <pc:docMk/>
            <pc:sldMk cId="161733145" sldId="376"/>
            <ac:spMk id="244" creationId="{40A14F45-B64A-ED2B-97E7-BE50981911D9}"/>
          </ac:spMkLst>
        </pc:spChg>
        <pc:grpChg chg="add del mod">
          <ac:chgData name="#CUI SHUAIWEN#" userId="35a196ea-bcb8-475e-86cf-0b9eaca8a48f" providerId="ADAL" clId="{0B73D9CB-241D-4688-B0D2-32786C22DD72}" dt="2024-12-12T01:11:19.433" v="4659" actId="478"/>
          <ac:grpSpMkLst>
            <pc:docMk/>
            <pc:sldMk cId="161733145" sldId="376"/>
            <ac:grpSpMk id="9" creationId="{4EEC1CEF-D58E-9A4A-79EE-15B2C6504C05}"/>
          </ac:grpSpMkLst>
        </pc:grpChg>
        <pc:grpChg chg="add del mod">
          <ac:chgData name="#CUI SHUAIWEN#" userId="35a196ea-bcb8-475e-86cf-0b9eaca8a48f" providerId="ADAL" clId="{0B73D9CB-241D-4688-B0D2-32786C22DD72}" dt="2024-12-12T01:15:14.894" v="4721" actId="478"/>
          <ac:grpSpMkLst>
            <pc:docMk/>
            <pc:sldMk cId="161733145" sldId="376"/>
            <ac:grpSpMk id="18" creationId="{7863AE8A-894F-6B9D-5ABB-6DEA3A507EDC}"/>
          </ac:grpSpMkLst>
        </pc:grpChg>
        <pc:grpChg chg="mod">
          <ac:chgData name="#CUI SHUAIWEN#" userId="35a196ea-bcb8-475e-86cf-0b9eaca8a48f" providerId="ADAL" clId="{0B73D9CB-241D-4688-B0D2-32786C22DD72}" dt="2024-12-12T12:47:05.793" v="7122" actId="1076"/>
          <ac:grpSpMkLst>
            <pc:docMk/>
            <pc:sldMk cId="161733145" sldId="376"/>
            <ac:grpSpMk id="20" creationId="{E11451F9-DD10-A1DB-7896-987A3A268940}"/>
          </ac:grpSpMkLst>
        </pc:grpChg>
        <pc:grpChg chg="add del mod">
          <ac:chgData name="#CUI SHUAIWEN#" userId="35a196ea-bcb8-475e-86cf-0b9eaca8a48f" providerId="ADAL" clId="{0B73D9CB-241D-4688-B0D2-32786C22DD72}" dt="2024-12-12T01:15:49.452" v="4753" actId="165"/>
          <ac:grpSpMkLst>
            <pc:docMk/>
            <pc:sldMk cId="161733145" sldId="376"/>
            <ac:grpSpMk id="50" creationId="{6CB3678F-5BDD-E5E5-C3DF-1B159A113047}"/>
          </ac:grpSpMkLst>
        </pc:grpChg>
        <pc:grpChg chg="add mod">
          <ac:chgData name="#CUI SHUAIWEN#" userId="35a196ea-bcb8-475e-86cf-0b9eaca8a48f" providerId="ADAL" clId="{0B73D9CB-241D-4688-B0D2-32786C22DD72}" dt="2024-12-12T12:47:05.793" v="7122" actId="1076"/>
          <ac:grpSpMkLst>
            <pc:docMk/>
            <pc:sldMk cId="161733145" sldId="376"/>
            <ac:grpSpMk id="93" creationId="{892E8174-AC62-1E4F-8215-746EEF55DDBB}"/>
          </ac:grpSpMkLst>
        </pc:grpChg>
        <pc:grpChg chg="add del mod">
          <ac:chgData name="#CUI SHUAIWEN#" userId="35a196ea-bcb8-475e-86cf-0b9eaca8a48f" providerId="ADAL" clId="{0B73D9CB-241D-4688-B0D2-32786C22DD72}" dt="2024-12-12T01:39:56.382" v="5590" actId="478"/>
          <ac:grpSpMkLst>
            <pc:docMk/>
            <pc:sldMk cId="161733145" sldId="376"/>
            <ac:grpSpMk id="98" creationId="{54D3CF90-26BF-F1E1-C760-321AA0C52320}"/>
          </ac:grpSpMkLst>
        </pc:grpChg>
        <pc:grpChg chg="add mod">
          <ac:chgData name="#CUI SHUAIWEN#" userId="35a196ea-bcb8-475e-86cf-0b9eaca8a48f" providerId="ADAL" clId="{0B73D9CB-241D-4688-B0D2-32786C22DD72}" dt="2024-12-12T12:47:05.793" v="7122" actId="1076"/>
          <ac:grpSpMkLst>
            <pc:docMk/>
            <pc:sldMk cId="161733145" sldId="376"/>
            <ac:grpSpMk id="99" creationId="{77DF2A26-E643-6FCA-BABC-6E8DEC907DE8}"/>
          </ac:grpSpMkLst>
        </pc:grpChg>
        <pc:grpChg chg="add mod">
          <ac:chgData name="#CUI SHUAIWEN#" userId="35a196ea-bcb8-475e-86cf-0b9eaca8a48f" providerId="ADAL" clId="{0B73D9CB-241D-4688-B0D2-32786C22DD72}" dt="2024-12-12T12:47:05.793" v="7122" actId="1076"/>
          <ac:grpSpMkLst>
            <pc:docMk/>
            <pc:sldMk cId="161733145" sldId="376"/>
            <ac:grpSpMk id="100" creationId="{5B51D883-0EB5-00D1-E58A-45EF4CFDB1AD}"/>
          </ac:grpSpMkLst>
        </pc:grpChg>
        <pc:grpChg chg="add del mod">
          <ac:chgData name="#CUI SHUAIWEN#" userId="35a196ea-bcb8-475e-86cf-0b9eaca8a48f" providerId="ADAL" clId="{0B73D9CB-241D-4688-B0D2-32786C22DD72}" dt="2024-12-12T01:50:10.200" v="5651" actId="165"/>
          <ac:grpSpMkLst>
            <pc:docMk/>
            <pc:sldMk cId="161733145" sldId="376"/>
            <ac:grpSpMk id="101" creationId="{F7A621FC-F58E-3730-19B8-18B4890A6A5F}"/>
          </ac:grpSpMkLst>
        </pc:grpChg>
        <pc:grpChg chg="add mod">
          <ac:chgData name="#CUI SHUAIWEN#" userId="35a196ea-bcb8-475e-86cf-0b9eaca8a48f" providerId="ADAL" clId="{0B73D9CB-241D-4688-B0D2-32786C22DD72}" dt="2024-12-12T12:47:05.793" v="7122" actId="1076"/>
          <ac:grpSpMkLst>
            <pc:docMk/>
            <pc:sldMk cId="161733145" sldId="376"/>
            <ac:grpSpMk id="108" creationId="{0BDEA58C-18CE-0ED2-A9EF-2AE523E27D55}"/>
          </ac:grpSpMkLst>
        </pc:grpChg>
        <pc:grpChg chg="add del mod">
          <ac:chgData name="#CUI SHUAIWEN#" userId="35a196ea-bcb8-475e-86cf-0b9eaca8a48f" providerId="ADAL" clId="{0B73D9CB-241D-4688-B0D2-32786C22DD72}" dt="2024-12-12T02:05:25.351" v="6327" actId="165"/>
          <ac:grpSpMkLst>
            <pc:docMk/>
            <pc:sldMk cId="161733145" sldId="376"/>
            <ac:grpSpMk id="109" creationId="{149C42AD-261F-0D59-D813-984570F33038}"/>
          </ac:grpSpMkLst>
        </pc:grpChg>
        <pc:grpChg chg="add mod">
          <ac:chgData name="#CUI SHUAIWEN#" userId="35a196ea-bcb8-475e-86cf-0b9eaca8a48f" providerId="ADAL" clId="{0B73D9CB-241D-4688-B0D2-32786C22DD72}" dt="2024-12-12T12:47:05.793" v="7122" actId="1076"/>
          <ac:grpSpMkLst>
            <pc:docMk/>
            <pc:sldMk cId="161733145" sldId="376"/>
            <ac:grpSpMk id="116" creationId="{71F49A01-D957-DE41-CE63-87DFDDD5C5C0}"/>
          </ac:grpSpMkLst>
        </pc:grpChg>
        <pc:grpChg chg="del">
          <ac:chgData name="#CUI SHUAIWEN#" userId="35a196ea-bcb8-475e-86cf-0b9eaca8a48f" providerId="ADAL" clId="{0B73D9CB-241D-4688-B0D2-32786C22DD72}" dt="2024-12-11T14:27:53.405" v="3758" actId="478"/>
          <ac:grpSpMkLst>
            <pc:docMk/>
            <pc:sldMk cId="161733145" sldId="376"/>
            <ac:grpSpMk id="216" creationId="{AF924D00-2EDB-DD39-46AB-172A2357771D}"/>
          </ac:grpSpMkLst>
        </pc:grpChg>
        <pc:grpChg chg="del">
          <ac:chgData name="#CUI SHUAIWEN#" userId="35a196ea-bcb8-475e-86cf-0b9eaca8a48f" providerId="ADAL" clId="{0B73D9CB-241D-4688-B0D2-32786C22DD72}" dt="2024-12-11T14:27:53.405" v="3758" actId="478"/>
          <ac:grpSpMkLst>
            <pc:docMk/>
            <pc:sldMk cId="161733145" sldId="376"/>
            <ac:grpSpMk id="217" creationId="{4CFFA5DB-7470-A5FA-2FA4-1D72F98F5C04}"/>
          </ac:grpSpMkLst>
        </pc:grpChg>
        <pc:grpChg chg="del">
          <ac:chgData name="#CUI SHUAIWEN#" userId="35a196ea-bcb8-475e-86cf-0b9eaca8a48f" providerId="ADAL" clId="{0B73D9CB-241D-4688-B0D2-32786C22DD72}" dt="2024-12-11T14:27:53.405" v="3758" actId="478"/>
          <ac:grpSpMkLst>
            <pc:docMk/>
            <pc:sldMk cId="161733145" sldId="376"/>
            <ac:grpSpMk id="219" creationId="{3599115A-2AFF-91D1-23A7-71130B90EED7}"/>
          </ac:grpSpMkLst>
        </pc:grpChg>
        <pc:grpChg chg="del">
          <ac:chgData name="#CUI SHUAIWEN#" userId="35a196ea-bcb8-475e-86cf-0b9eaca8a48f" providerId="ADAL" clId="{0B73D9CB-241D-4688-B0D2-32786C22DD72}" dt="2024-12-11T14:27:53.405" v="3758" actId="478"/>
          <ac:grpSpMkLst>
            <pc:docMk/>
            <pc:sldMk cId="161733145" sldId="376"/>
            <ac:grpSpMk id="220" creationId="{6BEBAC13-4104-AFB5-E290-1D774CAA52CE}"/>
          </ac:grpSpMkLst>
        </pc:grpChg>
        <pc:grpChg chg="del">
          <ac:chgData name="#CUI SHUAIWEN#" userId="35a196ea-bcb8-475e-86cf-0b9eaca8a48f" providerId="ADAL" clId="{0B73D9CB-241D-4688-B0D2-32786C22DD72}" dt="2024-12-11T14:27:53.405" v="3758" actId="478"/>
          <ac:grpSpMkLst>
            <pc:docMk/>
            <pc:sldMk cId="161733145" sldId="376"/>
            <ac:grpSpMk id="221" creationId="{2DE3C229-6BB0-FA4B-ED38-E6D3BDE2E280}"/>
          </ac:grpSpMkLst>
        </pc:grpChg>
        <pc:grpChg chg="del">
          <ac:chgData name="#CUI SHUAIWEN#" userId="35a196ea-bcb8-475e-86cf-0b9eaca8a48f" providerId="ADAL" clId="{0B73D9CB-241D-4688-B0D2-32786C22DD72}" dt="2024-12-11T14:27:58.584" v="3759" actId="478"/>
          <ac:grpSpMkLst>
            <pc:docMk/>
            <pc:sldMk cId="161733145" sldId="376"/>
            <ac:grpSpMk id="250" creationId="{76CC0C3E-62CA-5126-9A03-5832F725E86A}"/>
          </ac:grpSpMkLst>
        </pc:grpChg>
        <pc:grpChg chg="del">
          <ac:chgData name="#CUI SHUAIWEN#" userId="35a196ea-bcb8-475e-86cf-0b9eaca8a48f" providerId="ADAL" clId="{0B73D9CB-241D-4688-B0D2-32786C22DD72}" dt="2024-12-11T14:27:53.405" v="3758" actId="478"/>
          <ac:grpSpMkLst>
            <pc:docMk/>
            <pc:sldMk cId="161733145" sldId="376"/>
            <ac:grpSpMk id="253" creationId="{138893BE-FE16-238B-6491-14377D735CF9}"/>
          </ac:grpSpMkLst>
        </pc:grpChg>
        <pc:picChg chg="mod">
          <ac:chgData name="#CUI SHUAIWEN#" userId="35a196ea-bcb8-475e-86cf-0b9eaca8a48f" providerId="ADAL" clId="{0B73D9CB-241D-4688-B0D2-32786C22DD72}" dt="2024-12-12T01:11:10.113" v="4656"/>
          <ac:picMkLst>
            <pc:docMk/>
            <pc:sldMk cId="161733145" sldId="376"/>
            <ac:picMk id="13" creationId="{8DF6B495-A79D-51C5-ED8D-6F743A036F76}"/>
          </ac:picMkLst>
        </pc:picChg>
        <pc:picChg chg="mod">
          <ac:chgData name="#CUI SHUAIWEN#" userId="35a196ea-bcb8-475e-86cf-0b9eaca8a48f" providerId="ADAL" clId="{0B73D9CB-241D-4688-B0D2-32786C22DD72}" dt="2024-12-12T01:14:54.194" v="4719"/>
          <ac:picMkLst>
            <pc:docMk/>
            <pc:sldMk cId="161733145" sldId="376"/>
            <ac:picMk id="24" creationId="{176B2368-7C1F-BDC5-205E-EB1FE667E4AE}"/>
          </ac:picMkLst>
        </pc:picChg>
        <pc:picChg chg="mod">
          <ac:chgData name="#CUI SHUAIWEN#" userId="35a196ea-bcb8-475e-86cf-0b9eaca8a48f" providerId="ADAL" clId="{0B73D9CB-241D-4688-B0D2-32786C22DD72}" dt="2024-12-12T01:23:40.670" v="4884" actId="1076"/>
          <ac:picMkLst>
            <pc:docMk/>
            <pc:sldMk cId="161733145" sldId="376"/>
            <ac:picMk id="25" creationId="{93F8D937-3996-9893-28C4-D03A16E5CF11}"/>
          </ac:picMkLst>
        </pc:picChg>
        <pc:picChg chg="mod">
          <ac:chgData name="#CUI SHUAIWEN#" userId="35a196ea-bcb8-475e-86cf-0b9eaca8a48f" providerId="ADAL" clId="{0B73D9CB-241D-4688-B0D2-32786C22DD72}" dt="2024-12-12T01:14:54.194" v="4719"/>
          <ac:picMkLst>
            <pc:docMk/>
            <pc:sldMk cId="161733145" sldId="376"/>
            <ac:picMk id="26" creationId="{3A5EF338-09B5-3B48-B4AE-5D4886B019AB}"/>
          </ac:picMkLst>
        </pc:picChg>
        <pc:picChg chg="mod">
          <ac:chgData name="#CUI SHUAIWEN#" userId="35a196ea-bcb8-475e-86cf-0b9eaca8a48f" providerId="ADAL" clId="{0B73D9CB-241D-4688-B0D2-32786C22DD72}" dt="2024-12-12T01:23:41.509" v="4886" actId="1076"/>
          <ac:picMkLst>
            <pc:docMk/>
            <pc:sldMk cId="161733145" sldId="376"/>
            <ac:picMk id="27" creationId="{1A969310-800E-7B51-A0AC-C4C55FA17D08}"/>
          </ac:picMkLst>
        </pc:picChg>
        <pc:picChg chg="mod">
          <ac:chgData name="#CUI SHUAIWEN#" userId="35a196ea-bcb8-475e-86cf-0b9eaca8a48f" providerId="ADAL" clId="{0B73D9CB-241D-4688-B0D2-32786C22DD72}" dt="2024-12-12T01:14:54.194" v="4719"/>
          <ac:picMkLst>
            <pc:docMk/>
            <pc:sldMk cId="161733145" sldId="376"/>
            <ac:picMk id="28" creationId="{E2062CDD-BCBC-81C5-C0EC-E0BFEE75F7D9}"/>
          </ac:picMkLst>
        </pc:picChg>
        <pc:picChg chg="mod">
          <ac:chgData name="#CUI SHUAIWEN#" userId="35a196ea-bcb8-475e-86cf-0b9eaca8a48f" providerId="ADAL" clId="{0B73D9CB-241D-4688-B0D2-32786C22DD72}" dt="2024-12-12T01:14:54.194" v="4719"/>
          <ac:picMkLst>
            <pc:docMk/>
            <pc:sldMk cId="161733145" sldId="376"/>
            <ac:picMk id="29" creationId="{357D9E5B-6D3B-9247-BF2B-AE2057064C6C}"/>
          </ac:picMkLst>
        </pc:picChg>
        <pc:picChg chg="mod">
          <ac:chgData name="#CUI SHUAIWEN#" userId="35a196ea-bcb8-475e-86cf-0b9eaca8a48f" providerId="ADAL" clId="{0B73D9CB-241D-4688-B0D2-32786C22DD72}" dt="2024-12-12T01:14:54.194" v="4719"/>
          <ac:picMkLst>
            <pc:docMk/>
            <pc:sldMk cId="161733145" sldId="376"/>
            <ac:picMk id="30" creationId="{5F633B30-A6C5-AC03-5E8D-C05A7885B04A}"/>
          </ac:picMkLst>
        </pc:picChg>
        <pc:picChg chg="mod">
          <ac:chgData name="#CUI SHUAIWEN#" userId="35a196ea-bcb8-475e-86cf-0b9eaca8a48f" providerId="ADAL" clId="{0B73D9CB-241D-4688-B0D2-32786C22DD72}" dt="2024-12-12T01:14:54.194" v="4719"/>
          <ac:picMkLst>
            <pc:docMk/>
            <pc:sldMk cId="161733145" sldId="376"/>
            <ac:picMk id="33" creationId="{322478FF-AE55-3F0E-1826-DCE2AD832837}"/>
          </ac:picMkLst>
        </pc:picChg>
        <pc:picChg chg="mod">
          <ac:chgData name="#CUI SHUAIWEN#" userId="35a196ea-bcb8-475e-86cf-0b9eaca8a48f" providerId="ADAL" clId="{0B73D9CB-241D-4688-B0D2-32786C22DD72}" dt="2024-12-12T01:14:54.194" v="4719"/>
          <ac:picMkLst>
            <pc:docMk/>
            <pc:sldMk cId="161733145" sldId="376"/>
            <ac:picMk id="34" creationId="{2816D745-403C-55F2-589F-0C9147F63B3D}"/>
          </ac:picMkLst>
        </pc:picChg>
        <pc:picChg chg="mod">
          <ac:chgData name="#CUI SHUAIWEN#" userId="35a196ea-bcb8-475e-86cf-0b9eaca8a48f" providerId="ADAL" clId="{0B73D9CB-241D-4688-B0D2-32786C22DD72}" dt="2024-12-12T01:14:54.194" v="4719"/>
          <ac:picMkLst>
            <pc:docMk/>
            <pc:sldMk cId="161733145" sldId="376"/>
            <ac:picMk id="35" creationId="{1537A24A-D1F1-410D-DE2E-7F2CFE2701C0}"/>
          </ac:picMkLst>
        </pc:picChg>
        <pc:picChg chg="mod">
          <ac:chgData name="#CUI SHUAIWEN#" userId="35a196ea-bcb8-475e-86cf-0b9eaca8a48f" providerId="ADAL" clId="{0B73D9CB-241D-4688-B0D2-32786C22DD72}" dt="2024-12-12T01:14:54.194" v="4719"/>
          <ac:picMkLst>
            <pc:docMk/>
            <pc:sldMk cId="161733145" sldId="376"/>
            <ac:picMk id="36" creationId="{74A72BF3-5A9B-FDC4-D094-4477681B6A07}"/>
          </ac:picMkLst>
        </pc:picChg>
        <pc:picChg chg="del mod topLvl">
          <ac:chgData name="#CUI SHUAIWEN#" userId="35a196ea-bcb8-475e-86cf-0b9eaca8a48f" providerId="ADAL" clId="{0B73D9CB-241D-4688-B0D2-32786C22DD72}" dt="2024-12-12T01:16:35.847" v="4755" actId="478"/>
          <ac:picMkLst>
            <pc:docMk/>
            <pc:sldMk cId="161733145" sldId="376"/>
            <ac:picMk id="55" creationId="{6454C311-74CC-5674-3FFB-67569A2522BA}"/>
          </ac:picMkLst>
        </pc:picChg>
        <pc:picChg chg="del mod topLvl">
          <ac:chgData name="#CUI SHUAIWEN#" userId="35a196ea-bcb8-475e-86cf-0b9eaca8a48f" providerId="ADAL" clId="{0B73D9CB-241D-4688-B0D2-32786C22DD72}" dt="2024-12-12T01:16:35.847" v="4755" actId="478"/>
          <ac:picMkLst>
            <pc:docMk/>
            <pc:sldMk cId="161733145" sldId="376"/>
            <ac:picMk id="56" creationId="{7D43A6EC-F1F7-D128-8290-6CEE4EBA4625}"/>
          </ac:picMkLst>
        </pc:picChg>
        <pc:picChg chg="del mod topLvl">
          <ac:chgData name="#CUI SHUAIWEN#" userId="35a196ea-bcb8-475e-86cf-0b9eaca8a48f" providerId="ADAL" clId="{0B73D9CB-241D-4688-B0D2-32786C22DD72}" dt="2024-12-12T01:16:35.847" v="4755" actId="478"/>
          <ac:picMkLst>
            <pc:docMk/>
            <pc:sldMk cId="161733145" sldId="376"/>
            <ac:picMk id="57" creationId="{7F486BC8-EF85-FAD1-5895-1D055EA2FB6D}"/>
          </ac:picMkLst>
        </pc:picChg>
        <pc:picChg chg="del mod topLvl">
          <ac:chgData name="#CUI SHUAIWEN#" userId="35a196ea-bcb8-475e-86cf-0b9eaca8a48f" providerId="ADAL" clId="{0B73D9CB-241D-4688-B0D2-32786C22DD72}" dt="2024-12-12T01:16:35.847" v="4755" actId="478"/>
          <ac:picMkLst>
            <pc:docMk/>
            <pc:sldMk cId="161733145" sldId="376"/>
            <ac:picMk id="58" creationId="{0C091B5B-D0A7-9BC9-600D-7B88EB8B479B}"/>
          </ac:picMkLst>
        </pc:picChg>
        <pc:picChg chg="del mod topLvl">
          <ac:chgData name="#CUI SHUAIWEN#" userId="35a196ea-bcb8-475e-86cf-0b9eaca8a48f" providerId="ADAL" clId="{0B73D9CB-241D-4688-B0D2-32786C22DD72}" dt="2024-12-12T01:16:15.716" v="4754" actId="478"/>
          <ac:picMkLst>
            <pc:docMk/>
            <pc:sldMk cId="161733145" sldId="376"/>
            <ac:picMk id="63" creationId="{7600EF71-D02D-E4FE-F842-774E54765507}"/>
          </ac:picMkLst>
        </pc:picChg>
        <pc:picChg chg="del mod topLvl">
          <ac:chgData name="#CUI SHUAIWEN#" userId="35a196ea-bcb8-475e-86cf-0b9eaca8a48f" providerId="ADAL" clId="{0B73D9CB-241D-4688-B0D2-32786C22DD72}" dt="2024-12-12T01:16:15.716" v="4754" actId="478"/>
          <ac:picMkLst>
            <pc:docMk/>
            <pc:sldMk cId="161733145" sldId="376"/>
            <ac:picMk id="64" creationId="{070F4DE9-AA67-49A8-2893-14C3840A9C27}"/>
          </ac:picMkLst>
        </pc:picChg>
        <pc:picChg chg="del mod topLvl">
          <ac:chgData name="#CUI SHUAIWEN#" userId="35a196ea-bcb8-475e-86cf-0b9eaca8a48f" providerId="ADAL" clId="{0B73D9CB-241D-4688-B0D2-32786C22DD72}" dt="2024-12-12T01:16:15.716" v="4754" actId="478"/>
          <ac:picMkLst>
            <pc:docMk/>
            <pc:sldMk cId="161733145" sldId="376"/>
            <ac:picMk id="65" creationId="{09B11ED9-1FD8-C24A-BEA8-41ABF44DE095}"/>
          </ac:picMkLst>
        </pc:picChg>
        <pc:picChg chg="del mod topLvl">
          <ac:chgData name="#CUI SHUAIWEN#" userId="35a196ea-bcb8-475e-86cf-0b9eaca8a48f" providerId="ADAL" clId="{0B73D9CB-241D-4688-B0D2-32786C22DD72}" dt="2024-12-12T01:16:15.716" v="4754" actId="478"/>
          <ac:picMkLst>
            <pc:docMk/>
            <pc:sldMk cId="161733145" sldId="376"/>
            <ac:picMk id="66" creationId="{8685DF66-2815-6215-4F2D-432720AF7937}"/>
          </ac:picMkLst>
        </pc:picChg>
        <pc:picChg chg="add mod">
          <ac:chgData name="#CUI SHUAIWEN#" userId="35a196ea-bcb8-475e-86cf-0b9eaca8a48f" providerId="ADAL" clId="{0B73D9CB-241D-4688-B0D2-32786C22DD72}" dt="2024-12-12T01:38:41.187" v="5571" actId="164"/>
          <ac:picMkLst>
            <pc:docMk/>
            <pc:sldMk cId="161733145" sldId="376"/>
            <ac:picMk id="71" creationId="{0659F782-AACF-4A0E-D955-5CE3B3A3B549}"/>
          </ac:picMkLst>
        </pc:picChg>
        <pc:picChg chg="add del mod">
          <ac:chgData name="#CUI SHUAIWEN#" userId="35a196ea-bcb8-475e-86cf-0b9eaca8a48f" providerId="ADAL" clId="{0B73D9CB-241D-4688-B0D2-32786C22DD72}" dt="2024-12-12T01:20:52.765" v="4764" actId="478"/>
          <ac:picMkLst>
            <pc:docMk/>
            <pc:sldMk cId="161733145" sldId="376"/>
            <ac:picMk id="73" creationId="{ECDE61FD-1B5A-17DB-F00D-00052EB056F9}"/>
          </ac:picMkLst>
        </pc:picChg>
        <pc:picChg chg="add del mod">
          <ac:chgData name="#CUI SHUAIWEN#" userId="35a196ea-bcb8-475e-86cf-0b9eaca8a48f" providerId="ADAL" clId="{0B73D9CB-241D-4688-B0D2-32786C22DD72}" dt="2024-12-12T01:27:09.646" v="5055" actId="478"/>
          <ac:picMkLst>
            <pc:docMk/>
            <pc:sldMk cId="161733145" sldId="376"/>
            <ac:picMk id="78" creationId="{DE1FAC8F-23A3-4F3C-F8F6-B44F66BBE8F9}"/>
          </ac:picMkLst>
        </pc:picChg>
        <pc:picChg chg="add mod">
          <ac:chgData name="#CUI SHUAIWEN#" userId="35a196ea-bcb8-475e-86cf-0b9eaca8a48f" providerId="ADAL" clId="{0B73D9CB-241D-4688-B0D2-32786C22DD72}" dt="2024-12-12T01:38:44.688" v="5572" actId="164"/>
          <ac:picMkLst>
            <pc:docMk/>
            <pc:sldMk cId="161733145" sldId="376"/>
            <ac:picMk id="82" creationId="{4F9AE098-6C0F-C0C6-07EE-CD1BED917713}"/>
          </ac:picMkLst>
        </pc:picChg>
        <pc:picChg chg="add del mod">
          <ac:chgData name="#CUI SHUAIWEN#" userId="35a196ea-bcb8-475e-86cf-0b9eaca8a48f" providerId="ADAL" clId="{0B73D9CB-241D-4688-B0D2-32786C22DD72}" dt="2024-12-12T01:33:28.056" v="5362" actId="478"/>
          <ac:picMkLst>
            <pc:docMk/>
            <pc:sldMk cId="161733145" sldId="376"/>
            <ac:picMk id="86" creationId="{B4003E20-FCBC-1429-1329-70ECC2E40055}"/>
          </ac:picMkLst>
        </pc:picChg>
        <pc:picChg chg="add mod">
          <ac:chgData name="#CUI SHUAIWEN#" userId="35a196ea-bcb8-475e-86cf-0b9eaca8a48f" providerId="ADAL" clId="{0B73D9CB-241D-4688-B0D2-32786C22DD72}" dt="2024-12-12T01:38:48.105" v="5573" actId="164"/>
          <ac:picMkLst>
            <pc:docMk/>
            <pc:sldMk cId="161733145" sldId="376"/>
            <ac:picMk id="88" creationId="{A01DE3A2-0281-26FF-8F49-4DD14D74A68C}"/>
          </ac:picMkLst>
        </pc:picChg>
        <pc:picChg chg="add mod">
          <ac:chgData name="#CUI SHUAIWEN#" userId="35a196ea-bcb8-475e-86cf-0b9eaca8a48f" providerId="ADAL" clId="{0B73D9CB-241D-4688-B0D2-32786C22DD72}" dt="2024-12-12T01:38:52.643" v="5574" actId="164"/>
          <ac:picMkLst>
            <pc:docMk/>
            <pc:sldMk cId="161733145" sldId="376"/>
            <ac:picMk id="91" creationId="{5F3518F0-D7E2-105C-3657-2A045893865A}"/>
          </ac:picMkLst>
        </pc:picChg>
        <pc:picChg chg="del mod topLvl">
          <ac:chgData name="#CUI SHUAIWEN#" userId="35a196ea-bcb8-475e-86cf-0b9eaca8a48f" providerId="ADAL" clId="{0B73D9CB-241D-4688-B0D2-32786C22DD72}" dt="2024-12-12T01:50:32.640" v="5652" actId="478"/>
          <ac:picMkLst>
            <pc:docMk/>
            <pc:sldMk cId="161733145" sldId="376"/>
            <ac:picMk id="103" creationId="{B6B05AFF-970F-7DC6-A86B-52A168469658}"/>
          </ac:picMkLst>
        </pc:picChg>
        <pc:picChg chg="add mod">
          <ac:chgData name="#CUI SHUAIWEN#" userId="35a196ea-bcb8-475e-86cf-0b9eaca8a48f" providerId="ADAL" clId="{0B73D9CB-241D-4688-B0D2-32786C22DD72}" dt="2024-12-12T02:04:54.920" v="6324" actId="164"/>
          <ac:picMkLst>
            <pc:docMk/>
            <pc:sldMk cId="161733145" sldId="376"/>
            <ac:picMk id="106" creationId="{C63B4C6C-0EC3-BA0B-646F-A394D46EED0D}"/>
          </ac:picMkLst>
        </pc:picChg>
        <pc:picChg chg="del mod topLvl">
          <ac:chgData name="#CUI SHUAIWEN#" userId="35a196ea-bcb8-475e-86cf-0b9eaca8a48f" providerId="ADAL" clId="{0B73D9CB-241D-4688-B0D2-32786C22DD72}" dt="2024-12-12T02:05:37.838" v="6334" actId="478"/>
          <ac:picMkLst>
            <pc:docMk/>
            <pc:sldMk cId="161733145" sldId="376"/>
            <ac:picMk id="113" creationId="{F741DEBF-85B3-A927-24A3-9A6356889C2A}"/>
          </ac:picMkLst>
        </pc:picChg>
        <pc:picChg chg="add mod">
          <ac:chgData name="#CUI SHUAIWEN#" userId="35a196ea-bcb8-475e-86cf-0b9eaca8a48f" providerId="ADAL" clId="{0B73D9CB-241D-4688-B0D2-32786C22DD72}" dt="2024-12-12T02:14:36.664" v="6559" actId="164"/>
          <ac:picMkLst>
            <pc:docMk/>
            <pc:sldMk cId="161733145" sldId="376"/>
            <ac:picMk id="115" creationId="{4C5711DD-8B85-2784-FED9-4529622C7195}"/>
          </ac:picMkLst>
        </pc:picChg>
        <pc:cxnChg chg="del mod">
          <ac:chgData name="#CUI SHUAIWEN#" userId="35a196ea-bcb8-475e-86cf-0b9eaca8a48f" providerId="ADAL" clId="{0B73D9CB-241D-4688-B0D2-32786C22DD72}" dt="2024-12-11T14:27:53.405" v="3758" actId="478"/>
          <ac:cxnSpMkLst>
            <pc:docMk/>
            <pc:sldMk cId="161733145" sldId="376"/>
            <ac:cxnSpMk id="232" creationId="{095F2120-2664-E87A-834A-7F6681F26475}"/>
          </ac:cxnSpMkLst>
        </pc:cxnChg>
      </pc:sldChg>
      <pc:sldChg chg="modSp add del mod">
        <pc:chgData name="#CUI SHUAIWEN#" userId="35a196ea-bcb8-475e-86cf-0b9eaca8a48f" providerId="ADAL" clId="{0B73D9CB-241D-4688-B0D2-32786C22DD72}" dt="2024-12-12T01:12:56.657" v="4689" actId="47"/>
        <pc:sldMkLst>
          <pc:docMk/>
          <pc:sldMk cId="2178942307" sldId="377"/>
        </pc:sldMkLst>
        <pc:spChg chg="mod">
          <ac:chgData name="#CUI SHUAIWEN#" userId="35a196ea-bcb8-475e-86cf-0b9eaca8a48f" providerId="ADAL" clId="{0B73D9CB-241D-4688-B0D2-32786C22DD72}" dt="2024-12-12T01:12:47.002" v="4686" actId="14100"/>
          <ac:spMkLst>
            <pc:docMk/>
            <pc:sldMk cId="2178942307" sldId="377"/>
            <ac:spMk id="95" creationId="{5F3A892E-4A07-C005-051F-60CA56950AB8}"/>
          </ac:spMkLst>
        </pc:spChg>
        <pc:spChg chg="mod">
          <ac:chgData name="#CUI SHUAIWEN#" userId="35a196ea-bcb8-475e-86cf-0b9eaca8a48f" providerId="ADAL" clId="{0B73D9CB-241D-4688-B0D2-32786C22DD72}" dt="2024-12-12T01:12:52.524" v="4688" actId="14100"/>
          <ac:spMkLst>
            <pc:docMk/>
            <pc:sldMk cId="2178942307" sldId="377"/>
            <ac:spMk id="96" creationId="{8C9A2820-EC02-1037-C5E4-D2B8FA921DDE}"/>
          </ac:spMkLst>
        </pc:spChg>
      </pc:sldChg>
      <pc:sldChg chg="add del">
        <pc:chgData name="#CUI SHUAIWEN#" userId="35a196ea-bcb8-475e-86cf-0b9eaca8a48f" providerId="ADAL" clId="{0B73D9CB-241D-4688-B0D2-32786C22DD72}" dt="2024-12-11T14:33:45.383" v="3880"/>
        <pc:sldMkLst>
          <pc:docMk/>
          <pc:sldMk cId="3783822530" sldId="377"/>
        </pc:sldMkLst>
      </pc:sldChg>
      <pc:sldChg chg="addSp delSp modSp add mod delAnim modAnim modNotesTx">
        <pc:chgData name="#CUI SHUAIWEN#" userId="35a196ea-bcb8-475e-86cf-0b9eaca8a48f" providerId="ADAL" clId="{0B73D9CB-241D-4688-B0D2-32786C22DD72}" dt="2024-12-13T10:25:12.051" v="19903" actId="14100"/>
        <pc:sldMkLst>
          <pc:docMk/>
          <pc:sldMk cId="3876082526" sldId="377"/>
        </pc:sldMkLst>
        <pc:spChg chg="mod">
          <ac:chgData name="#CUI SHUAIWEN#" userId="35a196ea-bcb8-475e-86cf-0b9eaca8a48f" providerId="ADAL" clId="{0B73D9CB-241D-4688-B0D2-32786C22DD72}" dt="2024-12-13T08:44:43.629" v="18541"/>
          <ac:spMkLst>
            <pc:docMk/>
            <pc:sldMk cId="3876082526" sldId="377"/>
            <ac:spMk id="11" creationId="{A7F8EA5A-D86C-8163-50EF-4F9B33BA0825}"/>
          </ac:spMkLst>
        </pc:spChg>
        <pc:spChg chg="mod">
          <ac:chgData name="#CUI SHUAIWEN#" userId="35a196ea-bcb8-475e-86cf-0b9eaca8a48f" providerId="ADAL" clId="{0B73D9CB-241D-4688-B0D2-32786C22DD72}" dt="2024-12-13T08:44:51.204" v="18543" actId="14100"/>
          <ac:spMkLst>
            <pc:docMk/>
            <pc:sldMk cId="3876082526" sldId="377"/>
            <ac:spMk id="14" creationId="{C0029BC1-D634-C6C8-C2B5-B87D39F2BB2C}"/>
          </ac:spMkLst>
        </pc:spChg>
        <pc:spChg chg="mod topLvl">
          <ac:chgData name="#CUI SHUAIWEN#" userId="35a196ea-bcb8-475e-86cf-0b9eaca8a48f" providerId="ADAL" clId="{0B73D9CB-241D-4688-B0D2-32786C22DD72}" dt="2024-12-13T10:09:47.301" v="18849" actId="1076"/>
          <ac:spMkLst>
            <pc:docMk/>
            <pc:sldMk cId="3876082526" sldId="377"/>
            <ac:spMk id="20" creationId="{D3AEEC6D-A901-5167-FC71-5282ED2B8AC1}"/>
          </ac:spMkLst>
        </pc:spChg>
        <pc:spChg chg="mod topLvl">
          <ac:chgData name="#CUI SHUAIWEN#" userId="35a196ea-bcb8-475e-86cf-0b9eaca8a48f" providerId="ADAL" clId="{0B73D9CB-241D-4688-B0D2-32786C22DD72}" dt="2024-12-13T10:09:47.301" v="18849" actId="1076"/>
          <ac:spMkLst>
            <pc:docMk/>
            <pc:sldMk cId="3876082526" sldId="377"/>
            <ac:spMk id="22" creationId="{3700A164-BF0F-2F4C-862C-FE3A2E61EC3E}"/>
          </ac:spMkLst>
        </pc:spChg>
        <pc:spChg chg="del mod topLvl">
          <ac:chgData name="#CUI SHUAIWEN#" userId="35a196ea-bcb8-475e-86cf-0b9eaca8a48f" providerId="ADAL" clId="{0B73D9CB-241D-4688-B0D2-32786C22DD72}" dt="2024-12-13T08:47:25.662" v="18577" actId="478"/>
          <ac:spMkLst>
            <pc:docMk/>
            <pc:sldMk cId="3876082526" sldId="377"/>
            <ac:spMk id="23" creationId="{AA7C09C8-C9BA-DCE8-A80B-465C5EC2EDA6}"/>
          </ac:spMkLst>
        </pc:spChg>
        <pc:spChg chg="add mod">
          <ac:chgData name="#CUI SHUAIWEN#" userId="35a196ea-bcb8-475e-86cf-0b9eaca8a48f" providerId="ADAL" clId="{0B73D9CB-241D-4688-B0D2-32786C22DD72}" dt="2024-12-13T10:09:47.301" v="18849" actId="1076"/>
          <ac:spMkLst>
            <pc:docMk/>
            <pc:sldMk cId="3876082526" sldId="377"/>
            <ac:spMk id="24" creationId="{2A28D260-9021-809E-261C-D9015C259960}"/>
          </ac:spMkLst>
        </pc:spChg>
        <pc:spChg chg="add mod">
          <ac:chgData name="#CUI SHUAIWEN#" userId="35a196ea-bcb8-475e-86cf-0b9eaca8a48f" providerId="ADAL" clId="{0B73D9CB-241D-4688-B0D2-32786C22DD72}" dt="2024-12-13T10:09:47.301" v="18849" actId="1076"/>
          <ac:spMkLst>
            <pc:docMk/>
            <pc:sldMk cId="3876082526" sldId="377"/>
            <ac:spMk id="26" creationId="{4F6B7C4D-5566-5137-0225-8459DE5D8517}"/>
          </ac:spMkLst>
        </pc:spChg>
        <pc:spChg chg="add mod">
          <ac:chgData name="#CUI SHUAIWEN#" userId="35a196ea-bcb8-475e-86cf-0b9eaca8a48f" providerId="ADAL" clId="{0B73D9CB-241D-4688-B0D2-32786C22DD72}" dt="2024-12-13T10:09:47.301" v="18849" actId="1076"/>
          <ac:spMkLst>
            <pc:docMk/>
            <pc:sldMk cId="3876082526" sldId="377"/>
            <ac:spMk id="27" creationId="{600ACE64-89BF-8D6F-3713-1E14080A1933}"/>
          </ac:spMkLst>
        </pc:spChg>
        <pc:spChg chg="add mod">
          <ac:chgData name="#CUI SHUAIWEN#" userId="35a196ea-bcb8-475e-86cf-0b9eaca8a48f" providerId="ADAL" clId="{0B73D9CB-241D-4688-B0D2-32786C22DD72}" dt="2024-12-13T10:09:47.301" v="18849" actId="1076"/>
          <ac:spMkLst>
            <pc:docMk/>
            <pc:sldMk cId="3876082526" sldId="377"/>
            <ac:spMk id="29" creationId="{862C5D07-F132-4A15-658D-DE085F5D78BA}"/>
          </ac:spMkLst>
        </pc:spChg>
        <pc:spChg chg="mod">
          <ac:chgData name="#CUI SHUAIWEN#" userId="35a196ea-bcb8-475e-86cf-0b9eaca8a48f" providerId="ADAL" clId="{0B73D9CB-241D-4688-B0D2-32786C22DD72}" dt="2024-12-13T10:09:29.687" v="18847" actId="14100"/>
          <ac:spMkLst>
            <pc:docMk/>
            <pc:sldMk cId="3876082526" sldId="377"/>
            <ac:spMk id="30" creationId="{5F3A892E-4A07-C005-051F-60CA56950AB8}"/>
          </ac:spMkLst>
        </pc:spChg>
        <pc:spChg chg="mod">
          <ac:chgData name="#CUI SHUAIWEN#" userId="35a196ea-bcb8-475e-86cf-0b9eaca8a48f" providerId="ADAL" clId="{0B73D9CB-241D-4688-B0D2-32786C22DD72}" dt="2024-12-12T01:13:38.437" v="4712" actId="20577"/>
          <ac:spMkLst>
            <pc:docMk/>
            <pc:sldMk cId="3876082526" sldId="377"/>
            <ac:spMk id="32" creationId="{C642F5DC-42A1-1908-9095-276C04558294}"/>
          </ac:spMkLst>
        </pc:spChg>
        <pc:spChg chg="mod">
          <ac:chgData name="#CUI SHUAIWEN#" userId="35a196ea-bcb8-475e-86cf-0b9eaca8a48f" providerId="ADAL" clId="{0B73D9CB-241D-4688-B0D2-32786C22DD72}" dt="2024-12-13T10:09:31.131" v="18848" actId="14100"/>
          <ac:spMkLst>
            <pc:docMk/>
            <pc:sldMk cId="3876082526" sldId="377"/>
            <ac:spMk id="36" creationId="{8C9A2820-EC02-1037-C5E4-D2B8FA921DDE}"/>
          </ac:spMkLst>
        </pc:spChg>
        <pc:spChg chg="add mod">
          <ac:chgData name="#CUI SHUAIWEN#" userId="35a196ea-bcb8-475e-86cf-0b9eaca8a48f" providerId="ADAL" clId="{0B73D9CB-241D-4688-B0D2-32786C22DD72}" dt="2024-12-13T10:07:43.553" v="18796" actId="1076"/>
          <ac:spMkLst>
            <pc:docMk/>
            <pc:sldMk cId="3876082526" sldId="377"/>
            <ac:spMk id="40" creationId="{4C161573-A62D-C74E-4903-203BA1FF2615}"/>
          </ac:spMkLst>
        </pc:spChg>
        <pc:spChg chg="add mod">
          <ac:chgData name="#CUI SHUAIWEN#" userId="35a196ea-bcb8-475e-86cf-0b9eaca8a48f" providerId="ADAL" clId="{0B73D9CB-241D-4688-B0D2-32786C22DD72}" dt="2024-12-13T10:07:43.553" v="18796" actId="1076"/>
          <ac:spMkLst>
            <pc:docMk/>
            <pc:sldMk cId="3876082526" sldId="377"/>
            <ac:spMk id="41" creationId="{51A98E88-5AFF-C126-E391-277EA2C90F26}"/>
          </ac:spMkLst>
        </pc:spChg>
        <pc:spChg chg="add mod">
          <ac:chgData name="#CUI SHUAIWEN#" userId="35a196ea-bcb8-475e-86cf-0b9eaca8a48f" providerId="ADAL" clId="{0B73D9CB-241D-4688-B0D2-32786C22DD72}" dt="2024-12-13T10:09:14.838" v="18843" actId="20577"/>
          <ac:spMkLst>
            <pc:docMk/>
            <pc:sldMk cId="3876082526" sldId="377"/>
            <ac:spMk id="44" creationId="{B8181C86-4297-2E77-3B06-F8DB7A1F90AE}"/>
          </ac:spMkLst>
        </pc:spChg>
        <pc:spChg chg="del">
          <ac:chgData name="#CUI SHUAIWEN#" userId="35a196ea-bcb8-475e-86cf-0b9eaca8a48f" providerId="ADAL" clId="{0B73D9CB-241D-4688-B0D2-32786C22DD72}" dt="2024-12-12T01:13:26.190" v="4691" actId="478"/>
          <ac:spMkLst>
            <pc:docMk/>
            <pc:sldMk cId="3876082526" sldId="377"/>
            <ac:spMk id="53" creationId="{91FE48A7-5311-E3D1-A660-48E20DCA6566}"/>
          </ac:spMkLst>
        </pc:spChg>
        <pc:spChg chg="del">
          <ac:chgData name="#CUI SHUAIWEN#" userId="35a196ea-bcb8-475e-86cf-0b9eaca8a48f" providerId="ADAL" clId="{0B73D9CB-241D-4688-B0D2-32786C22DD72}" dt="2024-12-12T01:13:26.190" v="4691" actId="478"/>
          <ac:spMkLst>
            <pc:docMk/>
            <pc:sldMk cId="3876082526" sldId="377"/>
            <ac:spMk id="54" creationId="{02CAE2F4-1CF1-941E-3C44-C93CB1CF7C2B}"/>
          </ac:spMkLst>
        </pc:spChg>
        <pc:spChg chg="del">
          <ac:chgData name="#CUI SHUAIWEN#" userId="35a196ea-bcb8-475e-86cf-0b9eaca8a48f" providerId="ADAL" clId="{0B73D9CB-241D-4688-B0D2-32786C22DD72}" dt="2024-12-12T01:13:26.190" v="4691" actId="478"/>
          <ac:spMkLst>
            <pc:docMk/>
            <pc:sldMk cId="3876082526" sldId="377"/>
            <ac:spMk id="108" creationId="{9B1B2755-0557-57BD-8035-A98F0C210782}"/>
          </ac:spMkLst>
        </pc:spChg>
        <pc:grpChg chg="add del mod">
          <ac:chgData name="#CUI SHUAIWEN#" userId="35a196ea-bcb8-475e-86cf-0b9eaca8a48f" providerId="ADAL" clId="{0B73D9CB-241D-4688-B0D2-32786C22DD72}" dt="2024-12-13T08:47:16.282" v="18573" actId="478"/>
          <ac:grpSpMkLst>
            <pc:docMk/>
            <pc:sldMk cId="3876082526" sldId="377"/>
            <ac:grpSpMk id="3" creationId="{D9F333A2-5E16-8C0C-1C39-189245834BE0}"/>
          </ac:grpSpMkLst>
        </pc:grpChg>
        <pc:grpChg chg="add del mod">
          <ac:chgData name="#CUI SHUAIWEN#" userId="35a196ea-bcb8-475e-86cf-0b9eaca8a48f" providerId="ADAL" clId="{0B73D9CB-241D-4688-B0D2-32786C22DD72}" dt="2024-12-13T08:47:22.403" v="18575" actId="165"/>
          <ac:grpSpMkLst>
            <pc:docMk/>
            <pc:sldMk cId="3876082526" sldId="377"/>
            <ac:grpSpMk id="19" creationId="{5DF20396-9BC1-2FEE-FEB5-B774F6BF01AE}"/>
          </ac:grpSpMkLst>
        </pc:grpChg>
        <pc:grpChg chg="del">
          <ac:chgData name="#CUI SHUAIWEN#" userId="35a196ea-bcb8-475e-86cf-0b9eaca8a48f" providerId="ADAL" clId="{0B73D9CB-241D-4688-B0D2-32786C22DD72}" dt="2024-12-12T01:13:26.190" v="4691" actId="478"/>
          <ac:grpSpMkLst>
            <pc:docMk/>
            <pc:sldMk cId="3876082526" sldId="377"/>
            <ac:grpSpMk id="55" creationId="{1FA70FAD-EDE7-7B68-5684-75A3DF7768DF}"/>
          </ac:grpSpMkLst>
        </pc:grpChg>
        <pc:grpChg chg="del">
          <ac:chgData name="#CUI SHUAIWEN#" userId="35a196ea-bcb8-475e-86cf-0b9eaca8a48f" providerId="ADAL" clId="{0B73D9CB-241D-4688-B0D2-32786C22DD72}" dt="2024-12-12T01:13:26.190" v="4691" actId="478"/>
          <ac:grpSpMkLst>
            <pc:docMk/>
            <pc:sldMk cId="3876082526" sldId="377"/>
            <ac:grpSpMk id="56" creationId="{CB639E4A-08F1-5852-7BC8-CED7E5F09450}"/>
          </ac:grpSpMkLst>
        </pc:grpChg>
        <pc:grpChg chg="del">
          <ac:chgData name="#CUI SHUAIWEN#" userId="35a196ea-bcb8-475e-86cf-0b9eaca8a48f" providerId="ADAL" clId="{0B73D9CB-241D-4688-B0D2-32786C22DD72}" dt="2024-12-12T01:13:26.190" v="4691" actId="478"/>
          <ac:grpSpMkLst>
            <pc:docMk/>
            <pc:sldMk cId="3876082526" sldId="377"/>
            <ac:grpSpMk id="99" creationId="{31DDABEC-F568-00D1-CD1C-2AD9894FF464}"/>
          </ac:grpSpMkLst>
        </pc:grpChg>
        <pc:grpChg chg="del">
          <ac:chgData name="#CUI SHUAIWEN#" userId="35a196ea-bcb8-475e-86cf-0b9eaca8a48f" providerId="ADAL" clId="{0B73D9CB-241D-4688-B0D2-32786C22DD72}" dt="2024-12-12T01:13:26.190" v="4691" actId="478"/>
          <ac:grpSpMkLst>
            <pc:docMk/>
            <pc:sldMk cId="3876082526" sldId="377"/>
            <ac:grpSpMk id="100" creationId="{FA2BAC3C-DFC7-D486-C945-FBB24ED026CA}"/>
          </ac:grpSpMkLst>
        </pc:grpChg>
        <pc:grpChg chg="del">
          <ac:chgData name="#CUI SHUAIWEN#" userId="35a196ea-bcb8-475e-86cf-0b9eaca8a48f" providerId="ADAL" clId="{0B73D9CB-241D-4688-B0D2-32786C22DD72}" dt="2024-12-12T01:13:26.190" v="4691" actId="478"/>
          <ac:grpSpMkLst>
            <pc:docMk/>
            <pc:sldMk cId="3876082526" sldId="377"/>
            <ac:grpSpMk id="101" creationId="{8A4870D7-8B5A-89D9-40E8-DEF66BBC4305}"/>
          </ac:grpSpMkLst>
        </pc:grpChg>
        <pc:grpChg chg="del">
          <ac:chgData name="#CUI SHUAIWEN#" userId="35a196ea-bcb8-475e-86cf-0b9eaca8a48f" providerId="ADAL" clId="{0B73D9CB-241D-4688-B0D2-32786C22DD72}" dt="2024-12-12T01:13:26.190" v="4691" actId="478"/>
          <ac:grpSpMkLst>
            <pc:docMk/>
            <pc:sldMk cId="3876082526" sldId="377"/>
            <ac:grpSpMk id="102" creationId="{90D67B0F-CE27-FD2A-4C2A-17DBA1006CE6}"/>
          </ac:grpSpMkLst>
        </pc:grpChg>
        <pc:picChg chg="mod">
          <ac:chgData name="#CUI SHUAIWEN#" userId="35a196ea-bcb8-475e-86cf-0b9eaca8a48f" providerId="ADAL" clId="{0B73D9CB-241D-4688-B0D2-32786C22DD72}" dt="2024-12-13T08:44:43.629" v="18541"/>
          <ac:picMkLst>
            <pc:docMk/>
            <pc:sldMk cId="3876082526" sldId="377"/>
            <ac:picMk id="13" creationId="{3720A2E6-111F-E687-E752-6AFB68778F16}"/>
          </ac:picMkLst>
        </pc:picChg>
        <pc:picChg chg="add mod modCrop">
          <ac:chgData name="#CUI SHUAIWEN#" userId="35a196ea-bcb8-475e-86cf-0b9eaca8a48f" providerId="ADAL" clId="{0B73D9CB-241D-4688-B0D2-32786C22DD72}" dt="2024-12-13T10:07:32.714" v="18795" actId="732"/>
          <ac:picMkLst>
            <pc:docMk/>
            <pc:sldMk cId="3876082526" sldId="377"/>
            <ac:picMk id="18" creationId="{603ADC0E-225E-5523-EC28-660C21E52A3D}"/>
          </ac:picMkLst>
        </pc:picChg>
        <pc:picChg chg="mod topLvl">
          <ac:chgData name="#CUI SHUAIWEN#" userId="35a196ea-bcb8-475e-86cf-0b9eaca8a48f" providerId="ADAL" clId="{0B73D9CB-241D-4688-B0D2-32786C22DD72}" dt="2024-12-13T10:09:47.301" v="18849" actId="1076"/>
          <ac:picMkLst>
            <pc:docMk/>
            <pc:sldMk cId="3876082526" sldId="377"/>
            <ac:picMk id="21" creationId="{DCA0FBF8-6A3A-93AC-AB2C-DA7D485D56AE}"/>
          </ac:picMkLst>
        </pc:picChg>
        <pc:picChg chg="add mod">
          <ac:chgData name="#CUI SHUAIWEN#" userId="35a196ea-bcb8-475e-86cf-0b9eaca8a48f" providerId="ADAL" clId="{0B73D9CB-241D-4688-B0D2-32786C22DD72}" dt="2024-12-13T10:09:47.301" v="18849" actId="1076"/>
          <ac:picMkLst>
            <pc:docMk/>
            <pc:sldMk cId="3876082526" sldId="377"/>
            <ac:picMk id="25" creationId="{2DBCC9A0-7AEB-1563-29BF-DA2E8E06195F}"/>
          </ac:picMkLst>
        </pc:picChg>
        <pc:picChg chg="add mod">
          <ac:chgData name="#CUI SHUAIWEN#" userId="35a196ea-bcb8-475e-86cf-0b9eaca8a48f" providerId="ADAL" clId="{0B73D9CB-241D-4688-B0D2-32786C22DD72}" dt="2024-12-13T10:09:47.301" v="18849" actId="1076"/>
          <ac:picMkLst>
            <pc:docMk/>
            <pc:sldMk cId="3876082526" sldId="377"/>
            <ac:picMk id="28" creationId="{2D1925A0-6286-EB34-939D-09B089916790}"/>
          </ac:picMkLst>
        </pc:picChg>
        <pc:picChg chg="add mod modCrop">
          <ac:chgData name="#CUI SHUAIWEN#" userId="35a196ea-bcb8-475e-86cf-0b9eaca8a48f" providerId="ADAL" clId="{0B73D9CB-241D-4688-B0D2-32786C22DD72}" dt="2024-12-13T10:25:12.051" v="19903" actId="14100"/>
          <ac:picMkLst>
            <pc:docMk/>
            <pc:sldMk cId="3876082526" sldId="377"/>
            <ac:picMk id="33" creationId="{2C6D4058-9AAE-E77C-A137-F2B45DA9F458}"/>
          </ac:picMkLst>
        </pc:picChg>
        <pc:picChg chg="add mod modCrop">
          <ac:chgData name="#CUI SHUAIWEN#" userId="35a196ea-bcb8-475e-86cf-0b9eaca8a48f" providerId="ADAL" clId="{0B73D9CB-241D-4688-B0D2-32786C22DD72}" dt="2024-12-13T10:07:43.553" v="18796" actId="1076"/>
          <ac:picMkLst>
            <pc:docMk/>
            <pc:sldMk cId="3876082526" sldId="377"/>
            <ac:picMk id="35" creationId="{1BFA553D-3F7A-CB49-C736-C23873EF28B7}"/>
          </ac:picMkLst>
        </pc:picChg>
        <pc:picChg chg="add del mod">
          <ac:chgData name="#CUI SHUAIWEN#" userId="35a196ea-bcb8-475e-86cf-0b9eaca8a48f" providerId="ADAL" clId="{0B73D9CB-241D-4688-B0D2-32786C22DD72}" dt="2024-12-13T10:01:11.168" v="18674" actId="478"/>
          <ac:picMkLst>
            <pc:docMk/>
            <pc:sldMk cId="3876082526" sldId="377"/>
            <ac:picMk id="39" creationId="{E34B2D5B-82BC-7EAD-5DA5-7AD3EDFFF2E7}"/>
          </ac:picMkLst>
        </pc:picChg>
        <pc:picChg chg="add mod">
          <ac:chgData name="#CUI SHUAIWEN#" userId="35a196ea-bcb8-475e-86cf-0b9eaca8a48f" providerId="ADAL" clId="{0B73D9CB-241D-4688-B0D2-32786C22DD72}" dt="2024-12-13T10:24:51.940" v="19901" actId="14100"/>
          <ac:picMkLst>
            <pc:docMk/>
            <pc:sldMk cId="3876082526" sldId="377"/>
            <ac:picMk id="43" creationId="{116A279F-09EB-7DF0-E37B-AB1D26A17AB8}"/>
          </ac:picMkLst>
        </pc:picChg>
      </pc:sldChg>
      <pc:sldChg chg="modSp add del mod">
        <pc:chgData name="#CUI SHUAIWEN#" userId="35a196ea-bcb8-475e-86cf-0b9eaca8a48f" providerId="ADAL" clId="{0B73D9CB-241D-4688-B0D2-32786C22DD72}" dt="2024-12-13T07:45:38.234" v="14878" actId="47"/>
        <pc:sldMkLst>
          <pc:docMk/>
          <pc:sldMk cId="54583662" sldId="378"/>
        </pc:sldMkLst>
        <pc:spChg chg="mod">
          <ac:chgData name="#CUI SHUAIWEN#" userId="35a196ea-bcb8-475e-86cf-0b9eaca8a48f" providerId="ADAL" clId="{0B73D9CB-241D-4688-B0D2-32786C22DD72}" dt="2024-12-13T07:45:35.469" v="14877" actId="1076"/>
          <ac:spMkLst>
            <pc:docMk/>
            <pc:sldMk cId="54583662" sldId="378"/>
            <ac:spMk id="9" creationId="{8C4A3DFF-CF9D-B641-1616-66A62B497397}"/>
          </ac:spMkLst>
        </pc:spChg>
        <pc:spChg chg="mod">
          <ac:chgData name="#CUI SHUAIWEN#" userId="35a196ea-bcb8-475e-86cf-0b9eaca8a48f" providerId="ADAL" clId="{0B73D9CB-241D-4688-B0D2-32786C22DD72}" dt="2024-12-13T07:45:35.232" v="14876" actId="1076"/>
          <ac:spMkLst>
            <pc:docMk/>
            <pc:sldMk cId="54583662" sldId="378"/>
            <ac:spMk id="10" creationId="{5B1F0E35-FE1A-662B-9B66-5AAF522CBB58}"/>
          </ac:spMkLst>
        </pc:spChg>
        <pc:picChg chg="mod">
          <ac:chgData name="#CUI SHUAIWEN#" userId="35a196ea-bcb8-475e-86cf-0b9eaca8a48f" providerId="ADAL" clId="{0B73D9CB-241D-4688-B0D2-32786C22DD72}" dt="2024-12-13T07:45:21.861" v="14873" actId="1076"/>
          <ac:picMkLst>
            <pc:docMk/>
            <pc:sldMk cId="54583662" sldId="378"/>
            <ac:picMk id="2" creationId="{2CFBC1D2-79D9-4DB3-5102-460FF1172C02}"/>
          </ac:picMkLst>
        </pc:picChg>
        <pc:picChg chg="mod">
          <ac:chgData name="#CUI SHUAIWEN#" userId="35a196ea-bcb8-475e-86cf-0b9eaca8a48f" providerId="ADAL" clId="{0B73D9CB-241D-4688-B0D2-32786C22DD72}" dt="2024-12-13T07:45:35.469" v="14877" actId="1076"/>
          <ac:picMkLst>
            <pc:docMk/>
            <pc:sldMk cId="54583662" sldId="378"/>
            <ac:picMk id="7" creationId="{BA354B75-489F-FC14-C093-2BA616880B4C}"/>
          </ac:picMkLst>
        </pc:picChg>
        <pc:picChg chg="mod">
          <ac:chgData name="#CUI SHUAIWEN#" userId="35a196ea-bcb8-475e-86cf-0b9eaca8a48f" providerId="ADAL" clId="{0B73D9CB-241D-4688-B0D2-32786C22DD72}" dt="2024-12-13T07:45:35.232" v="14876" actId="1076"/>
          <ac:picMkLst>
            <pc:docMk/>
            <pc:sldMk cId="54583662" sldId="378"/>
            <ac:picMk id="8" creationId="{F5808972-8B93-609D-328D-8BCA79621C14}"/>
          </ac:picMkLst>
        </pc:picChg>
      </pc:sldChg>
      <pc:sldChg chg="addSp delSp modSp add mod ord modAnim modNotesTx">
        <pc:chgData name="#CUI SHUAIWEN#" userId="35a196ea-bcb8-475e-86cf-0b9eaca8a48f" providerId="ADAL" clId="{0B73D9CB-241D-4688-B0D2-32786C22DD72}" dt="2024-12-14T08:42:47.739" v="41911" actId="20577"/>
        <pc:sldMkLst>
          <pc:docMk/>
          <pc:sldMk cId="1456516328" sldId="378"/>
        </pc:sldMkLst>
        <pc:spChg chg="del">
          <ac:chgData name="#CUI SHUAIWEN#" userId="35a196ea-bcb8-475e-86cf-0b9eaca8a48f" providerId="ADAL" clId="{0B73D9CB-241D-4688-B0D2-32786C22DD72}" dt="2024-12-14T01:34:14.128" v="36902" actId="478"/>
          <ac:spMkLst>
            <pc:docMk/>
            <pc:sldMk cId="1456516328" sldId="378"/>
            <ac:spMk id="10" creationId="{A75DA286-5B98-C5D3-9D85-BE851484BC0A}"/>
          </ac:spMkLst>
        </pc:spChg>
        <pc:spChg chg="mod">
          <ac:chgData name="#CUI SHUAIWEN#" userId="35a196ea-bcb8-475e-86cf-0b9eaca8a48f" providerId="ADAL" clId="{0B73D9CB-241D-4688-B0D2-32786C22DD72}" dt="2024-12-14T01:35:08.014" v="36927" actId="20577"/>
          <ac:spMkLst>
            <pc:docMk/>
            <pc:sldMk cId="1456516328" sldId="378"/>
            <ac:spMk id="18" creationId="{07D24891-73E1-3FBC-D273-00A75A60DE4C}"/>
          </ac:spMkLst>
        </pc:spChg>
        <pc:spChg chg="mod">
          <ac:chgData name="#CUI SHUAIWEN#" userId="35a196ea-bcb8-475e-86cf-0b9eaca8a48f" providerId="ADAL" clId="{0B73D9CB-241D-4688-B0D2-32786C22DD72}" dt="2024-12-13T14:18:46.879" v="36247" actId="14100"/>
          <ac:spMkLst>
            <pc:docMk/>
            <pc:sldMk cId="1456516328" sldId="378"/>
            <ac:spMk id="19" creationId="{22F8A237-4A17-B1C4-5E2A-7482E564EA33}"/>
          </ac:spMkLst>
        </pc:spChg>
        <pc:spChg chg="mod">
          <ac:chgData name="#CUI SHUAIWEN#" userId="35a196ea-bcb8-475e-86cf-0b9eaca8a48f" providerId="ADAL" clId="{0B73D9CB-241D-4688-B0D2-32786C22DD72}" dt="2024-12-14T01:34:36.126" v="36922" actId="20577"/>
          <ac:spMkLst>
            <pc:docMk/>
            <pc:sldMk cId="1456516328" sldId="378"/>
            <ac:spMk id="32" creationId="{2F9D59F5-7203-E702-84E3-5133FAFBD719}"/>
          </ac:spMkLst>
        </pc:spChg>
        <pc:spChg chg="add mod topLvl">
          <ac:chgData name="#CUI SHUAIWEN#" userId="35a196ea-bcb8-475e-86cf-0b9eaca8a48f" providerId="ADAL" clId="{0B73D9CB-241D-4688-B0D2-32786C22DD72}" dt="2024-12-13T14:17:31.876" v="36229" actId="164"/>
          <ac:spMkLst>
            <pc:docMk/>
            <pc:sldMk cId="1456516328" sldId="378"/>
            <ac:spMk id="36" creationId="{A226DA89-0610-2785-2FC1-D8CFAF3FCE07}"/>
          </ac:spMkLst>
        </pc:spChg>
        <pc:spChg chg="add mod topLvl">
          <ac:chgData name="#CUI SHUAIWEN#" userId="35a196ea-bcb8-475e-86cf-0b9eaca8a48f" providerId="ADAL" clId="{0B73D9CB-241D-4688-B0D2-32786C22DD72}" dt="2024-12-13T14:17:31.876" v="36229" actId="164"/>
          <ac:spMkLst>
            <pc:docMk/>
            <pc:sldMk cId="1456516328" sldId="378"/>
            <ac:spMk id="37" creationId="{D63E6581-6570-8984-7728-91344243204E}"/>
          </ac:spMkLst>
        </pc:spChg>
        <pc:spChg chg="add mod topLvl">
          <ac:chgData name="#CUI SHUAIWEN#" userId="35a196ea-bcb8-475e-86cf-0b9eaca8a48f" providerId="ADAL" clId="{0B73D9CB-241D-4688-B0D2-32786C22DD72}" dt="2024-12-13T14:17:31.876" v="36229" actId="164"/>
          <ac:spMkLst>
            <pc:docMk/>
            <pc:sldMk cId="1456516328" sldId="378"/>
            <ac:spMk id="38" creationId="{81A90D72-5275-B38C-B794-901DE43BFB69}"/>
          </ac:spMkLst>
        </pc:spChg>
        <pc:spChg chg="add mod topLvl">
          <ac:chgData name="#CUI SHUAIWEN#" userId="35a196ea-bcb8-475e-86cf-0b9eaca8a48f" providerId="ADAL" clId="{0B73D9CB-241D-4688-B0D2-32786C22DD72}" dt="2024-12-13T14:17:31.876" v="36229" actId="164"/>
          <ac:spMkLst>
            <pc:docMk/>
            <pc:sldMk cId="1456516328" sldId="378"/>
            <ac:spMk id="39" creationId="{B841EA80-C0F8-77F5-F2C4-B8D98AE2F0DA}"/>
          </ac:spMkLst>
        </pc:spChg>
        <pc:spChg chg="add mod topLvl">
          <ac:chgData name="#CUI SHUAIWEN#" userId="35a196ea-bcb8-475e-86cf-0b9eaca8a48f" providerId="ADAL" clId="{0B73D9CB-241D-4688-B0D2-32786C22DD72}" dt="2024-12-13T14:17:31.876" v="36229" actId="164"/>
          <ac:spMkLst>
            <pc:docMk/>
            <pc:sldMk cId="1456516328" sldId="378"/>
            <ac:spMk id="40" creationId="{64B3197D-7606-775E-A92C-74CBF321492E}"/>
          </ac:spMkLst>
        </pc:spChg>
        <pc:spChg chg="add mod topLvl">
          <ac:chgData name="#CUI SHUAIWEN#" userId="35a196ea-bcb8-475e-86cf-0b9eaca8a48f" providerId="ADAL" clId="{0B73D9CB-241D-4688-B0D2-32786C22DD72}" dt="2024-12-13T14:17:31.876" v="36229" actId="164"/>
          <ac:spMkLst>
            <pc:docMk/>
            <pc:sldMk cId="1456516328" sldId="378"/>
            <ac:spMk id="41" creationId="{785BC012-8CEA-2F4B-D8DB-77380DE20900}"/>
          </ac:spMkLst>
        </pc:spChg>
        <pc:spChg chg="add mod topLvl">
          <ac:chgData name="#CUI SHUAIWEN#" userId="35a196ea-bcb8-475e-86cf-0b9eaca8a48f" providerId="ADAL" clId="{0B73D9CB-241D-4688-B0D2-32786C22DD72}" dt="2024-12-13T14:17:31.876" v="36229" actId="164"/>
          <ac:spMkLst>
            <pc:docMk/>
            <pc:sldMk cId="1456516328" sldId="378"/>
            <ac:spMk id="42" creationId="{42FD9F4B-B060-3A9A-0E38-22647BE029CF}"/>
          </ac:spMkLst>
        </pc:spChg>
        <pc:spChg chg="add mod topLvl">
          <ac:chgData name="#CUI SHUAIWEN#" userId="35a196ea-bcb8-475e-86cf-0b9eaca8a48f" providerId="ADAL" clId="{0B73D9CB-241D-4688-B0D2-32786C22DD72}" dt="2024-12-13T14:17:31.876" v="36229" actId="164"/>
          <ac:spMkLst>
            <pc:docMk/>
            <pc:sldMk cId="1456516328" sldId="378"/>
            <ac:spMk id="43" creationId="{77FE63E8-269B-2468-2A98-FF4B392B29C1}"/>
          </ac:spMkLst>
        </pc:spChg>
        <pc:spChg chg="add mod topLvl">
          <ac:chgData name="#CUI SHUAIWEN#" userId="35a196ea-bcb8-475e-86cf-0b9eaca8a48f" providerId="ADAL" clId="{0B73D9CB-241D-4688-B0D2-32786C22DD72}" dt="2024-12-13T14:17:31.876" v="36229" actId="164"/>
          <ac:spMkLst>
            <pc:docMk/>
            <pc:sldMk cId="1456516328" sldId="378"/>
            <ac:spMk id="44" creationId="{4A0B125C-E438-6617-EA36-58D430FFE709}"/>
          </ac:spMkLst>
        </pc:spChg>
        <pc:spChg chg="add mod topLvl">
          <ac:chgData name="#CUI SHUAIWEN#" userId="35a196ea-bcb8-475e-86cf-0b9eaca8a48f" providerId="ADAL" clId="{0B73D9CB-241D-4688-B0D2-32786C22DD72}" dt="2024-12-13T14:17:31.876" v="36229" actId="164"/>
          <ac:spMkLst>
            <pc:docMk/>
            <pc:sldMk cId="1456516328" sldId="378"/>
            <ac:spMk id="45" creationId="{85B346B0-622B-EE68-DFD6-E4BC11573DF6}"/>
          </ac:spMkLst>
        </pc:spChg>
        <pc:spChg chg="add mod topLvl">
          <ac:chgData name="#CUI SHUAIWEN#" userId="35a196ea-bcb8-475e-86cf-0b9eaca8a48f" providerId="ADAL" clId="{0B73D9CB-241D-4688-B0D2-32786C22DD72}" dt="2024-12-13T14:17:31.876" v="36229" actId="164"/>
          <ac:spMkLst>
            <pc:docMk/>
            <pc:sldMk cId="1456516328" sldId="378"/>
            <ac:spMk id="46" creationId="{1231B682-653D-6527-91FE-F10519AE877B}"/>
          </ac:spMkLst>
        </pc:spChg>
        <pc:spChg chg="add mod topLvl">
          <ac:chgData name="#CUI SHUAIWEN#" userId="35a196ea-bcb8-475e-86cf-0b9eaca8a48f" providerId="ADAL" clId="{0B73D9CB-241D-4688-B0D2-32786C22DD72}" dt="2024-12-13T14:17:31.876" v="36229" actId="164"/>
          <ac:spMkLst>
            <pc:docMk/>
            <pc:sldMk cId="1456516328" sldId="378"/>
            <ac:spMk id="47" creationId="{489C1EA2-BA9F-3EB8-D900-56ADEE3B1CB5}"/>
          </ac:spMkLst>
        </pc:spChg>
        <pc:spChg chg="add mod topLvl">
          <ac:chgData name="#CUI SHUAIWEN#" userId="35a196ea-bcb8-475e-86cf-0b9eaca8a48f" providerId="ADAL" clId="{0B73D9CB-241D-4688-B0D2-32786C22DD72}" dt="2024-12-13T14:17:31.876" v="36229" actId="164"/>
          <ac:spMkLst>
            <pc:docMk/>
            <pc:sldMk cId="1456516328" sldId="378"/>
            <ac:spMk id="48" creationId="{DE58B19B-1D4A-376E-C025-9F925945BAD6}"/>
          </ac:spMkLst>
        </pc:spChg>
        <pc:spChg chg="add mod topLvl">
          <ac:chgData name="#CUI SHUAIWEN#" userId="35a196ea-bcb8-475e-86cf-0b9eaca8a48f" providerId="ADAL" clId="{0B73D9CB-241D-4688-B0D2-32786C22DD72}" dt="2024-12-13T14:17:31.876" v="36229" actId="164"/>
          <ac:spMkLst>
            <pc:docMk/>
            <pc:sldMk cId="1456516328" sldId="378"/>
            <ac:spMk id="49" creationId="{ABB428A3-2A08-40AE-DBBC-82FE04FB1C26}"/>
          </ac:spMkLst>
        </pc:spChg>
        <pc:spChg chg="del">
          <ac:chgData name="#CUI SHUAIWEN#" userId="35a196ea-bcb8-475e-86cf-0b9eaca8a48f" providerId="ADAL" clId="{0B73D9CB-241D-4688-B0D2-32786C22DD72}" dt="2024-12-14T01:33:12.868" v="36890" actId="478"/>
          <ac:spMkLst>
            <pc:docMk/>
            <pc:sldMk cId="1456516328" sldId="378"/>
            <ac:spMk id="50" creationId="{104316ED-81AE-7422-394F-3B59CB7730B9}"/>
          </ac:spMkLst>
        </pc:spChg>
        <pc:spChg chg="add mod topLvl">
          <ac:chgData name="#CUI SHUAIWEN#" userId="35a196ea-bcb8-475e-86cf-0b9eaca8a48f" providerId="ADAL" clId="{0B73D9CB-241D-4688-B0D2-32786C22DD72}" dt="2024-12-13T14:17:31.876" v="36229" actId="164"/>
          <ac:spMkLst>
            <pc:docMk/>
            <pc:sldMk cId="1456516328" sldId="378"/>
            <ac:spMk id="51" creationId="{672CAF74-0E5E-EA46-776F-4FC23E9E3D50}"/>
          </ac:spMkLst>
        </pc:spChg>
        <pc:spChg chg="add mod topLvl">
          <ac:chgData name="#CUI SHUAIWEN#" userId="35a196ea-bcb8-475e-86cf-0b9eaca8a48f" providerId="ADAL" clId="{0B73D9CB-241D-4688-B0D2-32786C22DD72}" dt="2024-12-13T14:17:31.876" v="36229" actId="164"/>
          <ac:spMkLst>
            <pc:docMk/>
            <pc:sldMk cId="1456516328" sldId="378"/>
            <ac:spMk id="52" creationId="{10E467EC-9EC7-5616-9079-8FD1DBEF7912}"/>
          </ac:spMkLst>
        </pc:spChg>
        <pc:spChg chg="add mod topLvl">
          <ac:chgData name="#CUI SHUAIWEN#" userId="35a196ea-bcb8-475e-86cf-0b9eaca8a48f" providerId="ADAL" clId="{0B73D9CB-241D-4688-B0D2-32786C22DD72}" dt="2024-12-13T14:17:31.876" v="36229" actId="164"/>
          <ac:spMkLst>
            <pc:docMk/>
            <pc:sldMk cId="1456516328" sldId="378"/>
            <ac:spMk id="53" creationId="{C90A00BF-8CE3-E6EA-C09B-A8B44F0FC6F0}"/>
          </ac:spMkLst>
        </pc:spChg>
        <pc:spChg chg="add mod topLvl">
          <ac:chgData name="#CUI SHUAIWEN#" userId="35a196ea-bcb8-475e-86cf-0b9eaca8a48f" providerId="ADAL" clId="{0B73D9CB-241D-4688-B0D2-32786C22DD72}" dt="2024-12-13T14:17:31.876" v="36229" actId="164"/>
          <ac:spMkLst>
            <pc:docMk/>
            <pc:sldMk cId="1456516328" sldId="378"/>
            <ac:spMk id="54" creationId="{273DC636-2D09-BD97-0FAA-133378021B8F}"/>
          </ac:spMkLst>
        </pc:spChg>
        <pc:spChg chg="add mod topLvl">
          <ac:chgData name="#CUI SHUAIWEN#" userId="35a196ea-bcb8-475e-86cf-0b9eaca8a48f" providerId="ADAL" clId="{0B73D9CB-241D-4688-B0D2-32786C22DD72}" dt="2024-12-13T14:17:31.876" v="36229" actId="164"/>
          <ac:spMkLst>
            <pc:docMk/>
            <pc:sldMk cId="1456516328" sldId="378"/>
            <ac:spMk id="55" creationId="{FFFA320A-1E95-DD05-9F42-5E5CF025D458}"/>
          </ac:spMkLst>
        </pc:spChg>
        <pc:spChg chg="add mod topLvl">
          <ac:chgData name="#CUI SHUAIWEN#" userId="35a196ea-bcb8-475e-86cf-0b9eaca8a48f" providerId="ADAL" clId="{0B73D9CB-241D-4688-B0D2-32786C22DD72}" dt="2024-12-13T14:17:31.876" v="36229" actId="164"/>
          <ac:spMkLst>
            <pc:docMk/>
            <pc:sldMk cId="1456516328" sldId="378"/>
            <ac:spMk id="56" creationId="{D8285A43-0108-555C-AA32-5FA63F9D2E94}"/>
          </ac:spMkLst>
        </pc:spChg>
        <pc:spChg chg="add mod topLvl">
          <ac:chgData name="#CUI SHUAIWEN#" userId="35a196ea-bcb8-475e-86cf-0b9eaca8a48f" providerId="ADAL" clId="{0B73D9CB-241D-4688-B0D2-32786C22DD72}" dt="2024-12-13T14:17:31.876" v="36229" actId="164"/>
          <ac:spMkLst>
            <pc:docMk/>
            <pc:sldMk cId="1456516328" sldId="378"/>
            <ac:spMk id="57" creationId="{07C6DE94-1DA2-585B-799F-FC69CD090E57}"/>
          </ac:spMkLst>
        </pc:spChg>
        <pc:spChg chg="add mod topLvl">
          <ac:chgData name="#CUI SHUAIWEN#" userId="35a196ea-bcb8-475e-86cf-0b9eaca8a48f" providerId="ADAL" clId="{0B73D9CB-241D-4688-B0D2-32786C22DD72}" dt="2024-12-13T14:17:31.876" v="36229" actId="164"/>
          <ac:spMkLst>
            <pc:docMk/>
            <pc:sldMk cId="1456516328" sldId="378"/>
            <ac:spMk id="58" creationId="{C6C0FD12-2D38-566C-770A-1676053A6C0B}"/>
          </ac:spMkLst>
        </pc:spChg>
        <pc:spChg chg="del">
          <ac:chgData name="#CUI SHUAIWEN#" userId="35a196ea-bcb8-475e-86cf-0b9eaca8a48f" providerId="ADAL" clId="{0B73D9CB-241D-4688-B0D2-32786C22DD72}" dt="2024-12-13T14:01:14.211" v="36143" actId="478"/>
          <ac:spMkLst>
            <pc:docMk/>
            <pc:sldMk cId="1456516328" sldId="378"/>
            <ac:spMk id="59" creationId="{37342B3D-885C-A857-BB53-464A26776697}"/>
          </ac:spMkLst>
        </pc:spChg>
        <pc:spChg chg="add mod topLvl">
          <ac:chgData name="#CUI SHUAIWEN#" userId="35a196ea-bcb8-475e-86cf-0b9eaca8a48f" providerId="ADAL" clId="{0B73D9CB-241D-4688-B0D2-32786C22DD72}" dt="2024-12-13T14:17:31.876" v="36229" actId="164"/>
          <ac:spMkLst>
            <pc:docMk/>
            <pc:sldMk cId="1456516328" sldId="378"/>
            <ac:spMk id="59" creationId="{B283AD17-CD06-893E-2527-D40B3072BE08}"/>
          </ac:spMkLst>
        </pc:spChg>
        <pc:spChg chg="add mod">
          <ac:chgData name="#CUI SHUAIWEN#" userId="35a196ea-bcb8-475e-86cf-0b9eaca8a48f" providerId="ADAL" clId="{0B73D9CB-241D-4688-B0D2-32786C22DD72}" dt="2024-12-14T06:15:38.679" v="38900" actId="20577"/>
          <ac:spMkLst>
            <pc:docMk/>
            <pc:sldMk cId="1456516328" sldId="378"/>
            <ac:spMk id="60" creationId="{26A38C5C-1F50-1F04-7BBB-59F20EBC0B36}"/>
          </ac:spMkLst>
        </pc:spChg>
        <pc:spChg chg="add del mod">
          <ac:chgData name="#CUI SHUAIWEN#" userId="35a196ea-bcb8-475e-86cf-0b9eaca8a48f" providerId="ADAL" clId="{0B73D9CB-241D-4688-B0D2-32786C22DD72}" dt="2024-12-14T01:20:02.107" v="36768" actId="478"/>
          <ac:spMkLst>
            <pc:docMk/>
            <pc:sldMk cId="1456516328" sldId="378"/>
            <ac:spMk id="62" creationId="{4BBE8CC6-2825-1BE1-9ACD-9E6E31238741}"/>
          </ac:spMkLst>
        </pc:spChg>
        <pc:spChg chg="add mod">
          <ac:chgData name="#CUI SHUAIWEN#" userId="35a196ea-bcb8-475e-86cf-0b9eaca8a48f" providerId="ADAL" clId="{0B73D9CB-241D-4688-B0D2-32786C22DD72}" dt="2024-12-14T05:39:11.917" v="38629" actId="164"/>
          <ac:spMkLst>
            <pc:docMk/>
            <pc:sldMk cId="1456516328" sldId="378"/>
            <ac:spMk id="63" creationId="{A315176A-8F84-EF0E-D5F2-48AC25B3421F}"/>
          </ac:spMkLst>
        </pc:spChg>
        <pc:spChg chg="add del mod">
          <ac:chgData name="#CUI SHUAIWEN#" userId="35a196ea-bcb8-475e-86cf-0b9eaca8a48f" providerId="ADAL" clId="{0B73D9CB-241D-4688-B0D2-32786C22DD72}" dt="2024-12-14T01:20:02.107" v="36768" actId="478"/>
          <ac:spMkLst>
            <pc:docMk/>
            <pc:sldMk cId="1456516328" sldId="378"/>
            <ac:spMk id="64" creationId="{CD9A4FC9-5FEE-3D53-02A1-B413648E8D73}"/>
          </ac:spMkLst>
        </pc:spChg>
        <pc:spChg chg="add del mod">
          <ac:chgData name="#CUI SHUAIWEN#" userId="35a196ea-bcb8-475e-86cf-0b9eaca8a48f" providerId="ADAL" clId="{0B73D9CB-241D-4688-B0D2-32786C22DD72}" dt="2024-12-14T06:16:48.998" v="38915" actId="478"/>
          <ac:spMkLst>
            <pc:docMk/>
            <pc:sldMk cId="1456516328" sldId="378"/>
            <ac:spMk id="64" creationId="{D8A8438A-2B10-3577-257C-819C7659F979}"/>
          </ac:spMkLst>
        </pc:spChg>
        <pc:spChg chg="add">
          <ac:chgData name="#CUI SHUAIWEN#" userId="35a196ea-bcb8-475e-86cf-0b9eaca8a48f" providerId="ADAL" clId="{0B73D9CB-241D-4688-B0D2-32786C22DD72}" dt="2024-12-13T14:22:07.897" v="36295"/>
          <ac:spMkLst>
            <pc:docMk/>
            <pc:sldMk cId="1456516328" sldId="378"/>
            <ac:spMk id="65" creationId="{4039E355-6C53-1DDA-0F97-9B0457DFEA50}"/>
          </ac:spMkLst>
        </pc:spChg>
        <pc:spChg chg="add mod">
          <ac:chgData name="#CUI SHUAIWEN#" userId="35a196ea-bcb8-475e-86cf-0b9eaca8a48f" providerId="ADAL" clId="{0B73D9CB-241D-4688-B0D2-32786C22DD72}" dt="2024-12-14T05:39:08.326" v="38628" actId="164"/>
          <ac:spMkLst>
            <pc:docMk/>
            <pc:sldMk cId="1456516328" sldId="378"/>
            <ac:spMk id="65" creationId="{579773E1-68A4-D772-B90A-9AA777C2B3B1}"/>
          </ac:spMkLst>
        </pc:spChg>
        <pc:spChg chg="add mod">
          <ac:chgData name="#CUI SHUAIWEN#" userId="35a196ea-bcb8-475e-86cf-0b9eaca8a48f" providerId="ADAL" clId="{0B73D9CB-241D-4688-B0D2-32786C22DD72}" dt="2024-12-14T06:16:02.423" v="38901" actId="207"/>
          <ac:spMkLst>
            <pc:docMk/>
            <pc:sldMk cId="1456516328" sldId="378"/>
            <ac:spMk id="66" creationId="{4E4BFFDD-292E-282C-6765-3F8942F1D23A}"/>
          </ac:spMkLst>
        </pc:spChg>
        <pc:spChg chg="add">
          <ac:chgData name="#CUI SHUAIWEN#" userId="35a196ea-bcb8-475e-86cf-0b9eaca8a48f" providerId="ADAL" clId="{0B73D9CB-241D-4688-B0D2-32786C22DD72}" dt="2024-12-13T14:22:12.762" v="36296"/>
          <ac:spMkLst>
            <pc:docMk/>
            <pc:sldMk cId="1456516328" sldId="378"/>
            <ac:spMk id="66" creationId="{CF2BF136-EDF3-F642-0E88-43B56633737E}"/>
          </ac:spMkLst>
        </pc:spChg>
        <pc:spChg chg="add mod">
          <ac:chgData name="#CUI SHUAIWEN#" userId="35a196ea-bcb8-475e-86cf-0b9eaca8a48f" providerId="ADAL" clId="{0B73D9CB-241D-4688-B0D2-32786C22DD72}" dt="2024-12-14T05:39:08.326" v="38628" actId="164"/>
          <ac:spMkLst>
            <pc:docMk/>
            <pc:sldMk cId="1456516328" sldId="378"/>
            <ac:spMk id="67" creationId="{AEAA01B3-1BC8-CE4C-8B0E-44067863EC38}"/>
          </ac:spMkLst>
        </pc:spChg>
        <pc:spChg chg="add del mod">
          <ac:chgData name="#CUI SHUAIWEN#" userId="35a196ea-bcb8-475e-86cf-0b9eaca8a48f" providerId="ADAL" clId="{0B73D9CB-241D-4688-B0D2-32786C22DD72}" dt="2024-12-13T14:22:21.995" v="36300"/>
          <ac:spMkLst>
            <pc:docMk/>
            <pc:sldMk cId="1456516328" sldId="378"/>
            <ac:spMk id="67" creationId="{F435E793-A03F-995C-4D32-7D3B0BF378A6}"/>
          </ac:spMkLst>
        </pc:spChg>
        <pc:spChg chg="add del mod">
          <ac:chgData name="#CUI SHUAIWEN#" userId="35a196ea-bcb8-475e-86cf-0b9eaca8a48f" providerId="ADAL" clId="{0B73D9CB-241D-4688-B0D2-32786C22DD72}" dt="2024-12-13T14:23:43.575" v="36320" actId="478"/>
          <ac:spMkLst>
            <pc:docMk/>
            <pc:sldMk cId="1456516328" sldId="378"/>
            <ac:spMk id="68" creationId="{CF2C221F-FB4A-DEEC-5B5A-7B4ACE43636F}"/>
          </ac:spMkLst>
        </pc:spChg>
        <pc:spChg chg="add mod">
          <ac:chgData name="#CUI SHUAIWEN#" userId="35a196ea-bcb8-475e-86cf-0b9eaca8a48f" providerId="ADAL" clId="{0B73D9CB-241D-4688-B0D2-32786C22DD72}" dt="2024-12-14T01:33:13.291" v="36891"/>
          <ac:spMkLst>
            <pc:docMk/>
            <pc:sldMk cId="1456516328" sldId="378"/>
            <ac:spMk id="68" creationId="{FC21F6F6-8880-EAD5-0C99-D9853D73B792}"/>
          </ac:spMkLst>
        </pc:spChg>
        <pc:spChg chg="add mod">
          <ac:chgData name="#CUI SHUAIWEN#" userId="35a196ea-bcb8-475e-86cf-0b9eaca8a48f" providerId="ADAL" clId="{0B73D9CB-241D-4688-B0D2-32786C22DD72}" dt="2024-12-14T01:34:15.243" v="36903"/>
          <ac:spMkLst>
            <pc:docMk/>
            <pc:sldMk cId="1456516328" sldId="378"/>
            <ac:spMk id="69" creationId="{5658F6AD-864D-39D7-0635-4ACEA9424284}"/>
          </ac:spMkLst>
        </pc:spChg>
        <pc:spChg chg="add del mod">
          <ac:chgData name="#CUI SHUAIWEN#" userId="35a196ea-bcb8-475e-86cf-0b9eaca8a48f" providerId="ADAL" clId="{0B73D9CB-241D-4688-B0D2-32786C22DD72}" dt="2024-12-13T14:25:41.108" v="36479" actId="478"/>
          <ac:spMkLst>
            <pc:docMk/>
            <pc:sldMk cId="1456516328" sldId="378"/>
            <ac:spMk id="69" creationId="{9E8EBD54-2702-5A22-B7A2-FEC172990AEA}"/>
          </ac:spMkLst>
        </pc:spChg>
        <pc:spChg chg="add del mod">
          <ac:chgData name="#CUI SHUAIWEN#" userId="35a196ea-bcb8-475e-86cf-0b9eaca8a48f" providerId="ADAL" clId="{0B73D9CB-241D-4688-B0D2-32786C22DD72}" dt="2024-12-13T14:24:13.556" v="36345" actId="478"/>
          <ac:spMkLst>
            <pc:docMk/>
            <pc:sldMk cId="1456516328" sldId="378"/>
            <ac:spMk id="70" creationId="{9271B487-819D-E3B7-FE6D-4B9FF9C2041A}"/>
          </ac:spMkLst>
        </pc:spChg>
        <pc:spChg chg="add del mod">
          <ac:chgData name="#CUI SHUAIWEN#" userId="35a196ea-bcb8-475e-86cf-0b9eaca8a48f" providerId="ADAL" clId="{0B73D9CB-241D-4688-B0D2-32786C22DD72}" dt="2024-12-14T06:16:47.808" v="38914" actId="478"/>
          <ac:spMkLst>
            <pc:docMk/>
            <pc:sldMk cId="1456516328" sldId="378"/>
            <ac:spMk id="70" creationId="{A375E696-C2C6-59E0-8E06-20A07152EA2B}"/>
          </ac:spMkLst>
        </pc:spChg>
        <pc:spChg chg="add mod">
          <ac:chgData name="#CUI SHUAIWEN#" userId="35a196ea-bcb8-475e-86cf-0b9eaca8a48f" providerId="ADAL" clId="{0B73D9CB-241D-4688-B0D2-32786C22DD72}" dt="2024-12-14T06:17:46.694" v="38982" actId="1076"/>
          <ac:spMkLst>
            <pc:docMk/>
            <pc:sldMk cId="1456516328" sldId="378"/>
            <ac:spMk id="71" creationId="{4F771FA6-875C-59AA-1AE9-AC9714CEFD8D}"/>
          </ac:spMkLst>
        </pc:spChg>
        <pc:spChg chg="add del mod">
          <ac:chgData name="#CUI SHUAIWEN#" userId="35a196ea-bcb8-475e-86cf-0b9eaca8a48f" providerId="ADAL" clId="{0B73D9CB-241D-4688-B0D2-32786C22DD72}" dt="2024-12-14T01:20:02.107" v="36768" actId="478"/>
          <ac:spMkLst>
            <pc:docMk/>
            <pc:sldMk cId="1456516328" sldId="378"/>
            <ac:spMk id="71" creationId="{BF39118A-1B78-9A8F-7A36-77791C289142}"/>
          </ac:spMkLst>
        </pc:spChg>
        <pc:spChg chg="add del mod">
          <ac:chgData name="#CUI SHUAIWEN#" userId="35a196ea-bcb8-475e-86cf-0b9eaca8a48f" providerId="ADAL" clId="{0B73D9CB-241D-4688-B0D2-32786C22DD72}" dt="2024-12-14T01:20:02.107" v="36768" actId="478"/>
          <ac:spMkLst>
            <pc:docMk/>
            <pc:sldMk cId="1456516328" sldId="378"/>
            <ac:spMk id="72" creationId="{EE1BA741-B89C-5924-DCF1-EBA5F89CAD74}"/>
          </ac:spMkLst>
        </pc:spChg>
        <pc:spChg chg="del">
          <ac:chgData name="#CUI SHUAIWEN#" userId="35a196ea-bcb8-475e-86cf-0b9eaca8a48f" providerId="ADAL" clId="{0B73D9CB-241D-4688-B0D2-32786C22DD72}" dt="2024-12-13T14:01:14.211" v="36143" actId="478"/>
          <ac:spMkLst>
            <pc:docMk/>
            <pc:sldMk cId="1456516328" sldId="378"/>
            <ac:spMk id="129" creationId="{5E0B8E53-1491-E237-9025-0DE3B52117E1}"/>
          </ac:spMkLst>
        </pc:spChg>
        <pc:spChg chg="del">
          <ac:chgData name="#CUI SHUAIWEN#" userId="35a196ea-bcb8-475e-86cf-0b9eaca8a48f" providerId="ADAL" clId="{0B73D9CB-241D-4688-B0D2-32786C22DD72}" dt="2024-12-13T14:01:14.211" v="36143" actId="478"/>
          <ac:spMkLst>
            <pc:docMk/>
            <pc:sldMk cId="1456516328" sldId="378"/>
            <ac:spMk id="130" creationId="{BF8E0269-DA29-205C-6DBC-23625FEA61A3}"/>
          </ac:spMkLst>
        </pc:spChg>
        <pc:spChg chg="del">
          <ac:chgData name="#CUI SHUAIWEN#" userId="35a196ea-bcb8-475e-86cf-0b9eaca8a48f" providerId="ADAL" clId="{0B73D9CB-241D-4688-B0D2-32786C22DD72}" dt="2024-12-13T14:01:14.211" v="36143" actId="478"/>
          <ac:spMkLst>
            <pc:docMk/>
            <pc:sldMk cId="1456516328" sldId="378"/>
            <ac:spMk id="131" creationId="{98CF911C-7FF3-61A5-1386-C74B60B0CD6A}"/>
          </ac:spMkLst>
        </pc:spChg>
        <pc:spChg chg="del">
          <ac:chgData name="#CUI SHUAIWEN#" userId="35a196ea-bcb8-475e-86cf-0b9eaca8a48f" providerId="ADAL" clId="{0B73D9CB-241D-4688-B0D2-32786C22DD72}" dt="2024-12-13T14:01:14.211" v="36143" actId="478"/>
          <ac:spMkLst>
            <pc:docMk/>
            <pc:sldMk cId="1456516328" sldId="378"/>
            <ac:spMk id="132" creationId="{0E51A29A-9EB3-C136-CADB-83631F4676C5}"/>
          </ac:spMkLst>
        </pc:spChg>
        <pc:spChg chg="del">
          <ac:chgData name="#CUI SHUAIWEN#" userId="35a196ea-bcb8-475e-86cf-0b9eaca8a48f" providerId="ADAL" clId="{0B73D9CB-241D-4688-B0D2-32786C22DD72}" dt="2024-12-13T14:01:14.211" v="36143" actId="478"/>
          <ac:spMkLst>
            <pc:docMk/>
            <pc:sldMk cId="1456516328" sldId="378"/>
            <ac:spMk id="133" creationId="{BB445592-BD59-F22B-8433-2110C82C5388}"/>
          </ac:spMkLst>
        </pc:spChg>
        <pc:spChg chg="del">
          <ac:chgData name="#CUI SHUAIWEN#" userId="35a196ea-bcb8-475e-86cf-0b9eaca8a48f" providerId="ADAL" clId="{0B73D9CB-241D-4688-B0D2-32786C22DD72}" dt="2024-12-13T14:01:14.211" v="36143" actId="478"/>
          <ac:spMkLst>
            <pc:docMk/>
            <pc:sldMk cId="1456516328" sldId="378"/>
            <ac:spMk id="134" creationId="{70DEF5C2-1213-0DFF-FBD4-385479D296B1}"/>
          </ac:spMkLst>
        </pc:spChg>
        <pc:spChg chg="del">
          <ac:chgData name="#CUI SHUAIWEN#" userId="35a196ea-bcb8-475e-86cf-0b9eaca8a48f" providerId="ADAL" clId="{0B73D9CB-241D-4688-B0D2-32786C22DD72}" dt="2024-12-13T14:01:14.211" v="36143" actId="478"/>
          <ac:spMkLst>
            <pc:docMk/>
            <pc:sldMk cId="1456516328" sldId="378"/>
            <ac:spMk id="135" creationId="{16A484AF-00FB-50D8-53FE-DB3166FE8419}"/>
          </ac:spMkLst>
        </pc:spChg>
        <pc:spChg chg="del">
          <ac:chgData name="#CUI SHUAIWEN#" userId="35a196ea-bcb8-475e-86cf-0b9eaca8a48f" providerId="ADAL" clId="{0B73D9CB-241D-4688-B0D2-32786C22DD72}" dt="2024-12-13T14:01:14.211" v="36143" actId="478"/>
          <ac:spMkLst>
            <pc:docMk/>
            <pc:sldMk cId="1456516328" sldId="378"/>
            <ac:spMk id="136" creationId="{DCB7D123-0D14-FEC6-EDFF-5A4AF2342E61}"/>
          </ac:spMkLst>
        </pc:spChg>
        <pc:spChg chg="del">
          <ac:chgData name="#CUI SHUAIWEN#" userId="35a196ea-bcb8-475e-86cf-0b9eaca8a48f" providerId="ADAL" clId="{0B73D9CB-241D-4688-B0D2-32786C22DD72}" dt="2024-12-13T14:01:14.211" v="36143" actId="478"/>
          <ac:spMkLst>
            <pc:docMk/>
            <pc:sldMk cId="1456516328" sldId="378"/>
            <ac:spMk id="137" creationId="{0FC41BEB-82EA-16CD-E85B-0EBE950BBA2C}"/>
          </ac:spMkLst>
        </pc:spChg>
        <pc:spChg chg="del">
          <ac:chgData name="#CUI SHUAIWEN#" userId="35a196ea-bcb8-475e-86cf-0b9eaca8a48f" providerId="ADAL" clId="{0B73D9CB-241D-4688-B0D2-32786C22DD72}" dt="2024-12-13T14:01:14.211" v="36143" actId="478"/>
          <ac:spMkLst>
            <pc:docMk/>
            <pc:sldMk cId="1456516328" sldId="378"/>
            <ac:spMk id="140" creationId="{A56A41AD-9B6A-7012-99B9-7DAA3C223ABE}"/>
          </ac:spMkLst>
        </pc:spChg>
        <pc:spChg chg="del">
          <ac:chgData name="#CUI SHUAIWEN#" userId="35a196ea-bcb8-475e-86cf-0b9eaca8a48f" providerId="ADAL" clId="{0B73D9CB-241D-4688-B0D2-32786C22DD72}" dt="2024-12-13T14:01:14.211" v="36143" actId="478"/>
          <ac:spMkLst>
            <pc:docMk/>
            <pc:sldMk cId="1456516328" sldId="378"/>
            <ac:spMk id="141" creationId="{8137DDD1-AA17-14F0-634E-F78D846D4C72}"/>
          </ac:spMkLst>
        </pc:spChg>
        <pc:spChg chg="del">
          <ac:chgData name="#CUI SHUAIWEN#" userId="35a196ea-bcb8-475e-86cf-0b9eaca8a48f" providerId="ADAL" clId="{0B73D9CB-241D-4688-B0D2-32786C22DD72}" dt="2024-12-13T14:01:14.211" v="36143" actId="478"/>
          <ac:spMkLst>
            <pc:docMk/>
            <pc:sldMk cId="1456516328" sldId="378"/>
            <ac:spMk id="166" creationId="{894CD2BB-F226-4693-0B3A-DEC6CAABD9A3}"/>
          </ac:spMkLst>
        </pc:spChg>
        <pc:grpChg chg="add mod">
          <ac:chgData name="#CUI SHUAIWEN#" userId="35a196ea-bcb8-475e-86cf-0b9eaca8a48f" providerId="ADAL" clId="{0B73D9CB-241D-4688-B0D2-32786C22DD72}" dt="2024-12-14T06:14:48.564" v="38874" actId="1076"/>
          <ac:grpSpMkLst>
            <pc:docMk/>
            <pc:sldMk cId="1456516328" sldId="378"/>
            <ac:grpSpMk id="10" creationId="{4DD65383-E7EC-84BC-4B77-D0CC3E800708}"/>
          </ac:grpSpMkLst>
        </pc:grpChg>
        <pc:grpChg chg="add mod topLvl">
          <ac:chgData name="#CUI SHUAIWEN#" userId="35a196ea-bcb8-475e-86cf-0b9eaca8a48f" providerId="ADAL" clId="{0B73D9CB-241D-4688-B0D2-32786C22DD72}" dt="2024-12-13T14:17:31.876" v="36229" actId="164"/>
          <ac:grpSpMkLst>
            <pc:docMk/>
            <pc:sldMk cId="1456516328" sldId="378"/>
            <ac:grpSpMk id="11" creationId="{5DA9B9E6-0759-13E7-BDD3-EB51A62D81EA}"/>
          </ac:grpSpMkLst>
        </pc:grpChg>
        <pc:grpChg chg="add mod topLvl">
          <ac:chgData name="#CUI SHUAIWEN#" userId="35a196ea-bcb8-475e-86cf-0b9eaca8a48f" providerId="ADAL" clId="{0B73D9CB-241D-4688-B0D2-32786C22DD72}" dt="2024-12-13T14:17:31.876" v="36229" actId="164"/>
          <ac:grpSpMkLst>
            <pc:docMk/>
            <pc:sldMk cId="1456516328" sldId="378"/>
            <ac:grpSpMk id="20" creationId="{A90AD7BD-504B-B4CF-F885-44841AC1E678}"/>
          </ac:grpSpMkLst>
        </pc:grpChg>
        <pc:grpChg chg="add mod topLvl">
          <ac:chgData name="#CUI SHUAIWEN#" userId="35a196ea-bcb8-475e-86cf-0b9eaca8a48f" providerId="ADAL" clId="{0B73D9CB-241D-4688-B0D2-32786C22DD72}" dt="2024-12-13T14:17:31.876" v="36229" actId="164"/>
          <ac:grpSpMkLst>
            <pc:docMk/>
            <pc:sldMk cId="1456516328" sldId="378"/>
            <ac:grpSpMk id="23" creationId="{6C9CDD67-D350-7C6B-6E15-39144525338C}"/>
          </ac:grpSpMkLst>
        </pc:grpChg>
        <pc:grpChg chg="add mod">
          <ac:chgData name="#CUI SHUAIWEN#" userId="35a196ea-bcb8-475e-86cf-0b9eaca8a48f" providerId="ADAL" clId="{0B73D9CB-241D-4688-B0D2-32786C22DD72}" dt="2024-12-14T05:39:11.917" v="38629" actId="164"/>
          <ac:grpSpMkLst>
            <pc:docMk/>
            <pc:sldMk cId="1456516328" sldId="378"/>
            <ac:grpSpMk id="50" creationId="{254C3AAF-DA81-9B36-3FA9-E006D92D69F9}"/>
          </ac:grpSpMkLst>
        </pc:grpChg>
        <pc:grpChg chg="add del mod">
          <ac:chgData name="#CUI SHUAIWEN#" userId="35a196ea-bcb8-475e-86cf-0b9eaca8a48f" providerId="ADAL" clId="{0B73D9CB-241D-4688-B0D2-32786C22DD72}" dt="2024-12-13T14:17:03.064" v="36224" actId="165"/>
          <ac:grpSpMkLst>
            <pc:docMk/>
            <pc:sldMk cId="1456516328" sldId="378"/>
            <ac:grpSpMk id="60" creationId="{913B7208-D90B-A07B-227E-6B6A6E69D695}"/>
          </ac:grpSpMkLst>
        </pc:grpChg>
        <pc:grpChg chg="add mod">
          <ac:chgData name="#CUI SHUAIWEN#" userId="35a196ea-bcb8-475e-86cf-0b9eaca8a48f" providerId="ADAL" clId="{0B73D9CB-241D-4688-B0D2-32786C22DD72}" dt="2024-12-14T05:39:11.917" v="38629" actId="164"/>
          <ac:grpSpMkLst>
            <pc:docMk/>
            <pc:sldMk cId="1456516328" sldId="378"/>
            <ac:grpSpMk id="61" creationId="{3DE962A8-C95C-2581-85D2-8A47AD59C146}"/>
          </ac:grpSpMkLst>
        </pc:grpChg>
        <pc:grpChg chg="add mod">
          <ac:chgData name="#CUI SHUAIWEN#" userId="35a196ea-bcb8-475e-86cf-0b9eaca8a48f" providerId="ADAL" clId="{0B73D9CB-241D-4688-B0D2-32786C22DD72}" dt="2024-12-14T05:39:17.654" v="38630" actId="164"/>
          <ac:grpSpMkLst>
            <pc:docMk/>
            <pc:sldMk cId="1456516328" sldId="378"/>
            <ac:grpSpMk id="62" creationId="{473FD0A7-8E62-DDD8-56E2-6833CD7A3F6F}"/>
          </ac:grpSpMkLst>
        </pc:grpChg>
        <pc:grpChg chg="del">
          <ac:chgData name="#CUI SHUAIWEN#" userId="35a196ea-bcb8-475e-86cf-0b9eaca8a48f" providerId="ADAL" clId="{0B73D9CB-241D-4688-B0D2-32786C22DD72}" dt="2024-12-13T14:01:14.211" v="36143" actId="478"/>
          <ac:grpSpMkLst>
            <pc:docMk/>
            <pc:sldMk cId="1456516328" sldId="378"/>
            <ac:grpSpMk id="146" creationId="{BADFF532-0BA4-7F0A-F29F-3AD1CFC1AB92}"/>
          </ac:grpSpMkLst>
        </pc:grpChg>
        <pc:picChg chg="add mod topLvl">
          <ac:chgData name="#CUI SHUAIWEN#" userId="35a196ea-bcb8-475e-86cf-0b9eaca8a48f" providerId="ADAL" clId="{0B73D9CB-241D-4688-B0D2-32786C22DD72}" dt="2024-12-13T14:17:31.876" v="36229" actId="164"/>
          <ac:picMkLst>
            <pc:docMk/>
            <pc:sldMk cId="1456516328" sldId="378"/>
            <ac:picMk id="3" creationId="{56B371A5-0623-A1AB-6D65-E049ABA5F802}"/>
          </ac:picMkLst>
        </pc:picChg>
        <pc:picChg chg="del">
          <ac:chgData name="#CUI SHUAIWEN#" userId="35a196ea-bcb8-475e-86cf-0b9eaca8a48f" providerId="ADAL" clId="{0B73D9CB-241D-4688-B0D2-32786C22DD72}" dt="2024-12-13T14:01:14.211" v="36143" actId="478"/>
          <ac:picMkLst>
            <pc:docMk/>
            <pc:sldMk cId="1456516328" sldId="378"/>
            <ac:picMk id="3" creationId="{EA981F6B-4E32-A8BE-C428-24034ECF920D}"/>
          </ac:picMkLst>
        </pc:picChg>
        <pc:picChg chg="mod">
          <ac:chgData name="#CUI SHUAIWEN#" userId="35a196ea-bcb8-475e-86cf-0b9eaca8a48f" providerId="ADAL" clId="{0B73D9CB-241D-4688-B0D2-32786C22DD72}" dt="2024-12-13T14:17:03.064" v="36224" actId="165"/>
          <ac:picMkLst>
            <pc:docMk/>
            <pc:sldMk cId="1456516328" sldId="378"/>
            <ac:picMk id="12" creationId="{503C9358-BC20-F1F7-CDFC-E3AAF236467E}"/>
          </ac:picMkLst>
        </pc:picChg>
        <pc:picChg chg="mod">
          <ac:chgData name="#CUI SHUAIWEN#" userId="35a196ea-bcb8-475e-86cf-0b9eaca8a48f" providerId="ADAL" clId="{0B73D9CB-241D-4688-B0D2-32786C22DD72}" dt="2024-12-13T14:17:03.064" v="36224" actId="165"/>
          <ac:picMkLst>
            <pc:docMk/>
            <pc:sldMk cId="1456516328" sldId="378"/>
            <ac:picMk id="13" creationId="{F8ACF701-0ECF-99FA-337B-D8EFB9137548}"/>
          </ac:picMkLst>
        </pc:picChg>
        <pc:picChg chg="mod">
          <ac:chgData name="#CUI SHUAIWEN#" userId="35a196ea-bcb8-475e-86cf-0b9eaca8a48f" providerId="ADAL" clId="{0B73D9CB-241D-4688-B0D2-32786C22DD72}" dt="2024-12-13T14:17:03.064" v="36224" actId="165"/>
          <ac:picMkLst>
            <pc:docMk/>
            <pc:sldMk cId="1456516328" sldId="378"/>
            <ac:picMk id="21" creationId="{46880F77-D0C3-AB56-79A3-55977B958EE1}"/>
          </ac:picMkLst>
        </pc:picChg>
        <pc:picChg chg="mod">
          <ac:chgData name="#CUI SHUAIWEN#" userId="35a196ea-bcb8-475e-86cf-0b9eaca8a48f" providerId="ADAL" clId="{0B73D9CB-241D-4688-B0D2-32786C22DD72}" dt="2024-12-13T14:17:03.064" v="36224" actId="165"/>
          <ac:picMkLst>
            <pc:docMk/>
            <pc:sldMk cId="1456516328" sldId="378"/>
            <ac:picMk id="22" creationId="{F728374A-ED21-5BD1-E7E1-5271CEA7F0D9}"/>
          </ac:picMkLst>
        </pc:picChg>
        <pc:picChg chg="mod">
          <ac:chgData name="#CUI SHUAIWEN#" userId="35a196ea-bcb8-475e-86cf-0b9eaca8a48f" providerId="ADAL" clId="{0B73D9CB-241D-4688-B0D2-32786C22DD72}" dt="2024-12-13T14:17:03.064" v="36224" actId="165"/>
          <ac:picMkLst>
            <pc:docMk/>
            <pc:sldMk cId="1456516328" sldId="378"/>
            <ac:picMk id="24" creationId="{6F7B966A-2421-13BD-CF5A-0A8451B64C26}"/>
          </ac:picMkLst>
        </pc:picChg>
        <pc:picChg chg="mod">
          <ac:chgData name="#CUI SHUAIWEN#" userId="35a196ea-bcb8-475e-86cf-0b9eaca8a48f" providerId="ADAL" clId="{0B73D9CB-241D-4688-B0D2-32786C22DD72}" dt="2024-12-13T14:17:03.064" v="36224" actId="165"/>
          <ac:picMkLst>
            <pc:docMk/>
            <pc:sldMk cId="1456516328" sldId="378"/>
            <ac:picMk id="25" creationId="{A3BFE40F-7A03-22F2-3BED-70D53AA139BF}"/>
          </ac:picMkLst>
        </pc:picChg>
        <pc:picChg chg="del">
          <ac:chgData name="#CUI SHUAIWEN#" userId="35a196ea-bcb8-475e-86cf-0b9eaca8a48f" providerId="ADAL" clId="{0B73D9CB-241D-4688-B0D2-32786C22DD72}" dt="2024-12-13T14:01:14.211" v="36143" actId="478"/>
          <ac:picMkLst>
            <pc:docMk/>
            <pc:sldMk cId="1456516328" sldId="378"/>
            <ac:picMk id="54" creationId="{EF8B269B-6FED-4833-5685-9DD0783EEECF}"/>
          </ac:picMkLst>
        </pc:picChg>
        <pc:picChg chg="del">
          <ac:chgData name="#CUI SHUAIWEN#" userId="35a196ea-bcb8-475e-86cf-0b9eaca8a48f" providerId="ADAL" clId="{0B73D9CB-241D-4688-B0D2-32786C22DD72}" dt="2024-12-13T14:01:14.211" v="36143" actId="478"/>
          <ac:picMkLst>
            <pc:docMk/>
            <pc:sldMk cId="1456516328" sldId="378"/>
            <ac:picMk id="142" creationId="{24701368-98A3-9925-7445-E9B1D33E4B4A}"/>
          </ac:picMkLst>
        </pc:picChg>
        <pc:cxnChg chg="add mod topLvl">
          <ac:chgData name="#CUI SHUAIWEN#" userId="35a196ea-bcb8-475e-86cf-0b9eaca8a48f" providerId="ADAL" clId="{0B73D9CB-241D-4688-B0D2-32786C22DD72}" dt="2024-12-13T14:17:31.876" v="36229" actId="164"/>
          <ac:cxnSpMkLst>
            <pc:docMk/>
            <pc:sldMk cId="1456516328" sldId="378"/>
            <ac:cxnSpMk id="26" creationId="{DA18CD8E-6A8C-F3CA-A428-E13F338F7BEC}"/>
          </ac:cxnSpMkLst>
        </pc:cxnChg>
        <pc:cxnChg chg="add mod topLvl">
          <ac:chgData name="#CUI SHUAIWEN#" userId="35a196ea-bcb8-475e-86cf-0b9eaca8a48f" providerId="ADAL" clId="{0B73D9CB-241D-4688-B0D2-32786C22DD72}" dt="2024-12-13T14:17:31.876" v="36229" actId="164"/>
          <ac:cxnSpMkLst>
            <pc:docMk/>
            <pc:sldMk cId="1456516328" sldId="378"/>
            <ac:cxnSpMk id="27" creationId="{1AF2B488-CAE0-6F3A-6E49-15C1A21EFE93}"/>
          </ac:cxnSpMkLst>
        </pc:cxnChg>
        <pc:cxnChg chg="add mod topLvl">
          <ac:chgData name="#CUI SHUAIWEN#" userId="35a196ea-bcb8-475e-86cf-0b9eaca8a48f" providerId="ADAL" clId="{0B73D9CB-241D-4688-B0D2-32786C22DD72}" dt="2024-12-13T14:17:31.876" v="36229" actId="164"/>
          <ac:cxnSpMkLst>
            <pc:docMk/>
            <pc:sldMk cId="1456516328" sldId="378"/>
            <ac:cxnSpMk id="28" creationId="{1560E7A5-51D4-03CB-9DC6-CE8E4A578677}"/>
          </ac:cxnSpMkLst>
        </pc:cxnChg>
        <pc:cxnChg chg="add mod topLvl">
          <ac:chgData name="#CUI SHUAIWEN#" userId="35a196ea-bcb8-475e-86cf-0b9eaca8a48f" providerId="ADAL" clId="{0B73D9CB-241D-4688-B0D2-32786C22DD72}" dt="2024-12-13T14:17:31.876" v="36229" actId="164"/>
          <ac:cxnSpMkLst>
            <pc:docMk/>
            <pc:sldMk cId="1456516328" sldId="378"/>
            <ac:cxnSpMk id="29" creationId="{78E770DD-0CE2-257E-738B-4BC6431D95BA}"/>
          </ac:cxnSpMkLst>
        </pc:cxnChg>
        <pc:cxnChg chg="add mod topLvl">
          <ac:chgData name="#CUI SHUAIWEN#" userId="35a196ea-bcb8-475e-86cf-0b9eaca8a48f" providerId="ADAL" clId="{0B73D9CB-241D-4688-B0D2-32786C22DD72}" dt="2024-12-13T14:17:31.876" v="36229" actId="164"/>
          <ac:cxnSpMkLst>
            <pc:docMk/>
            <pc:sldMk cId="1456516328" sldId="378"/>
            <ac:cxnSpMk id="30" creationId="{41AEBF7D-233A-8B26-1B24-6DF6E87AB5E0}"/>
          </ac:cxnSpMkLst>
        </pc:cxnChg>
        <pc:cxnChg chg="add mod topLvl">
          <ac:chgData name="#CUI SHUAIWEN#" userId="35a196ea-bcb8-475e-86cf-0b9eaca8a48f" providerId="ADAL" clId="{0B73D9CB-241D-4688-B0D2-32786C22DD72}" dt="2024-12-13T14:17:31.876" v="36229" actId="164"/>
          <ac:cxnSpMkLst>
            <pc:docMk/>
            <pc:sldMk cId="1456516328" sldId="378"/>
            <ac:cxnSpMk id="31" creationId="{05454B99-3D63-745F-FA6B-182B6ADC2B53}"/>
          </ac:cxnSpMkLst>
        </pc:cxnChg>
        <pc:cxnChg chg="add mod topLvl">
          <ac:chgData name="#CUI SHUAIWEN#" userId="35a196ea-bcb8-475e-86cf-0b9eaca8a48f" providerId="ADAL" clId="{0B73D9CB-241D-4688-B0D2-32786C22DD72}" dt="2024-12-13T14:17:31.876" v="36229" actId="164"/>
          <ac:cxnSpMkLst>
            <pc:docMk/>
            <pc:sldMk cId="1456516328" sldId="378"/>
            <ac:cxnSpMk id="33" creationId="{964ABFC0-4A41-B6CA-38FF-E9D35403D261}"/>
          </ac:cxnSpMkLst>
        </pc:cxnChg>
        <pc:cxnChg chg="add mod topLvl">
          <ac:chgData name="#CUI SHUAIWEN#" userId="35a196ea-bcb8-475e-86cf-0b9eaca8a48f" providerId="ADAL" clId="{0B73D9CB-241D-4688-B0D2-32786C22DD72}" dt="2024-12-13T14:17:31.876" v="36229" actId="164"/>
          <ac:cxnSpMkLst>
            <pc:docMk/>
            <pc:sldMk cId="1456516328" sldId="378"/>
            <ac:cxnSpMk id="34" creationId="{8EE881D9-8C55-C0F3-C9CE-F77BE6CEA8AD}"/>
          </ac:cxnSpMkLst>
        </pc:cxnChg>
        <pc:cxnChg chg="add mod topLvl">
          <ac:chgData name="#CUI SHUAIWEN#" userId="35a196ea-bcb8-475e-86cf-0b9eaca8a48f" providerId="ADAL" clId="{0B73D9CB-241D-4688-B0D2-32786C22DD72}" dt="2024-12-13T14:17:31.876" v="36229" actId="164"/>
          <ac:cxnSpMkLst>
            <pc:docMk/>
            <pc:sldMk cId="1456516328" sldId="378"/>
            <ac:cxnSpMk id="35" creationId="{AC4447F4-1421-0FCC-C742-FD862F46E0B3}"/>
          </ac:cxnSpMkLst>
        </pc:cxnChg>
      </pc:sldChg>
      <pc:sldChg chg="delSp modSp add del mod delAnim">
        <pc:chgData name="#CUI SHUAIWEN#" userId="35a196ea-bcb8-475e-86cf-0b9eaca8a48f" providerId="ADAL" clId="{0B73D9CB-241D-4688-B0D2-32786C22DD72}" dt="2024-12-13T02:54:40.816" v="10739" actId="47"/>
        <pc:sldMkLst>
          <pc:docMk/>
          <pc:sldMk cId="1926654563" sldId="378"/>
        </pc:sldMkLst>
        <pc:spChg chg="mod">
          <ac:chgData name="#CUI SHUAIWEN#" userId="35a196ea-bcb8-475e-86cf-0b9eaca8a48f" providerId="ADAL" clId="{0B73D9CB-241D-4688-B0D2-32786C22DD72}" dt="2024-12-13T02:40:35.247" v="10738" actId="20577"/>
          <ac:spMkLst>
            <pc:docMk/>
            <pc:sldMk cId="1926654563" sldId="378"/>
            <ac:spMk id="95" creationId="{5F3A892E-4A07-C005-051F-60CA56950AB8}"/>
          </ac:spMkLst>
        </pc:spChg>
        <pc:grpChg chg="del">
          <ac:chgData name="#CUI SHUAIWEN#" userId="35a196ea-bcb8-475e-86cf-0b9eaca8a48f" providerId="ADAL" clId="{0B73D9CB-241D-4688-B0D2-32786C22DD72}" dt="2024-12-13T02:40:24.906" v="10721" actId="478"/>
          <ac:grpSpMkLst>
            <pc:docMk/>
            <pc:sldMk cId="1926654563" sldId="378"/>
            <ac:grpSpMk id="20" creationId="{E11451F9-DD10-A1DB-7896-987A3A268940}"/>
          </ac:grpSpMkLst>
        </pc:grpChg>
        <pc:grpChg chg="del">
          <ac:chgData name="#CUI SHUAIWEN#" userId="35a196ea-bcb8-475e-86cf-0b9eaca8a48f" providerId="ADAL" clId="{0B73D9CB-241D-4688-B0D2-32786C22DD72}" dt="2024-12-13T02:40:24.906" v="10721" actId="478"/>
          <ac:grpSpMkLst>
            <pc:docMk/>
            <pc:sldMk cId="1926654563" sldId="378"/>
            <ac:grpSpMk id="93" creationId="{892E8174-AC62-1E4F-8215-746EEF55DDBB}"/>
          </ac:grpSpMkLst>
        </pc:grpChg>
        <pc:grpChg chg="del">
          <ac:chgData name="#CUI SHUAIWEN#" userId="35a196ea-bcb8-475e-86cf-0b9eaca8a48f" providerId="ADAL" clId="{0B73D9CB-241D-4688-B0D2-32786C22DD72}" dt="2024-12-13T02:40:24.906" v="10721" actId="478"/>
          <ac:grpSpMkLst>
            <pc:docMk/>
            <pc:sldMk cId="1926654563" sldId="378"/>
            <ac:grpSpMk id="99" creationId="{77DF2A26-E643-6FCA-BABC-6E8DEC907DE8}"/>
          </ac:grpSpMkLst>
        </pc:grpChg>
        <pc:grpChg chg="del">
          <ac:chgData name="#CUI SHUAIWEN#" userId="35a196ea-bcb8-475e-86cf-0b9eaca8a48f" providerId="ADAL" clId="{0B73D9CB-241D-4688-B0D2-32786C22DD72}" dt="2024-12-13T02:40:24.906" v="10721" actId="478"/>
          <ac:grpSpMkLst>
            <pc:docMk/>
            <pc:sldMk cId="1926654563" sldId="378"/>
            <ac:grpSpMk id="100" creationId="{5B51D883-0EB5-00D1-E58A-45EF4CFDB1AD}"/>
          </ac:grpSpMkLst>
        </pc:grpChg>
        <pc:grpChg chg="del">
          <ac:chgData name="#CUI SHUAIWEN#" userId="35a196ea-bcb8-475e-86cf-0b9eaca8a48f" providerId="ADAL" clId="{0B73D9CB-241D-4688-B0D2-32786C22DD72}" dt="2024-12-13T02:40:24.906" v="10721" actId="478"/>
          <ac:grpSpMkLst>
            <pc:docMk/>
            <pc:sldMk cId="1926654563" sldId="378"/>
            <ac:grpSpMk id="108" creationId="{0BDEA58C-18CE-0ED2-A9EF-2AE523E27D55}"/>
          </ac:grpSpMkLst>
        </pc:grpChg>
        <pc:grpChg chg="del">
          <ac:chgData name="#CUI SHUAIWEN#" userId="35a196ea-bcb8-475e-86cf-0b9eaca8a48f" providerId="ADAL" clId="{0B73D9CB-241D-4688-B0D2-32786C22DD72}" dt="2024-12-13T02:40:24.906" v="10721" actId="478"/>
          <ac:grpSpMkLst>
            <pc:docMk/>
            <pc:sldMk cId="1926654563" sldId="378"/>
            <ac:grpSpMk id="116" creationId="{71F49A01-D957-DE41-CE63-87DFDDD5C5C0}"/>
          </ac:grpSpMkLst>
        </pc:grpChg>
        <pc:grpChg chg="del">
          <ac:chgData name="#CUI SHUAIWEN#" userId="35a196ea-bcb8-475e-86cf-0b9eaca8a48f" providerId="ADAL" clId="{0B73D9CB-241D-4688-B0D2-32786C22DD72}" dt="2024-12-13T02:40:24.906" v="10721" actId="478"/>
          <ac:grpSpMkLst>
            <pc:docMk/>
            <pc:sldMk cId="1926654563" sldId="378"/>
            <ac:grpSpMk id="251" creationId="{34156EDF-3910-E0B5-9BEA-72709C866EBF}"/>
          </ac:grpSpMkLst>
        </pc:grpChg>
        <pc:grpChg chg="del">
          <ac:chgData name="#CUI SHUAIWEN#" userId="35a196ea-bcb8-475e-86cf-0b9eaca8a48f" providerId="ADAL" clId="{0B73D9CB-241D-4688-B0D2-32786C22DD72}" dt="2024-12-13T02:40:24.906" v="10721" actId="478"/>
          <ac:grpSpMkLst>
            <pc:docMk/>
            <pc:sldMk cId="1926654563" sldId="378"/>
            <ac:grpSpMk id="252" creationId="{7DE205B1-FDD3-5437-C9DB-2485284E42C6}"/>
          </ac:grpSpMkLst>
        </pc:grpChg>
      </pc:sldChg>
      <pc:sldChg chg="modSp add del mod">
        <pc:chgData name="#CUI SHUAIWEN#" userId="35a196ea-bcb8-475e-86cf-0b9eaca8a48f" providerId="ADAL" clId="{0B73D9CB-241D-4688-B0D2-32786C22DD72}" dt="2024-12-13T07:42:44.688" v="14815" actId="47"/>
        <pc:sldMkLst>
          <pc:docMk/>
          <pc:sldMk cId="3733492446" sldId="378"/>
        </pc:sldMkLst>
        <pc:spChg chg="mod">
          <ac:chgData name="#CUI SHUAIWEN#" userId="35a196ea-bcb8-475e-86cf-0b9eaca8a48f" providerId="ADAL" clId="{0B73D9CB-241D-4688-B0D2-32786C22DD72}" dt="2024-12-13T07:42:41.168" v="14813" actId="1076"/>
          <ac:spMkLst>
            <pc:docMk/>
            <pc:sldMk cId="3733492446" sldId="378"/>
            <ac:spMk id="3" creationId="{DD29434B-CBD3-554A-0DF7-9D4495344816}"/>
          </ac:spMkLst>
        </pc:spChg>
        <pc:spChg chg="mod">
          <ac:chgData name="#CUI SHUAIWEN#" userId="35a196ea-bcb8-475e-86cf-0b9eaca8a48f" providerId="ADAL" clId="{0B73D9CB-241D-4688-B0D2-32786C22DD72}" dt="2024-12-13T07:42:41.168" v="14813" actId="1076"/>
          <ac:spMkLst>
            <pc:docMk/>
            <pc:sldMk cId="3733492446" sldId="378"/>
            <ac:spMk id="4" creationId="{62DEE387-D805-5842-1B54-21CA3E13CDBA}"/>
          </ac:spMkLst>
        </pc:spChg>
        <pc:spChg chg="mod">
          <ac:chgData name="#CUI SHUAIWEN#" userId="35a196ea-bcb8-475e-86cf-0b9eaca8a48f" providerId="ADAL" clId="{0B73D9CB-241D-4688-B0D2-32786C22DD72}" dt="2024-12-13T07:42:41.168" v="14813" actId="1076"/>
          <ac:spMkLst>
            <pc:docMk/>
            <pc:sldMk cId="3733492446" sldId="378"/>
            <ac:spMk id="5" creationId="{C1B19FAF-E666-8279-9995-AA5A1FAAB075}"/>
          </ac:spMkLst>
        </pc:spChg>
        <pc:picChg chg="mod">
          <ac:chgData name="#CUI SHUAIWEN#" userId="35a196ea-bcb8-475e-86cf-0b9eaca8a48f" providerId="ADAL" clId="{0B73D9CB-241D-4688-B0D2-32786C22DD72}" dt="2024-12-13T07:42:41.956" v="14814" actId="1076"/>
          <ac:picMkLst>
            <pc:docMk/>
            <pc:sldMk cId="3733492446" sldId="378"/>
            <ac:picMk id="7" creationId="{BA354B75-489F-FC14-C093-2BA616880B4C}"/>
          </ac:picMkLst>
        </pc:picChg>
        <pc:picChg chg="mod">
          <ac:chgData name="#CUI SHUAIWEN#" userId="35a196ea-bcb8-475e-86cf-0b9eaca8a48f" providerId="ADAL" clId="{0B73D9CB-241D-4688-B0D2-32786C22DD72}" dt="2024-12-13T07:42:41.956" v="14814" actId="1076"/>
          <ac:picMkLst>
            <pc:docMk/>
            <pc:sldMk cId="3733492446" sldId="378"/>
            <ac:picMk id="8" creationId="{F5808972-8B93-609D-328D-8BCA79621C14}"/>
          </ac:picMkLst>
        </pc:picChg>
      </pc:sldChg>
      <pc:sldChg chg="add del">
        <pc:chgData name="#CUI SHUAIWEN#" userId="35a196ea-bcb8-475e-86cf-0b9eaca8a48f" providerId="ADAL" clId="{0B73D9CB-241D-4688-B0D2-32786C22DD72}" dt="2024-12-14T05:44:27.639" v="38674" actId="47"/>
        <pc:sldMkLst>
          <pc:docMk/>
          <pc:sldMk cId="209700432" sldId="379"/>
        </pc:sldMkLst>
      </pc:sldChg>
      <pc:sldChg chg="add del">
        <pc:chgData name="#CUI SHUAIWEN#" userId="35a196ea-bcb8-475e-86cf-0b9eaca8a48f" providerId="ADAL" clId="{0B73D9CB-241D-4688-B0D2-32786C22DD72}" dt="2024-12-14T05:44:29.285" v="38675" actId="47"/>
        <pc:sldMkLst>
          <pc:docMk/>
          <pc:sldMk cId="708382342" sldId="380"/>
        </pc:sldMkLst>
      </pc:sldChg>
      <pc:sldChg chg="add del">
        <pc:chgData name="#CUI SHUAIWEN#" userId="35a196ea-bcb8-475e-86cf-0b9eaca8a48f" providerId="ADAL" clId="{0B73D9CB-241D-4688-B0D2-32786C22DD72}" dt="2024-12-14T05:44:30.789" v="38676" actId="47"/>
        <pc:sldMkLst>
          <pc:docMk/>
          <pc:sldMk cId="1936070350" sldId="381"/>
        </pc:sldMkLst>
      </pc:sldChg>
      <pc:sldChg chg="addSp delSp modSp add del mod">
        <pc:chgData name="#CUI SHUAIWEN#" userId="35a196ea-bcb8-475e-86cf-0b9eaca8a48f" providerId="ADAL" clId="{0B73D9CB-241D-4688-B0D2-32786C22DD72}" dt="2024-12-14T05:43:47.452" v="38672" actId="47"/>
        <pc:sldMkLst>
          <pc:docMk/>
          <pc:sldMk cId="3688719521" sldId="382"/>
        </pc:sldMkLst>
        <pc:spChg chg="mod">
          <ac:chgData name="#CUI SHUAIWEN#" userId="35a196ea-bcb8-475e-86cf-0b9eaca8a48f" providerId="ADAL" clId="{0B73D9CB-241D-4688-B0D2-32786C22DD72}" dt="2024-12-14T01:30:37.591" v="36877"/>
          <ac:spMkLst>
            <pc:docMk/>
            <pc:sldMk cId="3688719521" sldId="382"/>
            <ac:spMk id="18" creationId="{5441E9AE-4885-B7A0-48DD-3532382FB0FD}"/>
          </ac:spMkLst>
        </pc:spChg>
        <pc:spChg chg="mod">
          <ac:chgData name="#CUI SHUAIWEN#" userId="35a196ea-bcb8-475e-86cf-0b9eaca8a48f" providerId="ADAL" clId="{0B73D9CB-241D-4688-B0D2-32786C22DD72}" dt="2024-12-14T01:22:04.803" v="36815" actId="14100"/>
          <ac:spMkLst>
            <pc:docMk/>
            <pc:sldMk cId="3688719521" sldId="382"/>
            <ac:spMk id="19" creationId="{E23C2928-8E7C-39FB-AEDF-D1DBC2D90B5D}"/>
          </ac:spMkLst>
        </pc:spChg>
        <pc:spChg chg="add mod">
          <ac:chgData name="#CUI SHUAIWEN#" userId="35a196ea-bcb8-475e-86cf-0b9eaca8a48f" providerId="ADAL" clId="{0B73D9CB-241D-4688-B0D2-32786C22DD72}" dt="2024-12-14T01:27:56.214" v="36871" actId="403"/>
          <ac:spMkLst>
            <pc:docMk/>
            <pc:sldMk cId="3688719521" sldId="382"/>
            <ac:spMk id="60" creationId="{DCFB3073-4190-CA14-3F5C-0C1B9CBC8575}"/>
          </ac:spMkLst>
        </pc:spChg>
        <pc:spChg chg="del">
          <ac:chgData name="#CUI SHUAIWEN#" userId="35a196ea-bcb8-475e-86cf-0b9eaca8a48f" providerId="ADAL" clId="{0B73D9CB-241D-4688-B0D2-32786C22DD72}" dt="2024-12-14T01:21:35.909" v="36790" actId="478"/>
          <ac:spMkLst>
            <pc:docMk/>
            <pc:sldMk cId="3688719521" sldId="382"/>
            <ac:spMk id="62" creationId="{C82EA886-A2A4-77D0-34FE-BB4E798FEEE5}"/>
          </ac:spMkLst>
        </pc:spChg>
        <pc:spChg chg="del">
          <ac:chgData name="#CUI SHUAIWEN#" userId="35a196ea-bcb8-475e-86cf-0b9eaca8a48f" providerId="ADAL" clId="{0B73D9CB-241D-4688-B0D2-32786C22DD72}" dt="2024-12-14T01:21:35.909" v="36790" actId="478"/>
          <ac:spMkLst>
            <pc:docMk/>
            <pc:sldMk cId="3688719521" sldId="382"/>
            <ac:spMk id="63" creationId="{4EE94135-C5CE-0B99-D4F8-A3E70065C3FC}"/>
          </ac:spMkLst>
        </pc:spChg>
        <pc:spChg chg="del mod">
          <ac:chgData name="#CUI SHUAIWEN#" userId="35a196ea-bcb8-475e-86cf-0b9eaca8a48f" providerId="ADAL" clId="{0B73D9CB-241D-4688-B0D2-32786C22DD72}" dt="2024-12-14T01:21:35.909" v="36790" actId="478"/>
          <ac:spMkLst>
            <pc:docMk/>
            <pc:sldMk cId="3688719521" sldId="382"/>
            <ac:spMk id="64" creationId="{2C43F505-73C1-4F99-D0D6-203CC436C127}"/>
          </ac:spMkLst>
        </pc:spChg>
        <pc:spChg chg="del mod">
          <ac:chgData name="#CUI SHUAIWEN#" userId="35a196ea-bcb8-475e-86cf-0b9eaca8a48f" providerId="ADAL" clId="{0B73D9CB-241D-4688-B0D2-32786C22DD72}" dt="2024-12-14T01:21:35.909" v="36790" actId="478"/>
          <ac:spMkLst>
            <pc:docMk/>
            <pc:sldMk cId="3688719521" sldId="382"/>
            <ac:spMk id="71" creationId="{C7818993-916B-FEE8-9A17-EBECE221DDA3}"/>
          </ac:spMkLst>
        </pc:spChg>
        <pc:spChg chg="del mod">
          <ac:chgData name="#CUI SHUAIWEN#" userId="35a196ea-bcb8-475e-86cf-0b9eaca8a48f" providerId="ADAL" clId="{0B73D9CB-241D-4688-B0D2-32786C22DD72}" dt="2024-12-14T01:21:35.909" v="36790" actId="478"/>
          <ac:spMkLst>
            <pc:docMk/>
            <pc:sldMk cId="3688719521" sldId="382"/>
            <ac:spMk id="72" creationId="{F3D149E2-49B3-F4C9-CE58-C7B3B91E7284}"/>
          </ac:spMkLst>
        </pc:spChg>
        <pc:grpChg chg="del">
          <ac:chgData name="#CUI SHUAIWEN#" userId="35a196ea-bcb8-475e-86cf-0b9eaca8a48f" providerId="ADAL" clId="{0B73D9CB-241D-4688-B0D2-32786C22DD72}" dt="2024-12-14T01:21:35.909" v="36790" actId="478"/>
          <ac:grpSpMkLst>
            <pc:docMk/>
            <pc:sldMk cId="3688719521" sldId="382"/>
            <ac:grpSpMk id="61" creationId="{1666AC70-D7CD-4948-6EB1-8CD295F2137A}"/>
          </ac:grpSpMkLst>
        </pc:grpChg>
        <pc:cxnChg chg="mod">
          <ac:chgData name="#CUI SHUAIWEN#" userId="35a196ea-bcb8-475e-86cf-0b9eaca8a48f" providerId="ADAL" clId="{0B73D9CB-241D-4688-B0D2-32786C22DD72}" dt="2024-12-14T01:21:35.909" v="36790" actId="478"/>
          <ac:cxnSpMkLst>
            <pc:docMk/>
            <pc:sldMk cId="3688719521" sldId="382"/>
            <ac:cxnSpMk id="26" creationId="{6484D928-6805-1249-E5BE-B9779C3A6144}"/>
          </ac:cxnSpMkLst>
        </pc:cxnChg>
        <pc:cxnChg chg="mod">
          <ac:chgData name="#CUI SHUAIWEN#" userId="35a196ea-bcb8-475e-86cf-0b9eaca8a48f" providerId="ADAL" clId="{0B73D9CB-241D-4688-B0D2-32786C22DD72}" dt="2024-12-14T01:21:35.909" v="36790" actId="478"/>
          <ac:cxnSpMkLst>
            <pc:docMk/>
            <pc:sldMk cId="3688719521" sldId="382"/>
            <ac:cxnSpMk id="28" creationId="{DBF4D4CE-CE44-F78F-25D5-D332CF5A1183}"/>
          </ac:cxnSpMkLst>
        </pc:cxnChg>
        <pc:cxnChg chg="mod">
          <ac:chgData name="#CUI SHUAIWEN#" userId="35a196ea-bcb8-475e-86cf-0b9eaca8a48f" providerId="ADAL" clId="{0B73D9CB-241D-4688-B0D2-32786C22DD72}" dt="2024-12-14T01:21:35.909" v="36790" actId="478"/>
          <ac:cxnSpMkLst>
            <pc:docMk/>
            <pc:sldMk cId="3688719521" sldId="382"/>
            <ac:cxnSpMk id="33" creationId="{A252C522-FC28-8EDF-73B7-66F5BB89E23D}"/>
          </ac:cxnSpMkLst>
        </pc:cxnChg>
        <pc:cxnChg chg="mod">
          <ac:chgData name="#CUI SHUAIWEN#" userId="35a196ea-bcb8-475e-86cf-0b9eaca8a48f" providerId="ADAL" clId="{0B73D9CB-241D-4688-B0D2-32786C22DD72}" dt="2024-12-14T01:21:35.909" v="36790" actId="478"/>
          <ac:cxnSpMkLst>
            <pc:docMk/>
            <pc:sldMk cId="3688719521" sldId="382"/>
            <ac:cxnSpMk id="34" creationId="{BE7DA947-20BF-0703-D2F8-7F290115EFD4}"/>
          </ac:cxnSpMkLst>
        </pc:cxnChg>
        <pc:cxnChg chg="mod">
          <ac:chgData name="#CUI SHUAIWEN#" userId="35a196ea-bcb8-475e-86cf-0b9eaca8a48f" providerId="ADAL" clId="{0B73D9CB-241D-4688-B0D2-32786C22DD72}" dt="2024-12-14T01:21:35.909" v="36790" actId="478"/>
          <ac:cxnSpMkLst>
            <pc:docMk/>
            <pc:sldMk cId="3688719521" sldId="382"/>
            <ac:cxnSpMk id="35" creationId="{999766A1-40F0-D482-48FB-43A1CE85C505}"/>
          </ac:cxnSpMkLst>
        </pc:cxnChg>
      </pc:sldChg>
      <pc:sldChg chg="addSp delSp modSp add mod delAnim modAnim modNotesTx">
        <pc:chgData name="#CUI SHUAIWEN#" userId="35a196ea-bcb8-475e-86cf-0b9eaca8a48f" providerId="ADAL" clId="{0B73D9CB-241D-4688-B0D2-32786C22DD72}" dt="2024-12-14T08:51:27.086" v="43585" actId="20577"/>
        <pc:sldMkLst>
          <pc:docMk/>
          <pc:sldMk cId="2344626646" sldId="383"/>
        </pc:sldMkLst>
        <pc:spChg chg="add mod">
          <ac:chgData name="#CUI SHUAIWEN#" userId="35a196ea-bcb8-475e-86cf-0b9eaca8a48f" providerId="ADAL" clId="{0B73D9CB-241D-4688-B0D2-32786C22DD72}" dt="2024-12-14T05:39:54.719" v="38638" actId="164"/>
          <ac:spMkLst>
            <pc:docMk/>
            <pc:sldMk cId="2344626646" sldId="383"/>
            <ac:spMk id="3" creationId="{C78A8500-183C-E8E9-0441-BADC6D5FE141}"/>
          </ac:spMkLst>
        </pc:spChg>
        <pc:spChg chg="add mod">
          <ac:chgData name="#CUI SHUAIWEN#" userId="35a196ea-bcb8-475e-86cf-0b9eaca8a48f" providerId="ADAL" clId="{0B73D9CB-241D-4688-B0D2-32786C22DD72}" dt="2024-12-14T01:34:52.705" v="36926"/>
          <ac:spMkLst>
            <pc:docMk/>
            <pc:sldMk cId="2344626646" sldId="383"/>
            <ac:spMk id="10" creationId="{3D762169-F1E8-2CB9-1C33-FDC3859ADBD2}"/>
          </ac:spMkLst>
        </pc:spChg>
        <pc:spChg chg="add mod">
          <ac:chgData name="#CUI SHUAIWEN#" userId="35a196ea-bcb8-475e-86cf-0b9eaca8a48f" providerId="ADAL" clId="{0B73D9CB-241D-4688-B0D2-32786C22DD72}" dt="2024-12-14T05:39:54.719" v="38638" actId="164"/>
          <ac:spMkLst>
            <pc:docMk/>
            <pc:sldMk cId="2344626646" sldId="383"/>
            <ac:spMk id="11" creationId="{25E12B01-25D5-701D-1EAA-1530E9C2BE37}"/>
          </ac:spMkLst>
        </pc:spChg>
        <pc:spChg chg="add mod">
          <ac:chgData name="#CUI SHUAIWEN#" userId="35a196ea-bcb8-475e-86cf-0b9eaca8a48f" providerId="ADAL" clId="{0B73D9CB-241D-4688-B0D2-32786C22DD72}" dt="2024-12-14T05:39:54.719" v="38638" actId="164"/>
          <ac:spMkLst>
            <pc:docMk/>
            <pc:sldMk cId="2344626646" sldId="383"/>
            <ac:spMk id="12" creationId="{CA1E44B5-8B1D-0A90-3D44-D6F0AD45905B}"/>
          </ac:spMkLst>
        </pc:spChg>
        <pc:spChg chg="add mod">
          <ac:chgData name="#CUI SHUAIWEN#" userId="35a196ea-bcb8-475e-86cf-0b9eaca8a48f" providerId="ADAL" clId="{0B73D9CB-241D-4688-B0D2-32786C22DD72}" dt="2024-12-14T05:39:54.719" v="38638" actId="164"/>
          <ac:spMkLst>
            <pc:docMk/>
            <pc:sldMk cId="2344626646" sldId="383"/>
            <ac:spMk id="13" creationId="{B76E66C6-116D-8F80-CD83-B512436364E1}"/>
          </ac:spMkLst>
        </pc:spChg>
        <pc:spChg chg="del">
          <ac:chgData name="#CUI SHUAIWEN#" userId="35a196ea-bcb8-475e-86cf-0b9eaca8a48f" providerId="ADAL" clId="{0B73D9CB-241D-4688-B0D2-32786C22DD72}" dt="2024-12-14T01:34:47.369" v="36925" actId="478"/>
          <ac:spMkLst>
            <pc:docMk/>
            <pc:sldMk cId="2344626646" sldId="383"/>
            <ac:spMk id="14" creationId="{0F281B11-AE46-4D14-A468-96A1A31E8360}"/>
          </ac:spMkLst>
        </pc:spChg>
        <pc:spChg chg="add mod">
          <ac:chgData name="#CUI SHUAIWEN#" userId="35a196ea-bcb8-475e-86cf-0b9eaca8a48f" providerId="ADAL" clId="{0B73D9CB-241D-4688-B0D2-32786C22DD72}" dt="2024-12-14T05:39:54.719" v="38638" actId="164"/>
          <ac:spMkLst>
            <pc:docMk/>
            <pc:sldMk cId="2344626646" sldId="383"/>
            <ac:spMk id="14" creationId="{339F1242-FB23-4E06-3E77-C1093D3CEDA1}"/>
          </ac:spMkLst>
        </pc:spChg>
        <pc:spChg chg="del">
          <ac:chgData name="#CUI SHUAIWEN#" userId="35a196ea-bcb8-475e-86cf-0b9eaca8a48f" providerId="ADAL" clId="{0B73D9CB-241D-4688-B0D2-32786C22DD72}" dt="2024-12-14T01:34:47.369" v="36925" actId="478"/>
          <ac:spMkLst>
            <pc:docMk/>
            <pc:sldMk cId="2344626646" sldId="383"/>
            <ac:spMk id="18" creationId="{9DDD7BAB-F6DC-E182-C76D-94F3B9FA8CC9}"/>
          </ac:spMkLst>
        </pc:spChg>
        <pc:spChg chg="del">
          <ac:chgData name="#CUI SHUAIWEN#" userId="35a196ea-bcb8-475e-86cf-0b9eaca8a48f" providerId="ADAL" clId="{0B73D9CB-241D-4688-B0D2-32786C22DD72}" dt="2024-12-14T01:34:47.369" v="36925" actId="478"/>
          <ac:spMkLst>
            <pc:docMk/>
            <pc:sldMk cId="2344626646" sldId="383"/>
            <ac:spMk id="19" creationId="{94FCEFA5-84F9-FB13-6AD5-FDA423B4FC7C}"/>
          </ac:spMkLst>
        </pc:spChg>
        <pc:spChg chg="add mod">
          <ac:chgData name="#CUI SHUAIWEN#" userId="35a196ea-bcb8-475e-86cf-0b9eaca8a48f" providerId="ADAL" clId="{0B73D9CB-241D-4688-B0D2-32786C22DD72}" dt="2024-12-14T05:39:54.719" v="38638" actId="164"/>
          <ac:spMkLst>
            <pc:docMk/>
            <pc:sldMk cId="2344626646" sldId="383"/>
            <ac:spMk id="20" creationId="{B027BE0B-4FEC-9D48-F133-A73AD0C68176}"/>
          </ac:spMkLst>
        </pc:spChg>
        <pc:spChg chg="add mod">
          <ac:chgData name="#CUI SHUAIWEN#" userId="35a196ea-bcb8-475e-86cf-0b9eaca8a48f" providerId="ADAL" clId="{0B73D9CB-241D-4688-B0D2-32786C22DD72}" dt="2024-12-14T05:39:54.719" v="38638" actId="164"/>
          <ac:spMkLst>
            <pc:docMk/>
            <pc:sldMk cId="2344626646" sldId="383"/>
            <ac:spMk id="21" creationId="{A1B8E3D2-D8C4-F69D-5869-AB3109EC867B}"/>
          </ac:spMkLst>
        </pc:spChg>
        <pc:spChg chg="mod">
          <ac:chgData name="#CUI SHUAIWEN#" userId="35a196ea-bcb8-475e-86cf-0b9eaca8a48f" providerId="ADAL" clId="{0B73D9CB-241D-4688-B0D2-32786C22DD72}" dt="2024-12-14T05:38:37.341" v="38625"/>
          <ac:spMkLst>
            <pc:docMk/>
            <pc:sldMk cId="2344626646" sldId="383"/>
            <ac:spMk id="22" creationId="{21FAA8E6-7540-0A12-043B-62E4015E8455}"/>
          </ac:spMkLst>
        </pc:spChg>
        <pc:spChg chg="add del mod">
          <ac:chgData name="#CUI SHUAIWEN#" userId="35a196ea-bcb8-475e-86cf-0b9eaca8a48f" providerId="ADAL" clId="{0B73D9CB-241D-4688-B0D2-32786C22DD72}" dt="2024-12-14T04:15:01.073" v="37714" actId="478"/>
          <ac:spMkLst>
            <pc:docMk/>
            <pc:sldMk cId="2344626646" sldId="383"/>
            <ac:spMk id="22" creationId="{EA19D356-4E68-FBC8-F379-EFAB2FB14334}"/>
          </ac:spMkLst>
        </pc:spChg>
        <pc:spChg chg="add del mod">
          <ac:chgData name="#CUI SHUAIWEN#" userId="35a196ea-bcb8-475e-86cf-0b9eaca8a48f" providerId="ADAL" clId="{0B73D9CB-241D-4688-B0D2-32786C22DD72}" dt="2024-12-14T04:22:00.451" v="37806" actId="478"/>
          <ac:spMkLst>
            <pc:docMk/>
            <pc:sldMk cId="2344626646" sldId="383"/>
            <ac:spMk id="23" creationId="{A3EF869D-54FC-81F8-4C7D-2FC01C7A76FD}"/>
          </ac:spMkLst>
        </pc:spChg>
        <pc:spChg chg="add mod topLvl">
          <ac:chgData name="#CUI SHUAIWEN#" userId="35a196ea-bcb8-475e-86cf-0b9eaca8a48f" providerId="ADAL" clId="{0B73D9CB-241D-4688-B0D2-32786C22DD72}" dt="2024-12-14T05:41:42.686" v="38653" actId="164"/>
          <ac:spMkLst>
            <pc:docMk/>
            <pc:sldMk cId="2344626646" sldId="383"/>
            <ac:spMk id="24" creationId="{F87ACA5E-4245-4E24-F202-2CB61399120B}"/>
          </ac:spMkLst>
        </pc:spChg>
        <pc:spChg chg="add mod topLvl">
          <ac:chgData name="#CUI SHUAIWEN#" userId="35a196ea-bcb8-475e-86cf-0b9eaca8a48f" providerId="ADAL" clId="{0B73D9CB-241D-4688-B0D2-32786C22DD72}" dt="2024-12-14T05:41:42.686" v="38653" actId="164"/>
          <ac:spMkLst>
            <pc:docMk/>
            <pc:sldMk cId="2344626646" sldId="383"/>
            <ac:spMk id="25" creationId="{1A45EC44-967F-FBE7-9945-3CAFC8CE13DB}"/>
          </ac:spMkLst>
        </pc:spChg>
        <pc:spChg chg="add del mod">
          <ac:chgData name="#CUI SHUAIWEN#" userId="35a196ea-bcb8-475e-86cf-0b9eaca8a48f" providerId="ADAL" clId="{0B73D9CB-241D-4688-B0D2-32786C22DD72}" dt="2024-12-14T04:38:28.926" v="37889" actId="478"/>
          <ac:spMkLst>
            <pc:docMk/>
            <pc:sldMk cId="2344626646" sldId="383"/>
            <ac:spMk id="28" creationId="{F5C2260F-9BF8-3C1D-56EA-FFA98F4A5158}"/>
          </ac:spMkLst>
        </pc:spChg>
        <pc:spChg chg="add del mod">
          <ac:chgData name="#CUI SHUAIWEN#" userId="35a196ea-bcb8-475e-86cf-0b9eaca8a48f" providerId="ADAL" clId="{0B73D9CB-241D-4688-B0D2-32786C22DD72}" dt="2024-12-14T04:37:23.869" v="37875" actId="478"/>
          <ac:spMkLst>
            <pc:docMk/>
            <pc:sldMk cId="2344626646" sldId="383"/>
            <ac:spMk id="29" creationId="{3BC9877E-D69D-9658-2BBF-FBDE74AC4238}"/>
          </ac:spMkLst>
        </pc:spChg>
        <pc:spChg chg="add del mod">
          <ac:chgData name="#CUI SHUAIWEN#" userId="35a196ea-bcb8-475e-86cf-0b9eaca8a48f" providerId="ADAL" clId="{0B73D9CB-241D-4688-B0D2-32786C22DD72}" dt="2024-12-14T04:37:50.286" v="37882" actId="478"/>
          <ac:spMkLst>
            <pc:docMk/>
            <pc:sldMk cId="2344626646" sldId="383"/>
            <ac:spMk id="30" creationId="{F50556CB-806B-E19A-8D52-A7EE95D35538}"/>
          </ac:spMkLst>
        </pc:spChg>
        <pc:spChg chg="add del">
          <ac:chgData name="#CUI SHUAIWEN#" userId="35a196ea-bcb8-475e-86cf-0b9eaca8a48f" providerId="ADAL" clId="{0B73D9CB-241D-4688-B0D2-32786C22DD72}" dt="2024-12-14T04:38:16.071" v="37887" actId="478"/>
          <ac:spMkLst>
            <pc:docMk/>
            <pc:sldMk cId="2344626646" sldId="383"/>
            <ac:spMk id="31" creationId="{B0212F0E-6E21-A4A7-0163-F7FB288863E3}"/>
          </ac:spMkLst>
        </pc:spChg>
        <pc:spChg chg="mod">
          <ac:chgData name="#CUI SHUAIWEN#" userId="35a196ea-bcb8-475e-86cf-0b9eaca8a48f" providerId="ADAL" clId="{0B73D9CB-241D-4688-B0D2-32786C22DD72}" dt="2024-12-14T06:04:03.745" v="38742" actId="113"/>
          <ac:spMkLst>
            <pc:docMk/>
            <pc:sldMk cId="2344626646" sldId="383"/>
            <ac:spMk id="32" creationId="{4361A8D5-A9CC-054C-EAE3-67DEE45B1AD3}"/>
          </ac:spMkLst>
        </pc:spChg>
        <pc:spChg chg="add mod ord">
          <ac:chgData name="#CUI SHUAIWEN#" userId="35a196ea-bcb8-475e-86cf-0b9eaca8a48f" providerId="ADAL" clId="{0B73D9CB-241D-4688-B0D2-32786C22DD72}" dt="2024-12-14T05:41:27.989" v="38652" actId="165"/>
          <ac:spMkLst>
            <pc:docMk/>
            <pc:sldMk cId="2344626646" sldId="383"/>
            <ac:spMk id="33" creationId="{951CD340-FC71-6BE6-0735-49993D602998}"/>
          </ac:spMkLst>
        </pc:spChg>
        <pc:spChg chg="add mod topLvl">
          <ac:chgData name="#CUI SHUAIWEN#" userId="35a196ea-bcb8-475e-86cf-0b9eaca8a48f" providerId="ADAL" clId="{0B73D9CB-241D-4688-B0D2-32786C22DD72}" dt="2024-12-14T05:41:27.989" v="38652" actId="165"/>
          <ac:spMkLst>
            <pc:docMk/>
            <pc:sldMk cId="2344626646" sldId="383"/>
            <ac:spMk id="34" creationId="{7D63B49B-D196-169A-A92F-666C4532ADF1}"/>
          </ac:spMkLst>
        </pc:spChg>
        <pc:spChg chg="add mod topLvl">
          <ac:chgData name="#CUI SHUAIWEN#" userId="35a196ea-bcb8-475e-86cf-0b9eaca8a48f" providerId="ADAL" clId="{0B73D9CB-241D-4688-B0D2-32786C22DD72}" dt="2024-12-14T05:41:27.989" v="38652" actId="165"/>
          <ac:spMkLst>
            <pc:docMk/>
            <pc:sldMk cId="2344626646" sldId="383"/>
            <ac:spMk id="35" creationId="{11576494-3679-81C6-ED9B-630E57606550}"/>
          </ac:spMkLst>
        </pc:spChg>
        <pc:spChg chg="add mod topLvl">
          <ac:chgData name="#CUI SHUAIWEN#" userId="35a196ea-bcb8-475e-86cf-0b9eaca8a48f" providerId="ADAL" clId="{0B73D9CB-241D-4688-B0D2-32786C22DD72}" dt="2024-12-14T05:41:27.989" v="38652" actId="165"/>
          <ac:spMkLst>
            <pc:docMk/>
            <pc:sldMk cId="2344626646" sldId="383"/>
            <ac:spMk id="36" creationId="{C495E11B-F582-A5E4-1A65-26C1C32FE484}"/>
          </ac:spMkLst>
        </pc:spChg>
        <pc:spChg chg="add mod ord topLvl">
          <ac:chgData name="#CUI SHUAIWEN#" userId="35a196ea-bcb8-475e-86cf-0b9eaca8a48f" providerId="ADAL" clId="{0B73D9CB-241D-4688-B0D2-32786C22DD72}" dt="2024-12-14T05:41:42.686" v="38653" actId="164"/>
          <ac:spMkLst>
            <pc:docMk/>
            <pc:sldMk cId="2344626646" sldId="383"/>
            <ac:spMk id="37" creationId="{68167CFD-8348-BDA6-4B2F-B73FAE7ED053}"/>
          </ac:spMkLst>
        </pc:spChg>
        <pc:spChg chg="add mod ord topLvl">
          <ac:chgData name="#CUI SHUAIWEN#" userId="35a196ea-bcb8-475e-86cf-0b9eaca8a48f" providerId="ADAL" clId="{0B73D9CB-241D-4688-B0D2-32786C22DD72}" dt="2024-12-14T05:41:42.686" v="38653" actId="164"/>
          <ac:spMkLst>
            <pc:docMk/>
            <pc:sldMk cId="2344626646" sldId="383"/>
            <ac:spMk id="38" creationId="{EE3F3103-D41A-5839-B562-50A0CA7CA05F}"/>
          </ac:spMkLst>
        </pc:spChg>
        <pc:spChg chg="add del mod">
          <ac:chgData name="#CUI SHUAIWEN#" userId="35a196ea-bcb8-475e-86cf-0b9eaca8a48f" providerId="ADAL" clId="{0B73D9CB-241D-4688-B0D2-32786C22DD72}" dt="2024-12-14T04:49:46.991" v="38035" actId="478"/>
          <ac:spMkLst>
            <pc:docMk/>
            <pc:sldMk cId="2344626646" sldId="383"/>
            <ac:spMk id="39" creationId="{853571E1-5670-5B12-0D69-CEADDE074A9A}"/>
          </ac:spMkLst>
        </pc:spChg>
        <pc:spChg chg="add del mod">
          <ac:chgData name="#CUI SHUAIWEN#" userId="35a196ea-bcb8-475e-86cf-0b9eaca8a48f" providerId="ADAL" clId="{0B73D9CB-241D-4688-B0D2-32786C22DD72}" dt="2024-12-14T04:49:46.991" v="38035" actId="478"/>
          <ac:spMkLst>
            <pc:docMk/>
            <pc:sldMk cId="2344626646" sldId="383"/>
            <ac:spMk id="40" creationId="{7CB43F9E-82FD-8701-9584-7EF5DD1B3502}"/>
          </ac:spMkLst>
        </pc:spChg>
        <pc:spChg chg="add mod topLvl">
          <ac:chgData name="#CUI SHUAIWEN#" userId="35a196ea-bcb8-475e-86cf-0b9eaca8a48f" providerId="ADAL" clId="{0B73D9CB-241D-4688-B0D2-32786C22DD72}" dt="2024-12-14T05:41:42.686" v="38653" actId="164"/>
          <ac:spMkLst>
            <pc:docMk/>
            <pc:sldMk cId="2344626646" sldId="383"/>
            <ac:spMk id="41" creationId="{09F6398A-1E81-F104-0BCF-5CFC5CCF26B9}"/>
          </ac:spMkLst>
        </pc:spChg>
        <pc:spChg chg="add mod topLvl">
          <ac:chgData name="#CUI SHUAIWEN#" userId="35a196ea-bcb8-475e-86cf-0b9eaca8a48f" providerId="ADAL" clId="{0B73D9CB-241D-4688-B0D2-32786C22DD72}" dt="2024-12-14T05:41:42.686" v="38653" actId="164"/>
          <ac:spMkLst>
            <pc:docMk/>
            <pc:sldMk cId="2344626646" sldId="383"/>
            <ac:spMk id="42" creationId="{4AB0B93C-7C72-2F00-69D6-896749409925}"/>
          </ac:spMkLst>
        </pc:spChg>
        <pc:spChg chg="add del mod">
          <ac:chgData name="#CUI SHUAIWEN#" userId="35a196ea-bcb8-475e-86cf-0b9eaca8a48f" providerId="ADAL" clId="{0B73D9CB-241D-4688-B0D2-32786C22DD72}" dt="2024-12-14T04:44:54.499" v="37948" actId="478"/>
          <ac:spMkLst>
            <pc:docMk/>
            <pc:sldMk cId="2344626646" sldId="383"/>
            <ac:spMk id="43" creationId="{F5172FB2-2D3C-B9AB-CA55-4B31095F9922}"/>
          </ac:spMkLst>
        </pc:spChg>
        <pc:spChg chg="add mod ord topLvl">
          <ac:chgData name="#CUI SHUAIWEN#" userId="35a196ea-bcb8-475e-86cf-0b9eaca8a48f" providerId="ADAL" clId="{0B73D9CB-241D-4688-B0D2-32786C22DD72}" dt="2024-12-14T05:41:27.989" v="38652" actId="165"/>
          <ac:spMkLst>
            <pc:docMk/>
            <pc:sldMk cId="2344626646" sldId="383"/>
            <ac:spMk id="44" creationId="{116C5C84-A723-3BFC-EF8F-34B911A1FD08}"/>
          </ac:spMkLst>
        </pc:spChg>
        <pc:spChg chg="add mod">
          <ac:chgData name="#CUI SHUAIWEN#" userId="35a196ea-bcb8-475e-86cf-0b9eaca8a48f" providerId="ADAL" clId="{0B73D9CB-241D-4688-B0D2-32786C22DD72}" dt="2024-12-14T05:41:27.989" v="38652" actId="165"/>
          <ac:spMkLst>
            <pc:docMk/>
            <pc:sldMk cId="2344626646" sldId="383"/>
            <ac:spMk id="45" creationId="{38310A6F-AA39-0FB4-3388-5BCFDD8AAADA}"/>
          </ac:spMkLst>
        </pc:spChg>
        <pc:spChg chg="add del mod">
          <ac:chgData name="#CUI SHUAIWEN#" userId="35a196ea-bcb8-475e-86cf-0b9eaca8a48f" providerId="ADAL" clId="{0B73D9CB-241D-4688-B0D2-32786C22DD72}" dt="2024-12-14T04:56:42.630" v="38195" actId="478"/>
          <ac:spMkLst>
            <pc:docMk/>
            <pc:sldMk cId="2344626646" sldId="383"/>
            <ac:spMk id="46" creationId="{9B2EE23B-3348-BBE0-2E45-11B1A7E02460}"/>
          </ac:spMkLst>
        </pc:spChg>
        <pc:spChg chg="add mod topLvl">
          <ac:chgData name="#CUI SHUAIWEN#" userId="35a196ea-bcb8-475e-86cf-0b9eaca8a48f" providerId="ADAL" clId="{0B73D9CB-241D-4688-B0D2-32786C22DD72}" dt="2024-12-14T05:41:42.686" v="38653" actId="164"/>
          <ac:spMkLst>
            <pc:docMk/>
            <pc:sldMk cId="2344626646" sldId="383"/>
            <ac:spMk id="47" creationId="{3E7B6D44-8D55-2E6E-AA6F-E8256A683BED}"/>
          </ac:spMkLst>
        </pc:spChg>
        <pc:spChg chg="add mod topLvl">
          <ac:chgData name="#CUI SHUAIWEN#" userId="35a196ea-bcb8-475e-86cf-0b9eaca8a48f" providerId="ADAL" clId="{0B73D9CB-241D-4688-B0D2-32786C22DD72}" dt="2024-12-14T05:41:42.686" v="38653" actId="164"/>
          <ac:spMkLst>
            <pc:docMk/>
            <pc:sldMk cId="2344626646" sldId="383"/>
            <ac:spMk id="49" creationId="{7E83BA4F-0506-4852-A4E5-01E05F586916}"/>
          </ac:spMkLst>
        </pc:spChg>
        <pc:spChg chg="add mod">
          <ac:chgData name="#CUI SHUAIWEN#" userId="35a196ea-bcb8-475e-86cf-0b9eaca8a48f" providerId="ADAL" clId="{0B73D9CB-241D-4688-B0D2-32786C22DD72}" dt="2024-12-14T01:35:13.166" v="36928" actId="20577"/>
          <ac:spMkLst>
            <pc:docMk/>
            <pc:sldMk cId="2344626646" sldId="383"/>
            <ac:spMk id="50" creationId="{F528FF39-00C2-A77E-EA9B-EF8BA463C630}"/>
          </ac:spMkLst>
        </pc:spChg>
        <pc:spChg chg="add mod topLvl">
          <ac:chgData name="#CUI SHUAIWEN#" userId="35a196ea-bcb8-475e-86cf-0b9eaca8a48f" providerId="ADAL" clId="{0B73D9CB-241D-4688-B0D2-32786C22DD72}" dt="2024-12-14T05:41:42.686" v="38653" actId="164"/>
          <ac:spMkLst>
            <pc:docMk/>
            <pc:sldMk cId="2344626646" sldId="383"/>
            <ac:spMk id="51" creationId="{2A5B6B1D-6CB4-6D8D-377C-5269FADD17A7}"/>
          </ac:spMkLst>
        </pc:spChg>
        <pc:spChg chg="add mod topLvl">
          <ac:chgData name="#CUI SHUAIWEN#" userId="35a196ea-bcb8-475e-86cf-0b9eaca8a48f" providerId="ADAL" clId="{0B73D9CB-241D-4688-B0D2-32786C22DD72}" dt="2024-12-14T05:41:42.686" v="38653" actId="164"/>
          <ac:spMkLst>
            <pc:docMk/>
            <pc:sldMk cId="2344626646" sldId="383"/>
            <ac:spMk id="52" creationId="{FDBE1C8D-3814-5B03-C9E0-F08498F14A4A}"/>
          </ac:spMkLst>
        </pc:spChg>
        <pc:spChg chg="add del mod">
          <ac:chgData name="#CUI SHUAIWEN#" userId="35a196ea-bcb8-475e-86cf-0b9eaca8a48f" providerId="ADAL" clId="{0B73D9CB-241D-4688-B0D2-32786C22DD72}" dt="2024-12-14T04:59:49.682" v="38243" actId="478"/>
          <ac:spMkLst>
            <pc:docMk/>
            <pc:sldMk cId="2344626646" sldId="383"/>
            <ac:spMk id="53" creationId="{1CE0C30F-BB02-6FC9-FB53-FD2C6548BE2B}"/>
          </ac:spMkLst>
        </pc:spChg>
        <pc:spChg chg="add mod topLvl">
          <ac:chgData name="#CUI SHUAIWEN#" userId="35a196ea-bcb8-475e-86cf-0b9eaca8a48f" providerId="ADAL" clId="{0B73D9CB-241D-4688-B0D2-32786C22DD72}" dt="2024-12-14T05:41:27.989" v="38652" actId="165"/>
          <ac:spMkLst>
            <pc:docMk/>
            <pc:sldMk cId="2344626646" sldId="383"/>
            <ac:spMk id="55" creationId="{69485FCA-4A9B-9C79-8BF7-49591B8246AE}"/>
          </ac:spMkLst>
        </pc:spChg>
        <pc:spChg chg="add mod topLvl">
          <ac:chgData name="#CUI SHUAIWEN#" userId="35a196ea-bcb8-475e-86cf-0b9eaca8a48f" providerId="ADAL" clId="{0B73D9CB-241D-4688-B0D2-32786C22DD72}" dt="2024-12-14T05:41:27.989" v="38652" actId="165"/>
          <ac:spMkLst>
            <pc:docMk/>
            <pc:sldMk cId="2344626646" sldId="383"/>
            <ac:spMk id="56" creationId="{258F89C4-4D12-A544-6276-790AE74FDAFF}"/>
          </ac:spMkLst>
        </pc:spChg>
        <pc:spChg chg="add mod topLvl">
          <ac:chgData name="#CUI SHUAIWEN#" userId="35a196ea-bcb8-475e-86cf-0b9eaca8a48f" providerId="ADAL" clId="{0B73D9CB-241D-4688-B0D2-32786C22DD72}" dt="2024-12-14T05:41:27.989" v="38652" actId="165"/>
          <ac:spMkLst>
            <pc:docMk/>
            <pc:sldMk cId="2344626646" sldId="383"/>
            <ac:spMk id="57" creationId="{ECAAD2B8-09CF-460A-DD7F-D822E8288825}"/>
          </ac:spMkLst>
        </pc:spChg>
        <pc:spChg chg="add mod topLvl">
          <ac:chgData name="#CUI SHUAIWEN#" userId="35a196ea-bcb8-475e-86cf-0b9eaca8a48f" providerId="ADAL" clId="{0B73D9CB-241D-4688-B0D2-32786C22DD72}" dt="2024-12-14T05:41:27.989" v="38652" actId="165"/>
          <ac:spMkLst>
            <pc:docMk/>
            <pc:sldMk cId="2344626646" sldId="383"/>
            <ac:spMk id="58" creationId="{67CBC8E5-3347-0233-2685-97767FE73413}"/>
          </ac:spMkLst>
        </pc:spChg>
        <pc:spChg chg="add mod topLvl">
          <ac:chgData name="#CUI SHUAIWEN#" userId="35a196ea-bcb8-475e-86cf-0b9eaca8a48f" providerId="ADAL" clId="{0B73D9CB-241D-4688-B0D2-32786C22DD72}" dt="2024-12-14T05:41:27.989" v="38652" actId="165"/>
          <ac:spMkLst>
            <pc:docMk/>
            <pc:sldMk cId="2344626646" sldId="383"/>
            <ac:spMk id="59" creationId="{275986D0-1E1D-AAD7-B75C-D01F5CC55B03}"/>
          </ac:spMkLst>
        </pc:spChg>
        <pc:spChg chg="del">
          <ac:chgData name="#CUI SHUAIWEN#" userId="35a196ea-bcb8-475e-86cf-0b9eaca8a48f" providerId="ADAL" clId="{0B73D9CB-241D-4688-B0D2-32786C22DD72}" dt="2024-12-14T01:34:45.401" v="36924" actId="478"/>
          <ac:spMkLst>
            <pc:docMk/>
            <pc:sldMk cId="2344626646" sldId="383"/>
            <ac:spMk id="60" creationId="{2482DE75-17C9-F7CB-5848-36D2678B0C85}"/>
          </ac:spMkLst>
        </pc:spChg>
        <pc:spChg chg="add mod topLvl">
          <ac:chgData name="#CUI SHUAIWEN#" userId="35a196ea-bcb8-475e-86cf-0b9eaca8a48f" providerId="ADAL" clId="{0B73D9CB-241D-4688-B0D2-32786C22DD72}" dt="2024-12-14T05:41:27.989" v="38652" actId="165"/>
          <ac:spMkLst>
            <pc:docMk/>
            <pc:sldMk cId="2344626646" sldId="383"/>
            <ac:spMk id="60" creationId="{7C2DF92B-7DCB-C935-AD1A-01D1DAC05A65}"/>
          </ac:spMkLst>
        </pc:spChg>
        <pc:spChg chg="add mod">
          <ac:chgData name="#CUI SHUAIWEN#" userId="35a196ea-bcb8-475e-86cf-0b9eaca8a48f" providerId="ADAL" clId="{0B73D9CB-241D-4688-B0D2-32786C22DD72}" dt="2024-12-14T01:34:52.705" v="36926"/>
          <ac:spMkLst>
            <pc:docMk/>
            <pc:sldMk cId="2344626646" sldId="383"/>
            <ac:spMk id="62" creationId="{59D8E8EC-4047-6B44-ADC6-B6695DC04ADE}"/>
          </ac:spMkLst>
        </pc:spChg>
        <pc:spChg chg="del">
          <ac:chgData name="#CUI SHUAIWEN#" userId="35a196ea-bcb8-475e-86cf-0b9eaca8a48f" providerId="ADAL" clId="{0B73D9CB-241D-4688-B0D2-32786C22DD72}" dt="2024-12-14T01:34:45.401" v="36924" actId="478"/>
          <ac:spMkLst>
            <pc:docMk/>
            <pc:sldMk cId="2344626646" sldId="383"/>
            <ac:spMk id="63" creationId="{25E25B63-AEE8-5AB4-82D4-3253A6623187}"/>
          </ac:spMkLst>
        </pc:spChg>
        <pc:spChg chg="add mod">
          <ac:chgData name="#CUI SHUAIWEN#" userId="35a196ea-bcb8-475e-86cf-0b9eaca8a48f" providerId="ADAL" clId="{0B73D9CB-241D-4688-B0D2-32786C22DD72}" dt="2024-12-14T05:39:45.034" v="38636" actId="164"/>
          <ac:spMkLst>
            <pc:docMk/>
            <pc:sldMk cId="2344626646" sldId="383"/>
            <ac:spMk id="64" creationId="{FBA5947B-C37E-29AC-0C06-8525EFF9687E}"/>
          </ac:spMkLst>
        </pc:spChg>
        <pc:spChg chg="del">
          <ac:chgData name="#CUI SHUAIWEN#" userId="35a196ea-bcb8-475e-86cf-0b9eaca8a48f" providerId="ADAL" clId="{0B73D9CB-241D-4688-B0D2-32786C22DD72}" dt="2024-12-14T01:34:45.401" v="36924" actId="478"/>
          <ac:spMkLst>
            <pc:docMk/>
            <pc:sldMk cId="2344626646" sldId="383"/>
            <ac:spMk id="65" creationId="{72E88A83-5A2F-7811-732A-5506955074A4}"/>
          </ac:spMkLst>
        </pc:spChg>
        <pc:spChg chg="del">
          <ac:chgData name="#CUI SHUAIWEN#" userId="35a196ea-bcb8-475e-86cf-0b9eaca8a48f" providerId="ADAL" clId="{0B73D9CB-241D-4688-B0D2-32786C22DD72}" dt="2024-12-14T01:34:45.401" v="36924" actId="478"/>
          <ac:spMkLst>
            <pc:docMk/>
            <pc:sldMk cId="2344626646" sldId="383"/>
            <ac:spMk id="66" creationId="{72C61634-53A0-F44A-1039-833521BD4F46}"/>
          </ac:spMkLst>
        </pc:spChg>
        <pc:spChg chg="del">
          <ac:chgData name="#CUI SHUAIWEN#" userId="35a196ea-bcb8-475e-86cf-0b9eaca8a48f" providerId="ADAL" clId="{0B73D9CB-241D-4688-B0D2-32786C22DD72}" dt="2024-12-14T01:34:45.401" v="36924" actId="478"/>
          <ac:spMkLst>
            <pc:docMk/>
            <pc:sldMk cId="2344626646" sldId="383"/>
            <ac:spMk id="67" creationId="{E7C7749D-F1D1-87E5-957C-886DE6E58403}"/>
          </ac:spMkLst>
        </pc:spChg>
        <pc:spChg chg="add mod">
          <ac:chgData name="#CUI SHUAIWEN#" userId="35a196ea-bcb8-475e-86cf-0b9eaca8a48f" providerId="ADAL" clId="{0B73D9CB-241D-4688-B0D2-32786C22DD72}" dt="2024-12-14T05:39:45.034" v="38636" actId="164"/>
          <ac:spMkLst>
            <pc:docMk/>
            <pc:sldMk cId="2344626646" sldId="383"/>
            <ac:spMk id="70" creationId="{D172B20A-55BE-95B8-DF82-8173DDE32BCD}"/>
          </ac:spMkLst>
        </pc:spChg>
        <pc:spChg chg="add mod">
          <ac:chgData name="#CUI SHUAIWEN#" userId="35a196ea-bcb8-475e-86cf-0b9eaca8a48f" providerId="ADAL" clId="{0B73D9CB-241D-4688-B0D2-32786C22DD72}" dt="2024-12-14T05:39:37.294" v="38634" actId="164"/>
          <ac:spMkLst>
            <pc:docMk/>
            <pc:sldMk cId="2344626646" sldId="383"/>
            <ac:spMk id="72" creationId="{8045783E-0688-F55F-4B54-3CBEEAC8BADD}"/>
          </ac:spMkLst>
        </pc:spChg>
        <pc:spChg chg="add mod">
          <ac:chgData name="#CUI SHUAIWEN#" userId="35a196ea-bcb8-475e-86cf-0b9eaca8a48f" providerId="ADAL" clId="{0B73D9CB-241D-4688-B0D2-32786C22DD72}" dt="2024-12-14T05:39:37.294" v="38634" actId="164"/>
          <ac:spMkLst>
            <pc:docMk/>
            <pc:sldMk cId="2344626646" sldId="383"/>
            <ac:spMk id="73" creationId="{CDBCE93F-E316-23AE-D689-27D5CE3BE21E}"/>
          </ac:spMkLst>
        </pc:spChg>
        <pc:spChg chg="add del mod">
          <ac:chgData name="#CUI SHUAIWEN#" userId="35a196ea-bcb8-475e-86cf-0b9eaca8a48f" providerId="ADAL" clId="{0B73D9CB-241D-4688-B0D2-32786C22DD72}" dt="2024-12-14T01:48:19.824" v="37009" actId="478"/>
          <ac:spMkLst>
            <pc:docMk/>
            <pc:sldMk cId="2344626646" sldId="383"/>
            <ac:spMk id="79" creationId="{1EAC6B54-6FB8-083B-9B1F-D6C5EF6EDA35}"/>
          </ac:spMkLst>
        </pc:spChg>
        <pc:spChg chg="add del mod">
          <ac:chgData name="#CUI SHUAIWEN#" userId="35a196ea-bcb8-475e-86cf-0b9eaca8a48f" providerId="ADAL" clId="{0B73D9CB-241D-4688-B0D2-32786C22DD72}" dt="2024-12-14T01:48:20.820" v="37010" actId="478"/>
          <ac:spMkLst>
            <pc:docMk/>
            <pc:sldMk cId="2344626646" sldId="383"/>
            <ac:spMk id="80" creationId="{90115C64-0506-242C-012F-6BC76385DEDA}"/>
          </ac:spMkLst>
        </pc:spChg>
        <pc:spChg chg="add del mod">
          <ac:chgData name="#CUI SHUAIWEN#" userId="35a196ea-bcb8-475e-86cf-0b9eaca8a48f" providerId="ADAL" clId="{0B73D9CB-241D-4688-B0D2-32786C22DD72}" dt="2024-12-14T01:48:21.660" v="37011" actId="478"/>
          <ac:spMkLst>
            <pc:docMk/>
            <pc:sldMk cId="2344626646" sldId="383"/>
            <ac:spMk id="81" creationId="{6DCB9F0A-F355-5409-3742-B88335F4013D}"/>
          </ac:spMkLst>
        </pc:spChg>
        <pc:spChg chg="add del mod">
          <ac:chgData name="#CUI SHUAIWEN#" userId="35a196ea-bcb8-475e-86cf-0b9eaca8a48f" providerId="ADAL" clId="{0B73D9CB-241D-4688-B0D2-32786C22DD72}" dt="2024-12-14T01:48:22.560" v="37012" actId="478"/>
          <ac:spMkLst>
            <pc:docMk/>
            <pc:sldMk cId="2344626646" sldId="383"/>
            <ac:spMk id="82" creationId="{FCD2C89A-9FE2-DF34-3723-6C9829555189}"/>
          </ac:spMkLst>
        </pc:spChg>
        <pc:spChg chg="add del mod">
          <ac:chgData name="#CUI SHUAIWEN#" userId="35a196ea-bcb8-475e-86cf-0b9eaca8a48f" providerId="ADAL" clId="{0B73D9CB-241D-4688-B0D2-32786C22DD72}" dt="2024-12-14T01:50:22.176" v="37077" actId="478"/>
          <ac:spMkLst>
            <pc:docMk/>
            <pc:sldMk cId="2344626646" sldId="383"/>
            <ac:spMk id="87" creationId="{DFE87AB2-77C1-4295-C0E5-C6FDF4A37033}"/>
          </ac:spMkLst>
        </pc:spChg>
        <pc:spChg chg="add del mod">
          <ac:chgData name="#CUI SHUAIWEN#" userId="35a196ea-bcb8-475e-86cf-0b9eaca8a48f" providerId="ADAL" clId="{0B73D9CB-241D-4688-B0D2-32786C22DD72}" dt="2024-12-14T01:50:22.176" v="37077" actId="478"/>
          <ac:spMkLst>
            <pc:docMk/>
            <pc:sldMk cId="2344626646" sldId="383"/>
            <ac:spMk id="88" creationId="{093696D2-8C26-D1DA-FAFA-CBA3F09EA3C1}"/>
          </ac:spMkLst>
        </pc:spChg>
        <pc:spChg chg="add del mod">
          <ac:chgData name="#CUI SHUAIWEN#" userId="35a196ea-bcb8-475e-86cf-0b9eaca8a48f" providerId="ADAL" clId="{0B73D9CB-241D-4688-B0D2-32786C22DD72}" dt="2024-12-14T01:50:22.176" v="37077" actId="478"/>
          <ac:spMkLst>
            <pc:docMk/>
            <pc:sldMk cId="2344626646" sldId="383"/>
            <ac:spMk id="89" creationId="{D4156D79-DF25-F42F-8FD6-46393F5595F8}"/>
          </ac:spMkLst>
        </pc:spChg>
        <pc:spChg chg="add del mod">
          <ac:chgData name="#CUI SHUAIWEN#" userId="35a196ea-bcb8-475e-86cf-0b9eaca8a48f" providerId="ADAL" clId="{0B73D9CB-241D-4688-B0D2-32786C22DD72}" dt="2024-12-14T01:50:22.176" v="37077" actId="478"/>
          <ac:spMkLst>
            <pc:docMk/>
            <pc:sldMk cId="2344626646" sldId="383"/>
            <ac:spMk id="90" creationId="{000E0831-1D83-74BE-450A-9C87A15B51F6}"/>
          </ac:spMkLst>
        </pc:spChg>
        <pc:spChg chg="del mod topLvl">
          <ac:chgData name="#CUI SHUAIWEN#" userId="35a196ea-bcb8-475e-86cf-0b9eaca8a48f" providerId="ADAL" clId="{0B73D9CB-241D-4688-B0D2-32786C22DD72}" dt="2024-12-14T01:49:07.643" v="37017" actId="478"/>
          <ac:spMkLst>
            <pc:docMk/>
            <pc:sldMk cId="2344626646" sldId="383"/>
            <ac:spMk id="92" creationId="{89FEC852-76E8-F4C5-0CA3-CC641B0A4AA2}"/>
          </ac:spMkLst>
        </pc:spChg>
        <pc:spChg chg="del mod topLvl">
          <ac:chgData name="#CUI SHUAIWEN#" userId="35a196ea-bcb8-475e-86cf-0b9eaca8a48f" providerId="ADAL" clId="{0B73D9CB-241D-4688-B0D2-32786C22DD72}" dt="2024-12-14T01:49:09.436" v="37020" actId="478"/>
          <ac:spMkLst>
            <pc:docMk/>
            <pc:sldMk cId="2344626646" sldId="383"/>
            <ac:spMk id="95" creationId="{2D9EFE12-4642-9182-B96B-19C05B317D8E}"/>
          </ac:spMkLst>
        </pc:spChg>
        <pc:spChg chg="del mod topLvl">
          <ac:chgData name="#CUI SHUAIWEN#" userId="35a196ea-bcb8-475e-86cf-0b9eaca8a48f" providerId="ADAL" clId="{0B73D9CB-241D-4688-B0D2-32786C22DD72}" dt="2024-12-14T01:49:08.132" v="37018" actId="478"/>
          <ac:spMkLst>
            <pc:docMk/>
            <pc:sldMk cId="2344626646" sldId="383"/>
            <ac:spMk id="96" creationId="{7FA16772-61B7-3D7F-6871-9C8437A85035}"/>
          </ac:spMkLst>
        </pc:spChg>
        <pc:spChg chg="del mod topLvl">
          <ac:chgData name="#CUI SHUAIWEN#" userId="35a196ea-bcb8-475e-86cf-0b9eaca8a48f" providerId="ADAL" clId="{0B73D9CB-241D-4688-B0D2-32786C22DD72}" dt="2024-12-14T01:49:09.033" v="37019" actId="478"/>
          <ac:spMkLst>
            <pc:docMk/>
            <pc:sldMk cId="2344626646" sldId="383"/>
            <ac:spMk id="98" creationId="{441C5A22-9B75-A064-A963-AF086D74CED0}"/>
          </ac:spMkLst>
        </pc:spChg>
        <pc:spChg chg="del mod topLvl">
          <ac:chgData name="#CUI SHUAIWEN#" userId="35a196ea-bcb8-475e-86cf-0b9eaca8a48f" providerId="ADAL" clId="{0B73D9CB-241D-4688-B0D2-32786C22DD72}" dt="2024-12-14T01:49:13.584" v="37022" actId="478"/>
          <ac:spMkLst>
            <pc:docMk/>
            <pc:sldMk cId="2344626646" sldId="383"/>
            <ac:spMk id="99" creationId="{34F722D6-9E28-495D-B835-B6C7AF34DCAB}"/>
          </ac:spMkLst>
        </pc:spChg>
        <pc:spChg chg="mod topLvl">
          <ac:chgData name="#CUI SHUAIWEN#" userId="35a196ea-bcb8-475e-86cf-0b9eaca8a48f" providerId="ADAL" clId="{0B73D9CB-241D-4688-B0D2-32786C22DD72}" dt="2024-12-14T05:39:37.294" v="38634" actId="164"/>
          <ac:spMkLst>
            <pc:docMk/>
            <pc:sldMk cId="2344626646" sldId="383"/>
            <ac:spMk id="102" creationId="{C52C69D4-2E2D-3E10-C44D-A52B87761558}"/>
          </ac:spMkLst>
        </pc:spChg>
        <pc:spChg chg="mod topLvl">
          <ac:chgData name="#CUI SHUAIWEN#" userId="35a196ea-bcb8-475e-86cf-0b9eaca8a48f" providerId="ADAL" clId="{0B73D9CB-241D-4688-B0D2-32786C22DD72}" dt="2024-12-14T05:39:37.294" v="38634" actId="164"/>
          <ac:spMkLst>
            <pc:docMk/>
            <pc:sldMk cId="2344626646" sldId="383"/>
            <ac:spMk id="103" creationId="{D9EC3630-E658-B295-AD4F-A4F8F726DC0C}"/>
          </ac:spMkLst>
        </pc:spChg>
        <pc:spChg chg="del mod topLvl">
          <ac:chgData name="#CUI SHUAIWEN#" userId="35a196ea-bcb8-475e-86cf-0b9eaca8a48f" providerId="ADAL" clId="{0B73D9CB-241D-4688-B0D2-32786C22DD72}" dt="2024-12-14T01:49:13.584" v="37022" actId="478"/>
          <ac:spMkLst>
            <pc:docMk/>
            <pc:sldMk cId="2344626646" sldId="383"/>
            <ac:spMk id="105" creationId="{BA05680B-93A3-E077-4EFE-31E2F1FEABE6}"/>
          </ac:spMkLst>
        </pc:spChg>
        <pc:spChg chg="del mod topLvl">
          <ac:chgData name="#CUI SHUAIWEN#" userId="35a196ea-bcb8-475e-86cf-0b9eaca8a48f" providerId="ADAL" clId="{0B73D9CB-241D-4688-B0D2-32786C22DD72}" dt="2024-12-14T01:49:13.584" v="37022" actId="478"/>
          <ac:spMkLst>
            <pc:docMk/>
            <pc:sldMk cId="2344626646" sldId="383"/>
            <ac:spMk id="106" creationId="{E8838673-8A29-5EB7-6D1E-479A50A38609}"/>
          </ac:spMkLst>
        </pc:spChg>
        <pc:spChg chg="del mod topLvl">
          <ac:chgData name="#CUI SHUAIWEN#" userId="35a196ea-bcb8-475e-86cf-0b9eaca8a48f" providerId="ADAL" clId="{0B73D9CB-241D-4688-B0D2-32786C22DD72}" dt="2024-12-14T01:49:13.584" v="37022" actId="478"/>
          <ac:spMkLst>
            <pc:docMk/>
            <pc:sldMk cId="2344626646" sldId="383"/>
            <ac:spMk id="107" creationId="{14054535-CB5B-EE94-AD44-042270F9C530}"/>
          </ac:spMkLst>
        </pc:spChg>
        <pc:spChg chg="del mod topLvl">
          <ac:chgData name="#CUI SHUAIWEN#" userId="35a196ea-bcb8-475e-86cf-0b9eaca8a48f" providerId="ADAL" clId="{0B73D9CB-241D-4688-B0D2-32786C22DD72}" dt="2024-12-14T01:49:13.584" v="37022" actId="478"/>
          <ac:spMkLst>
            <pc:docMk/>
            <pc:sldMk cId="2344626646" sldId="383"/>
            <ac:spMk id="108" creationId="{9108F9A2-92B1-4589-E636-72FE242D1351}"/>
          </ac:spMkLst>
        </pc:spChg>
        <pc:spChg chg="del mod topLvl">
          <ac:chgData name="#CUI SHUAIWEN#" userId="35a196ea-bcb8-475e-86cf-0b9eaca8a48f" providerId="ADAL" clId="{0B73D9CB-241D-4688-B0D2-32786C22DD72}" dt="2024-12-14T01:49:13.584" v="37022" actId="478"/>
          <ac:spMkLst>
            <pc:docMk/>
            <pc:sldMk cId="2344626646" sldId="383"/>
            <ac:spMk id="109" creationId="{A19BBD5B-E293-C06F-1FA7-67962C23A270}"/>
          </ac:spMkLst>
        </pc:spChg>
        <pc:spChg chg="del mod topLvl">
          <ac:chgData name="#CUI SHUAIWEN#" userId="35a196ea-bcb8-475e-86cf-0b9eaca8a48f" providerId="ADAL" clId="{0B73D9CB-241D-4688-B0D2-32786C22DD72}" dt="2024-12-14T01:49:13.584" v="37022" actId="478"/>
          <ac:spMkLst>
            <pc:docMk/>
            <pc:sldMk cId="2344626646" sldId="383"/>
            <ac:spMk id="110" creationId="{A529DFE3-EB1C-A881-2BFA-46357AD58D37}"/>
          </ac:spMkLst>
        </pc:spChg>
        <pc:spChg chg="del mod topLvl">
          <ac:chgData name="#CUI SHUAIWEN#" userId="35a196ea-bcb8-475e-86cf-0b9eaca8a48f" providerId="ADAL" clId="{0B73D9CB-241D-4688-B0D2-32786C22DD72}" dt="2024-12-14T01:49:13.584" v="37022" actId="478"/>
          <ac:spMkLst>
            <pc:docMk/>
            <pc:sldMk cId="2344626646" sldId="383"/>
            <ac:spMk id="111" creationId="{F953D59B-3D79-5F4C-1312-CD5840E304D4}"/>
          </ac:spMkLst>
        </pc:spChg>
        <pc:spChg chg="del mod topLvl">
          <ac:chgData name="#CUI SHUAIWEN#" userId="35a196ea-bcb8-475e-86cf-0b9eaca8a48f" providerId="ADAL" clId="{0B73D9CB-241D-4688-B0D2-32786C22DD72}" dt="2024-12-14T01:49:13.584" v="37022" actId="478"/>
          <ac:spMkLst>
            <pc:docMk/>
            <pc:sldMk cId="2344626646" sldId="383"/>
            <ac:spMk id="112" creationId="{3B819A10-7589-0E69-DC26-D7B20BFAD65D}"/>
          </ac:spMkLst>
        </pc:spChg>
        <pc:spChg chg="del mod topLvl">
          <ac:chgData name="#CUI SHUAIWEN#" userId="35a196ea-bcb8-475e-86cf-0b9eaca8a48f" providerId="ADAL" clId="{0B73D9CB-241D-4688-B0D2-32786C22DD72}" dt="2024-12-14T01:49:13.584" v="37022" actId="478"/>
          <ac:spMkLst>
            <pc:docMk/>
            <pc:sldMk cId="2344626646" sldId="383"/>
            <ac:spMk id="113" creationId="{52BB94CE-DF35-5042-7D7C-24FE218F55F3}"/>
          </ac:spMkLst>
        </pc:spChg>
        <pc:spChg chg="del mod topLvl">
          <ac:chgData name="#CUI SHUAIWEN#" userId="35a196ea-bcb8-475e-86cf-0b9eaca8a48f" providerId="ADAL" clId="{0B73D9CB-241D-4688-B0D2-32786C22DD72}" dt="2024-12-14T01:49:13.584" v="37022" actId="478"/>
          <ac:spMkLst>
            <pc:docMk/>
            <pc:sldMk cId="2344626646" sldId="383"/>
            <ac:spMk id="114" creationId="{16FE9477-12EB-ABE3-7ACB-283F6E9CB111}"/>
          </ac:spMkLst>
        </pc:spChg>
        <pc:spChg chg="del mod topLvl">
          <ac:chgData name="#CUI SHUAIWEN#" userId="35a196ea-bcb8-475e-86cf-0b9eaca8a48f" providerId="ADAL" clId="{0B73D9CB-241D-4688-B0D2-32786C22DD72}" dt="2024-12-14T01:49:13.584" v="37022" actId="478"/>
          <ac:spMkLst>
            <pc:docMk/>
            <pc:sldMk cId="2344626646" sldId="383"/>
            <ac:spMk id="115" creationId="{58061E83-F792-225B-D93C-32C2A28BF039}"/>
          </ac:spMkLst>
        </pc:spChg>
        <pc:spChg chg="mod topLvl">
          <ac:chgData name="#CUI SHUAIWEN#" userId="35a196ea-bcb8-475e-86cf-0b9eaca8a48f" providerId="ADAL" clId="{0B73D9CB-241D-4688-B0D2-32786C22DD72}" dt="2024-12-14T05:39:37.294" v="38634" actId="164"/>
          <ac:spMkLst>
            <pc:docMk/>
            <pc:sldMk cId="2344626646" sldId="383"/>
            <ac:spMk id="116" creationId="{4615D7DF-BBE9-3BD1-A097-C7DA8F5061AB}"/>
          </ac:spMkLst>
        </pc:spChg>
        <pc:spChg chg="mod topLvl">
          <ac:chgData name="#CUI SHUAIWEN#" userId="35a196ea-bcb8-475e-86cf-0b9eaca8a48f" providerId="ADAL" clId="{0B73D9CB-241D-4688-B0D2-32786C22DD72}" dt="2024-12-14T05:39:37.294" v="38634" actId="164"/>
          <ac:spMkLst>
            <pc:docMk/>
            <pc:sldMk cId="2344626646" sldId="383"/>
            <ac:spMk id="121" creationId="{C7AA4745-BA6A-D7BC-D9A3-DB422CFE1DAF}"/>
          </ac:spMkLst>
        </pc:spChg>
        <pc:spChg chg="mod topLvl">
          <ac:chgData name="#CUI SHUAIWEN#" userId="35a196ea-bcb8-475e-86cf-0b9eaca8a48f" providerId="ADAL" clId="{0B73D9CB-241D-4688-B0D2-32786C22DD72}" dt="2024-12-14T05:39:37.294" v="38634" actId="164"/>
          <ac:spMkLst>
            <pc:docMk/>
            <pc:sldMk cId="2344626646" sldId="383"/>
            <ac:spMk id="122" creationId="{C30C8F2A-A5F2-B5A2-7A23-5E415FBCD9F6}"/>
          </ac:spMkLst>
        </pc:spChg>
        <pc:spChg chg="mod topLvl">
          <ac:chgData name="#CUI SHUAIWEN#" userId="35a196ea-bcb8-475e-86cf-0b9eaca8a48f" providerId="ADAL" clId="{0B73D9CB-241D-4688-B0D2-32786C22DD72}" dt="2024-12-14T05:39:37.294" v="38634" actId="164"/>
          <ac:spMkLst>
            <pc:docMk/>
            <pc:sldMk cId="2344626646" sldId="383"/>
            <ac:spMk id="123" creationId="{35B9921A-E9DB-5C9F-ED26-A98FFEB5E4DB}"/>
          </ac:spMkLst>
        </pc:spChg>
        <pc:spChg chg="del mod">
          <ac:chgData name="#CUI SHUAIWEN#" userId="35a196ea-bcb8-475e-86cf-0b9eaca8a48f" providerId="ADAL" clId="{0B73D9CB-241D-4688-B0D2-32786C22DD72}" dt="2024-12-14T01:49:28.976" v="37027" actId="478"/>
          <ac:spMkLst>
            <pc:docMk/>
            <pc:sldMk cId="2344626646" sldId="383"/>
            <ac:spMk id="125" creationId="{EC0A4E1F-9218-5F05-FA84-713525B0529D}"/>
          </ac:spMkLst>
        </pc:spChg>
        <pc:spChg chg="mod topLvl">
          <ac:chgData name="#CUI SHUAIWEN#" userId="35a196ea-bcb8-475e-86cf-0b9eaca8a48f" providerId="ADAL" clId="{0B73D9CB-241D-4688-B0D2-32786C22DD72}" dt="2024-12-14T05:39:37.294" v="38634" actId="164"/>
          <ac:spMkLst>
            <pc:docMk/>
            <pc:sldMk cId="2344626646" sldId="383"/>
            <ac:spMk id="126" creationId="{1AC75FD0-02EC-7988-CA68-43DF84D89065}"/>
          </ac:spMkLst>
        </pc:spChg>
        <pc:spChg chg="mod topLvl">
          <ac:chgData name="#CUI SHUAIWEN#" userId="35a196ea-bcb8-475e-86cf-0b9eaca8a48f" providerId="ADAL" clId="{0B73D9CB-241D-4688-B0D2-32786C22DD72}" dt="2024-12-14T05:39:37.294" v="38634" actId="164"/>
          <ac:spMkLst>
            <pc:docMk/>
            <pc:sldMk cId="2344626646" sldId="383"/>
            <ac:spMk id="130" creationId="{F8B38449-91AF-9E7D-1968-7EBA770A7493}"/>
          </ac:spMkLst>
        </pc:spChg>
        <pc:spChg chg="del mod">
          <ac:chgData name="#CUI SHUAIWEN#" userId="35a196ea-bcb8-475e-86cf-0b9eaca8a48f" providerId="ADAL" clId="{0B73D9CB-241D-4688-B0D2-32786C22DD72}" dt="2024-12-14T01:49:18.380" v="37025" actId="478"/>
          <ac:spMkLst>
            <pc:docMk/>
            <pc:sldMk cId="2344626646" sldId="383"/>
            <ac:spMk id="131" creationId="{5AE5D465-753C-EB58-3B41-F0A43191BDE1}"/>
          </ac:spMkLst>
        </pc:spChg>
        <pc:spChg chg="add mod">
          <ac:chgData name="#CUI SHUAIWEN#" userId="35a196ea-bcb8-475e-86cf-0b9eaca8a48f" providerId="ADAL" clId="{0B73D9CB-241D-4688-B0D2-32786C22DD72}" dt="2024-12-14T05:39:37.294" v="38634" actId="164"/>
          <ac:spMkLst>
            <pc:docMk/>
            <pc:sldMk cId="2344626646" sldId="383"/>
            <ac:spMk id="132" creationId="{2756104E-1560-2907-1046-3BFCEFE0A443}"/>
          </ac:spMkLst>
        </pc:spChg>
        <pc:spChg chg="add mod">
          <ac:chgData name="#CUI SHUAIWEN#" userId="35a196ea-bcb8-475e-86cf-0b9eaca8a48f" providerId="ADAL" clId="{0B73D9CB-241D-4688-B0D2-32786C22DD72}" dt="2024-12-14T05:39:37.294" v="38634" actId="164"/>
          <ac:spMkLst>
            <pc:docMk/>
            <pc:sldMk cId="2344626646" sldId="383"/>
            <ac:spMk id="133" creationId="{B5E1F8C0-58C7-F9DF-2CCC-9742317A2E35}"/>
          </ac:spMkLst>
        </pc:spChg>
        <pc:spChg chg="add mod">
          <ac:chgData name="#CUI SHUAIWEN#" userId="35a196ea-bcb8-475e-86cf-0b9eaca8a48f" providerId="ADAL" clId="{0B73D9CB-241D-4688-B0D2-32786C22DD72}" dt="2024-12-14T05:39:37.294" v="38634" actId="164"/>
          <ac:spMkLst>
            <pc:docMk/>
            <pc:sldMk cId="2344626646" sldId="383"/>
            <ac:spMk id="134" creationId="{A858CEC2-DA74-0B0B-FEB0-2BA8DEE12409}"/>
          </ac:spMkLst>
        </pc:spChg>
        <pc:spChg chg="add mod">
          <ac:chgData name="#CUI SHUAIWEN#" userId="35a196ea-bcb8-475e-86cf-0b9eaca8a48f" providerId="ADAL" clId="{0B73D9CB-241D-4688-B0D2-32786C22DD72}" dt="2024-12-14T05:39:37.294" v="38634" actId="164"/>
          <ac:spMkLst>
            <pc:docMk/>
            <pc:sldMk cId="2344626646" sldId="383"/>
            <ac:spMk id="135" creationId="{2E8597D6-F3C7-5FAD-713F-04F2AE095E69}"/>
          </ac:spMkLst>
        </pc:spChg>
        <pc:spChg chg="add mod">
          <ac:chgData name="#CUI SHUAIWEN#" userId="35a196ea-bcb8-475e-86cf-0b9eaca8a48f" providerId="ADAL" clId="{0B73D9CB-241D-4688-B0D2-32786C22DD72}" dt="2024-12-14T05:39:37.294" v="38634" actId="164"/>
          <ac:spMkLst>
            <pc:docMk/>
            <pc:sldMk cId="2344626646" sldId="383"/>
            <ac:spMk id="136" creationId="{0013E91E-AA06-889F-CB29-723EF0109877}"/>
          </ac:spMkLst>
        </pc:spChg>
        <pc:spChg chg="add mod">
          <ac:chgData name="#CUI SHUAIWEN#" userId="35a196ea-bcb8-475e-86cf-0b9eaca8a48f" providerId="ADAL" clId="{0B73D9CB-241D-4688-B0D2-32786C22DD72}" dt="2024-12-14T05:39:37.294" v="38634" actId="164"/>
          <ac:spMkLst>
            <pc:docMk/>
            <pc:sldMk cId="2344626646" sldId="383"/>
            <ac:spMk id="137" creationId="{5A231799-4F80-7061-545B-1B31242612AE}"/>
          </ac:spMkLst>
        </pc:spChg>
        <pc:spChg chg="add mod">
          <ac:chgData name="#CUI SHUAIWEN#" userId="35a196ea-bcb8-475e-86cf-0b9eaca8a48f" providerId="ADAL" clId="{0B73D9CB-241D-4688-B0D2-32786C22DD72}" dt="2024-12-14T01:54:07.634" v="37169"/>
          <ac:spMkLst>
            <pc:docMk/>
            <pc:sldMk cId="2344626646" sldId="383"/>
            <ac:spMk id="139" creationId="{8036A706-196D-B093-E1BB-BBFCE5C76E79}"/>
          </ac:spMkLst>
        </pc:spChg>
        <pc:spChg chg="add del mod">
          <ac:chgData name="#CUI SHUAIWEN#" userId="35a196ea-bcb8-475e-86cf-0b9eaca8a48f" providerId="ADAL" clId="{0B73D9CB-241D-4688-B0D2-32786C22DD72}" dt="2024-12-14T01:55:24.244" v="37225" actId="478"/>
          <ac:spMkLst>
            <pc:docMk/>
            <pc:sldMk cId="2344626646" sldId="383"/>
            <ac:spMk id="140" creationId="{BCE50EF7-6546-1AE2-4CF9-F15CFB541CE5}"/>
          </ac:spMkLst>
        </pc:spChg>
        <pc:spChg chg="mod">
          <ac:chgData name="#CUI SHUAIWEN#" userId="35a196ea-bcb8-475e-86cf-0b9eaca8a48f" providerId="ADAL" clId="{0B73D9CB-241D-4688-B0D2-32786C22DD72}" dt="2024-12-14T05:10:25.324" v="38297" actId="14100"/>
          <ac:spMkLst>
            <pc:docMk/>
            <pc:sldMk cId="2344626646" sldId="383"/>
            <ac:spMk id="142" creationId="{44547538-9D66-AE81-F37C-CB9BF50F5756}"/>
          </ac:spMkLst>
        </pc:spChg>
        <pc:spChg chg="mod">
          <ac:chgData name="#CUI SHUAIWEN#" userId="35a196ea-bcb8-475e-86cf-0b9eaca8a48f" providerId="ADAL" clId="{0B73D9CB-241D-4688-B0D2-32786C22DD72}" dt="2024-12-14T01:55:35.632" v="37240" actId="20577"/>
          <ac:spMkLst>
            <pc:docMk/>
            <pc:sldMk cId="2344626646" sldId="383"/>
            <ac:spMk id="143" creationId="{4BC424F0-59A2-C2EA-C90F-0E4903967618}"/>
          </ac:spMkLst>
        </pc:spChg>
        <pc:spChg chg="mod">
          <ac:chgData name="#CUI SHUAIWEN#" userId="35a196ea-bcb8-475e-86cf-0b9eaca8a48f" providerId="ADAL" clId="{0B73D9CB-241D-4688-B0D2-32786C22DD72}" dt="2024-12-14T02:02:49.233" v="37511" actId="207"/>
          <ac:spMkLst>
            <pc:docMk/>
            <pc:sldMk cId="2344626646" sldId="383"/>
            <ac:spMk id="144" creationId="{125DE41B-C8CC-A9CD-76A7-5537729460C4}"/>
          </ac:spMkLst>
        </pc:spChg>
        <pc:spChg chg="mod topLvl">
          <ac:chgData name="#CUI SHUAIWEN#" userId="35a196ea-bcb8-475e-86cf-0b9eaca8a48f" providerId="ADAL" clId="{0B73D9CB-241D-4688-B0D2-32786C22DD72}" dt="2024-12-14T05:39:54.719" v="38638" actId="164"/>
          <ac:spMkLst>
            <pc:docMk/>
            <pc:sldMk cId="2344626646" sldId="383"/>
            <ac:spMk id="147" creationId="{58CEF8C7-427D-4A5C-8025-8E9AE5094B72}"/>
          </ac:spMkLst>
        </pc:spChg>
        <pc:spChg chg="mod topLvl">
          <ac:chgData name="#CUI SHUAIWEN#" userId="35a196ea-bcb8-475e-86cf-0b9eaca8a48f" providerId="ADAL" clId="{0B73D9CB-241D-4688-B0D2-32786C22DD72}" dt="2024-12-14T05:39:54.719" v="38638" actId="164"/>
          <ac:spMkLst>
            <pc:docMk/>
            <pc:sldMk cId="2344626646" sldId="383"/>
            <ac:spMk id="148" creationId="{503F16AC-333B-0983-C5A9-DBFE5438FCE6}"/>
          </ac:spMkLst>
        </pc:spChg>
        <pc:spChg chg="mod topLvl">
          <ac:chgData name="#CUI SHUAIWEN#" userId="35a196ea-bcb8-475e-86cf-0b9eaca8a48f" providerId="ADAL" clId="{0B73D9CB-241D-4688-B0D2-32786C22DD72}" dt="2024-12-14T05:39:54.719" v="38638" actId="164"/>
          <ac:spMkLst>
            <pc:docMk/>
            <pc:sldMk cId="2344626646" sldId="383"/>
            <ac:spMk id="149" creationId="{7A6BEFD5-9FB3-F62A-307E-60EB50242827}"/>
          </ac:spMkLst>
        </pc:spChg>
        <pc:spChg chg="mod">
          <ac:chgData name="#CUI SHUAIWEN#" userId="35a196ea-bcb8-475e-86cf-0b9eaca8a48f" providerId="ADAL" clId="{0B73D9CB-241D-4688-B0D2-32786C22DD72}" dt="2024-12-14T02:01:56.557" v="37482"/>
          <ac:spMkLst>
            <pc:docMk/>
            <pc:sldMk cId="2344626646" sldId="383"/>
            <ac:spMk id="152" creationId="{4D361B81-EF47-6FB0-2E58-0E42FDB56759}"/>
          </ac:spMkLst>
        </pc:spChg>
        <pc:spChg chg="mod">
          <ac:chgData name="#CUI SHUAIWEN#" userId="35a196ea-bcb8-475e-86cf-0b9eaca8a48f" providerId="ADAL" clId="{0B73D9CB-241D-4688-B0D2-32786C22DD72}" dt="2024-12-14T02:01:56.557" v="37482"/>
          <ac:spMkLst>
            <pc:docMk/>
            <pc:sldMk cId="2344626646" sldId="383"/>
            <ac:spMk id="153" creationId="{96308FA0-C040-BDEA-91FB-4D000FC395B1}"/>
          </ac:spMkLst>
        </pc:spChg>
        <pc:spChg chg="mod">
          <ac:chgData name="#CUI SHUAIWEN#" userId="35a196ea-bcb8-475e-86cf-0b9eaca8a48f" providerId="ADAL" clId="{0B73D9CB-241D-4688-B0D2-32786C22DD72}" dt="2024-12-14T02:01:56.557" v="37482"/>
          <ac:spMkLst>
            <pc:docMk/>
            <pc:sldMk cId="2344626646" sldId="383"/>
            <ac:spMk id="154" creationId="{14F500A6-8414-CC2D-5085-E101101F5387}"/>
          </ac:spMkLst>
        </pc:spChg>
        <pc:grpChg chg="add mod">
          <ac:chgData name="#CUI SHUAIWEN#" userId="35a196ea-bcb8-475e-86cf-0b9eaca8a48f" providerId="ADAL" clId="{0B73D9CB-241D-4688-B0D2-32786C22DD72}" dt="2024-12-14T05:43:11.624" v="38668" actId="1076"/>
          <ac:grpSpMkLst>
            <pc:docMk/>
            <pc:sldMk cId="2344626646" sldId="383"/>
            <ac:grpSpMk id="18" creationId="{EB4149E1-75F0-F0CA-DD3C-02C5CC3BFA81}"/>
          </ac:grpSpMkLst>
        </pc:grpChg>
        <pc:grpChg chg="add mod">
          <ac:chgData name="#CUI SHUAIWEN#" userId="35a196ea-bcb8-475e-86cf-0b9eaca8a48f" providerId="ADAL" clId="{0B73D9CB-241D-4688-B0D2-32786C22DD72}" dt="2024-12-14T05:39:37.294" v="38634" actId="164"/>
          <ac:grpSpMkLst>
            <pc:docMk/>
            <pc:sldMk cId="2344626646" sldId="383"/>
            <ac:grpSpMk id="26" creationId="{047453A8-63DE-0644-3980-63420249DE9B}"/>
          </ac:grpSpMkLst>
        </pc:grpChg>
        <pc:grpChg chg="add mod">
          <ac:chgData name="#CUI SHUAIWEN#" userId="35a196ea-bcb8-475e-86cf-0b9eaca8a48f" providerId="ADAL" clId="{0B73D9CB-241D-4688-B0D2-32786C22DD72}" dt="2024-12-14T05:39:45.034" v="38636" actId="164"/>
          <ac:grpSpMkLst>
            <pc:docMk/>
            <pc:sldMk cId="2344626646" sldId="383"/>
            <ac:grpSpMk id="28" creationId="{7D0D2A55-53DA-A8A7-6CF5-C7087E40AE5A}"/>
          </ac:grpSpMkLst>
        </pc:grpChg>
        <pc:grpChg chg="add mod">
          <ac:chgData name="#CUI SHUAIWEN#" userId="35a196ea-bcb8-475e-86cf-0b9eaca8a48f" providerId="ADAL" clId="{0B73D9CB-241D-4688-B0D2-32786C22DD72}" dt="2024-12-14T05:39:54.719" v="38638" actId="164"/>
          <ac:grpSpMkLst>
            <pc:docMk/>
            <pc:sldMk cId="2344626646" sldId="383"/>
            <ac:grpSpMk id="29" creationId="{E5D66530-F5B0-32D6-360B-9F5FE38F9278}"/>
          </ac:grpSpMkLst>
        </pc:grpChg>
        <pc:grpChg chg="add del mod">
          <ac:chgData name="#CUI SHUAIWEN#" userId="35a196ea-bcb8-475e-86cf-0b9eaca8a48f" providerId="ADAL" clId="{0B73D9CB-241D-4688-B0D2-32786C22DD72}" dt="2024-12-14T05:41:27.989" v="38652" actId="165"/>
          <ac:grpSpMkLst>
            <pc:docMk/>
            <pc:sldMk cId="2344626646" sldId="383"/>
            <ac:grpSpMk id="30" creationId="{00131A8B-5842-FAC7-5F08-2EE2EA9D29FC}"/>
          </ac:grpSpMkLst>
        </pc:grpChg>
        <pc:grpChg chg="add mod">
          <ac:chgData name="#CUI SHUAIWEN#" userId="35a196ea-bcb8-475e-86cf-0b9eaca8a48f" providerId="ADAL" clId="{0B73D9CB-241D-4688-B0D2-32786C22DD72}" dt="2024-12-14T05:41:42.686" v="38653" actId="164"/>
          <ac:grpSpMkLst>
            <pc:docMk/>
            <pc:sldMk cId="2344626646" sldId="383"/>
            <ac:grpSpMk id="31" creationId="{CAE28EB3-7902-8CB9-90B8-295F24658DD9}"/>
          </ac:grpSpMkLst>
        </pc:grpChg>
        <pc:grpChg chg="add del mod">
          <ac:chgData name="#CUI SHUAIWEN#" userId="35a196ea-bcb8-475e-86cf-0b9eaca8a48f" providerId="ADAL" clId="{0B73D9CB-241D-4688-B0D2-32786C22DD72}" dt="2024-12-14T04:55:47.135" v="38172" actId="165"/>
          <ac:grpSpMkLst>
            <pc:docMk/>
            <pc:sldMk cId="2344626646" sldId="383"/>
            <ac:grpSpMk id="48" creationId="{F8049866-3268-B4C7-CABD-1D6940FD69D6}"/>
          </ac:grpSpMkLst>
        </pc:grpChg>
        <pc:grpChg chg="add mod topLvl">
          <ac:chgData name="#CUI SHUAIWEN#" userId="35a196ea-bcb8-475e-86cf-0b9eaca8a48f" providerId="ADAL" clId="{0B73D9CB-241D-4688-B0D2-32786C22DD72}" dt="2024-12-14T05:41:42.686" v="38653" actId="164"/>
          <ac:grpSpMkLst>
            <pc:docMk/>
            <pc:sldMk cId="2344626646" sldId="383"/>
            <ac:grpSpMk id="54" creationId="{78588767-E116-BDD9-8DE1-C331CC0FEF00}"/>
          </ac:grpSpMkLst>
        </pc:grpChg>
        <pc:grpChg chg="del">
          <ac:chgData name="#CUI SHUAIWEN#" userId="35a196ea-bcb8-475e-86cf-0b9eaca8a48f" providerId="ADAL" clId="{0B73D9CB-241D-4688-B0D2-32786C22DD72}" dt="2024-12-14T01:34:45.401" v="36924" actId="478"/>
          <ac:grpSpMkLst>
            <pc:docMk/>
            <pc:sldMk cId="2344626646" sldId="383"/>
            <ac:grpSpMk id="61" creationId="{4E2890BD-5B1A-AC31-8178-28B06F98BBB4}"/>
          </ac:grpSpMkLst>
        </pc:grpChg>
        <pc:grpChg chg="add del mod">
          <ac:chgData name="#CUI SHUAIWEN#" userId="35a196ea-bcb8-475e-86cf-0b9eaca8a48f" providerId="ADAL" clId="{0B73D9CB-241D-4688-B0D2-32786C22DD72}" dt="2024-12-14T01:49:06.517" v="37016" actId="165"/>
          <ac:grpSpMkLst>
            <pc:docMk/>
            <pc:sldMk cId="2344626646" sldId="383"/>
            <ac:grpSpMk id="91" creationId="{FA0C7921-AD97-12BA-AF80-1887F7851277}"/>
          </ac:grpSpMkLst>
        </pc:grpChg>
        <pc:grpChg chg="del mod topLvl">
          <ac:chgData name="#CUI SHUAIWEN#" userId="35a196ea-bcb8-475e-86cf-0b9eaca8a48f" providerId="ADAL" clId="{0B73D9CB-241D-4688-B0D2-32786C22DD72}" dt="2024-12-14T01:50:46.901" v="37084" actId="165"/>
          <ac:grpSpMkLst>
            <pc:docMk/>
            <pc:sldMk cId="2344626646" sldId="383"/>
            <ac:grpSpMk id="93" creationId="{F55913D2-B4D4-98F0-F4F0-EF72486F1A35}"/>
          </ac:grpSpMkLst>
        </pc:grpChg>
        <pc:grpChg chg="del mod topLvl">
          <ac:chgData name="#CUI SHUAIWEN#" userId="35a196ea-bcb8-475e-86cf-0b9eaca8a48f" providerId="ADAL" clId="{0B73D9CB-241D-4688-B0D2-32786C22DD72}" dt="2024-12-14T01:50:48.957" v="37085" actId="165"/>
          <ac:grpSpMkLst>
            <pc:docMk/>
            <pc:sldMk cId="2344626646" sldId="383"/>
            <ac:grpSpMk id="94" creationId="{79FEFB2D-0644-3D30-D2A1-82E193C6714E}"/>
          </ac:grpSpMkLst>
        </pc:grpChg>
        <pc:grpChg chg="del mod topLvl">
          <ac:chgData name="#CUI SHUAIWEN#" userId="35a196ea-bcb8-475e-86cf-0b9eaca8a48f" providerId="ADAL" clId="{0B73D9CB-241D-4688-B0D2-32786C22DD72}" dt="2024-12-14T01:50:45.060" v="37083" actId="165"/>
          <ac:grpSpMkLst>
            <pc:docMk/>
            <pc:sldMk cId="2344626646" sldId="383"/>
            <ac:grpSpMk id="100" creationId="{FF1A1749-3932-B5C5-97BD-DFE6DB5F2273}"/>
          </ac:grpSpMkLst>
        </pc:grpChg>
        <pc:grpChg chg="add mod">
          <ac:chgData name="#CUI SHUAIWEN#" userId="35a196ea-bcb8-475e-86cf-0b9eaca8a48f" providerId="ADAL" clId="{0B73D9CB-241D-4688-B0D2-32786C22DD72}" dt="2024-12-14T05:39:45.034" v="38636" actId="164"/>
          <ac:grpSpMkLst>
            <pc:docMk/>
            <pc:sldMk cId="2344626646" sldId="383"/>
            <ac:grpSpMk id="141" creationId="{79D2A55D-471D-89E1-ECB8-C5F9CAC213EC}"/>
          </ac:grpSpMkLst>
        </pc:grpChg>
        <pc:grpChg chg="add del mod">
          <ac:chgData name="#CUI SHUAIWEN#" userId="35a196ea-bcb8-475e-86cf-0b9eaca8a48f" providerId="ADAL" clId="{0B73D9CB-241D-4688-B0D2-32786C22DD72}" dt="2024-12-14T02:00:32.177" v="37481" actId="165"/>
          <ac:grpSpMkLst>
            <pc:docMk/>
            <pc:sldMk cId="2344626646" sldId="383"/>
            <ac:grpSpMk id="146" creationId="{FB912B30-6457-7270-6199-187A5F7567D8}"/>
          </ac:grpSpMkLst>
        </pc:grpChg>
        <pc:grpChg chg="add mod">
          <ac:chgData name="#CUI SHUAIWEN#" userId="35a196ea-bcb8-475e-86cf-0b9eaca8a48f" providerId="ADAL" clId="{0B73D9CB-241D-4688-B0D2-32786C22DD72}" dt="2024-12-14T02:01:56.557" v="37482"/>
          <ac:grpSpMkLst>
            <pc:docMk/>
            <pc:sldMk cId="2344626646" sldId="383"/>
            <ac:grpSpMk id="151" creationId="{72C1605F-653C-D404-CEAE-CC357DE9F2B7}"/>
          </ac:grpSpMkLst>
        </pc:grpChg>
        <pc:picChg chg="add mod">
          <ac:chgData name="#CUI SHUAIWEN#" userId="35a196ea-bcb8-475e-86cf-0b9eaca8a48f" providerId="ADAL" clId="{0B73D9CB-241D-4688-B0D2-32786C22DD72}" dt="2024-12-14T05:39:54.719" v="38638" actId="164"/>
          <ac:picMkLst>
            <pc:docMk/>
            <pc:sldMk cId="2344626646" sldId="383"/>
            <ac:picMk id="19" creationId="{5E9B2FD9-1BF0-0E86-BE74-DD7ECF71B3BD}"/>
          </ac:picMkLst>
        </pc:picChg>
        <pc:picChg chg="mod">
          <ac:chgData name="#CUI SHUAIWEN#" userId="35a196ea-bcb8-475e-86cf-0b9eaca8a48f" providerId="ADAL" clId="{0B73D9CB-241D-4688-B0D2-32786C22DD72}" dt="2024-12-14T05:38:37.341" v="38625"/>
          <ac:picMkLst>
            <pc:docMk/>
            <pc:sldMk cId="2344626646" sldId="383"/>
            <ac:picMk id="23" creationId="{CBE79769-CAA4-5E87-5E0A-F2929577F4BC}"/>
          </ac:picMkLst>
        </pc:picChg>
        <pc:picChg chg="add del mod">
          <ac:chgData name="#CUI SHUAIWEN#" userId="35a196ea-bcb8-475e-86cf-0b9eaca8a48f" providerId="ADAL" clId="{0B73D9CB-241D-4688-B0D2-32786C22DD72}" dt="2024-12-14T04:23:04.517" v="37820" actId="478"/>
          <ac:picMkLst>
            <pc:docMk/>
            <pc:sldMk cId="2344626646" sldId="383"/>
            <ac:picMk id="26" creationId="{6858A69E-7ABE-D9CB-6650-EE0583DE97D0}"/>
          </ac:picMkLst>
        </pc:picChg>
        <pc:picChg chg="add mod topLvl">
          <ac:chgData name="#CUI SHUAIWEN#" userId="35a196ea-bcb8-475e-86cf-0b9eaca8a48f" providerId="ADAL" clId="{0B73D9CB-241D-4688-B0D2-32786C22DD72}" dt="2024-12-14T05:41:42.686" v="38653" actId="164"/>
          <ac:picMkLst>
            <pc:docMk/>
            <pc:sldMk cId="2344626646" sldId="383"/>
            <ac:picMk id="27" creationId="{FA102495-3459-59A9-30AC-7604D2311653}"/>
          </ac:picMkLst>
        </pc:picChg>
        <pc:picChg chg="add del mod">
          <ac:chgData name="#CUI SHUAIWEN#" userId="35a196ea-bcb8-475e-86cf-0b9eaca8a48f" providerId="ADAL" clId="{0B73D9CB-241D-4688-B0D2-32786C22DD72}" dt="2024-12-14T01:37:12.913" v="36940" actId="478"/>
          <ac:picMkLst>
            <pc:docMk/>
            <pc:sldMk cId="2344626646" sldId="383"/>
            <ac:picMk id="71" creationId="{FE14FC23-E639-0AB0-B9E1-5515C7149B77}"/>
          </ac:picMkLst>
        </pc:picChg>
        <pc:picChg chg="add del mod">
          <ac:chgData name="#CUI SHUAIWEN#" userId="35a196ea-bcb8-475e-86cf-0b9eaca8a48f" providerId="ADAL" clId="{0B73D9CB-241D-4688-B0D2-32786C22DD72}" dt="2024-12-14T01:37:32.329" v="36947" actId="478"/>
          <ac:picMkLst>
            <pc:docMk/>
            <pc:sldMk cId="2344626646" sldId="383"/>
            <ac:picMk id="74" creationId="{39441205-07C9-6F6E-B386-C885470766C1}"/>
          </ac:picMkLst>
        </pc:picChg>
        <pc:picChg chg="add mod">
          <ac:chgData name="#CUI SHUAIWEN#" userId="35a196ea-bcb8-475e-86cf-0b9eaca8a48f" providerId="ADAL" clId="{0B73D9CB-241D-4688-B0D2-32786C22DD72}" dt="2024-12-14T05:39:45.034" v="38636" actId="164"/>
          <ac:picMkLst>
            <pc:docMk/>
            <pc:sldMk cId="2344626646" sldId="383"/>
            <ac:picMk id="76" creationId="{7FCBD483-41F5-2F94-AF9B-C86F813F3034}"/>
          </ac:picMkLst>
        </pc:picChg>
        <pc:picChg chg="add mod">
          <ac:chgData name="#CUI SHUAIWEN#" userId="35a196ea-bcb8-475e-86cf-0b9eaca8a48f" providerId="ADAL" clId="{0B73D9CB-241D-4688-B0D2-32786C22DD72}" dt="2024-12-14T05:39:37.294" v="38634" actId="164"/>
          <ac:picMkLst>
            <pc:docMk/>
            <pc:sldMk cId="2344626646" sldId="383"/>
            <ac:picMk id="78" creationId="{A11FAB23-DA04-BB13-9E44-4778C11E2BDE}"/>
          </ac:picMkLst>
        </pc:picChg>
        <pc:picChg chg="add del mod">
          <ac:chgData name="#CUI SHUAIWEN#" userId="35a196ea-bcb8-475e-86cf-0b9eaca8a48f" providerId="ADAL" clId="{0B73D9CB-241D-4688-B0D2-32786C22DD72}" dt="2024-12-14T01:50:22.176" v="37077" actId="478"/>
          <ac:picMkLst>
            <pc:docMk/>
            <pc:sldMk cId="2344626646" sldId="383"/>
            <ac:picMk id="83" creationId="{EA6994A0-F9AD-EEA7-A634-A260E65B6712}"/>
          </ac:picMkLst>
        </pc:picChg>
        <pc:picChg chg="add del mod">
          <ac:chgData name="#CUI SHUAIWEN#" userId="35a196ea-bcb8-475e-86cf-0b9eaca8a48f" providerId="ADAL" clId="{0B73D9CB-241D-4688-B0D2-32786C22DD72}" dt="2024-12-14T01:50:22.176" v="37077" actId="478"/>
          <ac:picMkLst>
            <pc:docMk/>
            <pc:sldMk cId="2344626646" sldId="383"/>
            <ac:picMk id="84" creationId="{5FC805D2-35B1-D734-6D8A-88D2884D7449}"/>
          </ac:picMkLst>
        </pc:picChg>
        <pc:picChg chg="add del mod">
          <ac:chgData name="#CUI SHUAIWEN#" userId="35a196ea-bcb8-475e-86cf-0b9eaca8a48f" providerId="ADAL" clId="{0B73D9CB-241D-4688-B0D2-32786C22DD72}" dt="2024-12-14T01:50:22.176" v="37077" actId="478"/>
          <ac:picMkLst>
            <pc:docMk/>
            <pc:sldMk cId="2344626646" sldId="383"/>
            <ac:picMk id="85" creationId="{9B523C1F-3FE1-1589-8E99-5EB35E30472D}"/>
          </ac:picMkLst>
        </pc:picChg>
        <pc:picChg chg="add del mod">
          <ac:chgData name="#CUI SHUAIWEN#" userId="35a196ea-bcb8-475e-86cf-0b9eaca8a48f" providerId="ADAL" clId="{0B73D9CB-241D-4688-B0D2-32786C22DD72}" dt="2024-12-14T01:50:22.176" v="37077" actId="478"/>
          <ac:picMkLst>
            <pc:docMk/>
            <pc:sldMk cId="2344626646" sldId="383"/>
            <ac:picMk id="86" creationId="{8298E306-6D96-E5E6-FED3-B9EEA1CB3B7C}"/>
          </ac:picMkLst>
        </pc:picChg>
        <pc:picChg chg="del mod topLvl">
          <ac:chgData name="#CUI SHUAIWEN#" userId="35a196ea-bcb8-475e-86cf-0b9eaca8a48f" providerId="ADAL" clId="{0B73D9CB-241D-4688-B0D2-32786C22DD72}" dt="2024-12-14T01:49:10.127" v="37021" actId="478"/>
          <ac:picMkLst>
            <pc:docMk/>
            <pc:sldMk cId="2344626646" sldId="383"/>
            <ac:picMk id="97" creationId="{E4F27B75-024F-D3B8-BAD9-4B6259657E0B}"/>
          </ac:picMkLst>
        </pc:picChg>
        <pc:picChg chg="del mod topLvl">
          <ac:chgData name="#CUI SHUAIWEN#" userId="35a196ea-bcb8-475e-86cf-0b9eaca8a48f" providerId="ADAL" clId="{0B73D9CB-241D-4688-B0D2-32786C22DD72}" dt="2024-12-14T01:49:13.584" v="37022" actId="478"/>
          <ac:picMkLst>
            <pc:docMk/>
            <pc:sldMk cId="2344626646" sldId="383"/>
            <ac:picMk id="101" creationId="{BE7E2415-13D0-89E8-41C9-A250C84E45CB}"/>
          </ac:picMkLst>
        </pc:picChg>
        <pc:picChg chg="del mod topLvl">
          <ac:chgData name="#CUI SHUAIWEN#" userId="35a196ea-bcb8-475e-86cf-0b9eaca8a48f" providerId="ADAL" clId="{0B73D9CB-241D-4688-B0D2-32786C22DD72}" dt="2024-12-14T01:49:13.584" v="37022" actId="478"/>
          <ac:picMkLst>
            <pc:docMk/>
            <pc:sldMk cId="2344626646" sldId="383"/>
            <ac:picMk id="104" creationId="{F37BC252-1136-9008-CDD8-CB4315F3937C}"/>
          </ac:picMkLst>
        </pc:picChg>
        <pc:picChg chg="mod topLvl">
          <ac:chgData name="#CUI SHUAIWEN#" userId="35a196ea-bcb8-475e-86cf-0b9eaca8a48f" providerId="ADAL" clId="{0B73D9CB-241D-4688-B0D2-32786C22DD72}" dt="2024-12-14T05:39:37.294" v="38634" actId="164"/>
          <ac:picMkLst>
            <pc:docMk/>
            <pc:sldMk cId="2344626646" sldId="383"/>
            <ac:picMk id="117" creationId="{6AA0AA02-E0C8-1C0E-0E49-4B43EA9185EA}"/>
          </ac:picMkLst>
        </pc:picChg>
        <pc:picChg chg="mod topLvl">
          <ac:chgData name="#CUI SHUAIWEN#" userId="35a196ea-bcb8-475e-86cf-0b9eaca8a48f" providerId="ADAL" clId="{0B73D9CB-241D-4688-B0D2-32786C22DD72}" dt="2024-12-14T05:39:37.294" v="38634" actId="164"/>
          <ac:picMkLst>
            <pc:docMk/>
            <pc:sldMk cId="2344626646" sldId="383"/>
            <ac:picMk id="118" creationId="{F6168142-D446-21B7-76E6-5BBBB2EB2679}"/>
          </ac:picMkLst>
        </pc:picChg>
        <pc:picChg chg="mod topLvl">
          <ac:chgData name="#CUI SHUAIWEN#" userId="35a196ea-bcb8-475e-86cf-0b9eaca8a48f" providerId="ADAL" clId="{0B73D9CB-241D-4688-B0D2-32786C22DD72}" dt="2024-12-14T05:39:37.294" v="38634" actId="164"/>
          <ac:picMkLst>
            <pc:docMk/>
            <pc:sldMk cId="2344626646" sldId="383"/>
            <ac:picMk id="119" creationId="{EC726D8F-7FC9-83A0-EBB2-EFFC84D212AD}"/>
          </ac:picMkLst>
        </pc:picChg>
        <pc:picChg chg="mod topLvl">
          <ac:chgData name="#CUI SHUAIWEN#" userId="35a196ea-bcb8-475e-86cf-0b9eaca8a48f" providerId="ADAL" clId="{0B73D9CB-241D-4688-B0D2-32786C22DD72}" dt="2024-12-14T05:39:37.294" v="38634" actId="164"/>
          <ac:picMkLst>
            <pc:docMk/>
            <pc:sldMk cId="2344626646" sldId="383"/>
            <ac:picMk id="120" creationId="{79ABE1C5-AA23-3284-AF10-6C84B0B7451E}"/>
          </ac:picMkLst>
        </pc:picChg>
        <pc:picChg chg="mod topLvl">
          <ac:chgData name="#CUI SHUAIWEN#" userId="35a196ea-bcb8-475e-86cf-0b9eaca8a48f" providerId="ADAL" clId="{0B73D9CB-241D-4688-B0D2-32786C22DD72}" dt="2024-12-14T05:39:37.294" v="38634" actId="164"/>
          <ac:picMkLst>
            <pc:docMk/>
            <pc:sldMk cId="2344626646" sldId="383"/>
            <ac:picMk id="124" creationId="{C19C8B03-1806-A4FD-89A9-051D7FFA5EDB}"/>
          </ac:picMkLst>
        </pc:picChg>
        <pc:picChg chg="mod topLvl">
          <ac:chgData name="#CUI SHUAIWEN#" userId="35a196ea-bcb8-475e-86cf-0b9eaca8a48f" providerId="ADAL" clId="{0B73D9CB-241D-4688-B0D2-32786C22DD72}" dt="2024-12-14T05:39:37.294" v="38634" actId="164"/>
          <ac:picMkLst>
            <pc:docMk/>
            <pc:sldMk cId="2344626646" sldId="383"/>
            <ac:picMk id="127" creationId="{02B116CD-DA48-AE94-7111-A0361BCAF8EA}"/>
          </ac:picMkLst>
        </pc:picChg>
        <pc:picChg chg="del mod">
          <ac:chgData name="#CUI SHUAIWEN#" userId="35a196ea-bcb8-475e-86cf-0b9eaca8a48f" providerId="ADAL" clId="{0B73D9CB-241D-4688-B0D2-32786C22DD72}" dt="2024-12-14T01:49:17.232" v="37024" actId="478"/>
          <ac:picMkLst>
            <pc:docMk/>
            <pc:sldMk cId="2344626646" sldId="383"/>
            <ac:picMk id="128" creationId="{54C7B574-8E29-7D1D-6875-949BCFB46AAA}"/>
          </ac:picMkLst>
        </pc:picChg>
        <pc:picChg chg="del mod">
          <ac:chgData name="#CUI SHUAIWEN#" userId="35a196ea-bcb8-475e-86cf-0b9eaca8a48f" providerId="ADAL" clId="{0B73D9CB-241D-4688-B0D2-32786C22DD72}" dt="2024-12-14T01:49:16.277" v="37023" actId="478"/>
          <ac:picMkLst>
            <pc:docMk/>
            <pc:sldMk cId="2344626646" sldId="383"/>
            <ac:picMk id="129" creationId="{CD03E513-F499-DC8C-80BF-7B4F35912C94}"/>
          </ac:picMkLst>
        </pc:picChg>
        <pc:picChg chg="add del mod">
          <ac:chgData name="#CUI SHUAIWEN#" userId="35a196ea-bcb8-475e-86cf-0b9eaca8a48f" providerId="ADAL" clId="{0B73D9CB-241D-4688-B0D2-32786C22DD72}" dt="2024-12-14T01:55:22.879" v="37224" actId="478"/>
          <ac:picMkLst>
            <pc:docMk/>
            <pc:sldMk cId="2344626646" sldId="383"/>
            <ac:picMk id="138" creationId="{49646E03-B188-428E-DA03-E6368F8FDC56}"/>
          </ac:picMkLst>
        </pc:picChg>
        <pc:picChg chg="mod">
          <ac:chgData name="#CUI SHUAIWEN#" userId="35a196ea-bcb8-475e-86cf-0b9eaca8a48f" providerId="ADAL" clId="{0B73D9CB-241D-4688-B0D2-32786C22DD72}" dt="2024-12-14T01:55:18.623" v="37222"/>
          <ac:picMkLst>
            <pc:docMk/>
            <pc:sldMk cId="2344626646" sldId="383"/>
            <ac:picMk id="145" creationId="{9DEA0984-12AE-BF16-EC5B-00CCC7642B59}"/>
          </ac:picMkLst>
        </pc:picChg>
        <pc:picChg chg="del mod topLvl">
          <ac:chgData name="#CUI SHUAIWEN#" userId="35a196ea-bcb8-475e-86cf-0b9eaca8a48f" providerId="ADAL" clId="{0B73D9CB-241D-4688-B0D2-32786C22DD72}" dt="2024-12-14T02:02:05.287" v="37488" actId="478"/>
          <ac:picMkLst>
            <pc:docMk/>
            <pc:sldMk cId="2344626646" sldId="383"/>
            <ac:picMk id="150" creationId="{AF78C7E0-80C7-EDFA-4D18-E879934FB956}"/>
          </ac:picMkLst>
        </pc:picChg>
        <pc:picChg chg="mod">
          <ac:chgData name="#CUI SHUAIWEN#" userId="35a196ea-bcb8-475e-86cf-0b9eaca8a48f" providerId="ADAL" clId="{0B73D9CB-241D-4688-B0D2-32786C22DD72}" dt="2024-12-14T02:01:56.557" v="37482"/>
          <ac:picMkLst>
            <pc:docMk/>
            <pc:sldMk cId="2344626646" sldId="383"/>
            <ac:picMk id="155" creationId="{E2088084-49BD-4364-F6B1-8483708C8F14}"/>
          </ac:picMkLst>
        </pc:picChg>
        <pc:picChg chg="add mod">
          <ac:chgData name="#CUI SHUAIWEN#" userId="35a196ea-bcb8-475e-86cf-0b9eaca8a48f" providerId="ADAL" clId="{0B73D9CB-241D-4688-B0D2-32786C22DD72}" dt="2024-12-14T05:39:54.719" v="38638" actId="164"/>
          <ac:picMkLst>
            <pc:docMk/>
            <pc:sldMk cId="2344626646" sldId="383"/>
            <ac:picMk id="157" creationId="{23CED250-C60B-4CAC-4C9A-72C74B239E5A}"/>
          </ac:picMkLst>
        </pc:picChg>
        <pc:cxnChg chg="mod">
          <ac:chgData name="#CUI SHUAIWEN#" userId="35a196ea-bcb8-475e-86cf-0b9eaca8a48f" providerId="ADAL" clId="{0B73D9CB-241D-4688-B0D2-32786C22DD72}" dt="2024-12-14T01:34:45.401" v="36924" actId="478"/>
          <ac:cxnSpMkLst>
            <pc:docMk/>
            <pc:sldMk cId="2344626646" sldId="383"/>
            <ac:cxnSpMk id="26" creationId="{B70DE00C-E3DE-7121-C96B-A99CB5135107}"/>
          </ac:cxnSpMkLst>
        </pc:cxnChg>
        <pc:cxnChg chg="mod">
          <ac:chgData name="#CUI SHUAIWEN#" userId="35a196ea-bcb8-475e-86cf-0b9eaca8a48f" providerId="ADAL" clId="{0B73D9CB-241D-4688-B0D2-32786C22DD72}" dt="2024-12-14T01:34:45.401" v="36924" actId="478"/>
          <ac:cxnSpMkLst>
            <pc:docMk/>
            <pc:sldMk cId="2344626646" sldId="383"/>
            <ac:cxnSpMk id="28" creationId="{E56E71A8-8760-47C6-1D93-676AA5BF6CCD}"/>
          </ac:cxnSpMkLst>
        </pc:cxnChg>
        <pc:cxnChg chg="mod">
          <ac:chgData name="#CUI SHUAIWEN#" userId="35a196ea-bcb8-475e-86cf-0b9eaca8a48f" providerId="ADAL" clId="{0B73D9CB-241D-4688-B0D2-32786C22DD72}" dt="2024-12-14T01:34:45.401" v="36924" actId="478"/>
          <ac:cxnSpMkLst>
            <pc:docMk/>
            <pc:sldMk cId="2344626646" sldId="383"/>
            <ac:cxnSpMk id="33" creationId="{D2D5F964-BBB7-67DB-3279-712A6CA616F6}"/>
          </ac:cxnSpMkLst>
        </pc:cxnChg>
        <pc:cxnChg chg="mod">
          <ac:chgData name="#CUI SHUAIWEN#" userId="35a196ea-bcb8-475e-86cf-0b9eaca8a48f" providerId="ADAL" clId="{0B73D9CB-241D-4688-B0D2-32786C22DD72}" dt="2024-12-14T01:34:45.401" v="36924" actId="478"/>
          <ac:cxnSpMkLst>
            <pc:docMk/>
            <pc:sldMk cId="2344626646" sldId="383"/>
            <ac:cxnSpMk id="34" creationId="{C6F332DC-634C-AB11-6CCA-E6B5C266FB5A}"/>
          </ac:cxnSpMkLst>
        </pc:cxnChg>
        <pc:cxnChg chg="mod">
          <ac:chgData name="#CUI SHUAIWEN#" userId="35a196ea-bcb8-475e-86cf-0b9eaca8a48f" providerId="ADAL" clId="{0B73D9CB-241D-4688-B0D2-32786C22DD72}" dt="2024-12-14T01:34:45.401" v="36924" actId="478"/>
          <ac:cxnSpMkLst>
            <pc:docMk/>
            <pc:sldMk cId="2344626646" sldId="383"/>
            <ac:cxnSpMk id="35" creationId="{6D141A17-C4DB-E1AD-6E89-967695FD9CE3}"/>
          </ac:cxnSpMkLst>
        </pc:cxnChg>
      </pc:sldChg>
      <pc:sldChg chg="addSp delSp modSp add del mod">
        <pc:chgData name="#CUI SHUAIWEN#" userId="35a196ea-bcb8-475e-86cf-0b9eaca8a48f" providerId="ADAL" clId="{0B73D9CB-241D-4688-B0D2-32786C22DD72}" dt="2024-12-14T09:12:20.576" v="46890" actId="47"/>
        <pc:sldMkLst>
          <pc:docMk/>
          <pc:sldMk cId="3644374882" sldId="384"/>
        </pc:sldMkLst>
        <pc:spChg chg="add mod">
          <ac:chgData name="#CUI SHUAIWEN#" userId="35a196ea-bcb8-475e-86cf-0b9eaca8a48f" providerId="ADAL" clId="{0B73D9CB-241D-4688-B0D2-32786C22DD72}" dt="2024-12-14T02:22:17.014" v="37607" actId="20577"/>
          <ac:spMkLst>
            <pc:docMk/>
            <pc:sldMk cId="3644374882" sldId="384"/>
            <ac:spMk id="2" creationId="{BC315D94-3ED3-37B0-B056-498F488971CB}"/>
          </ac:spMkLst>
        </pc:spChg>
        <pc:picChg chg="del">
          <ac:chgData name="#CUI SHUAIWEN#" userId="35a196ea-bcb8-475e-86cf-0b9eaca8a48f" providerId="ADAL" clId="{0B73D9CB-241D-4688-B0D2-32786C22DD72}" dt="2024-12-14T02:22:09.673" v="37594" actId="478"/>
          <ac:picMkLst>
            <pc:docMk/>
            <pc:sldMk cId="3644374882" sldId="384"/>
            <ac:picMk id="11" creationId="{62463248-6EB5-5207-6304-312B69CEDEE0}"/>
          </ac:picMkLst>
        </pc:picChg>
      </pc:sldChg>
      <pc:sldChg chg="addSp delSp modSp add mod delAnim modAnim modNotesTx">
        <pc:chgData name="#CUI SHUAIWEN#" userId="35a196ea-bcb8-475e-86cf-0b9eaca8a48f" providerId="ADAL" clId="{0B73D9CB-241D-4688-B0D2-32786C22DD72}" dt="2024-12-14T08:52:30.110" v="43865" actId="20577"/>
        <pc:sldMkLst>
          <pc:docMk/>
          <pc:sldMk cId="3093740946" sldId="385"/>
        </pc:sldMkLst>
        <pc:spChg chg="del">
          <ac:chgData name="#CUI SHUAIWEN#" userId="35a196ea-bcb8-475e-86cf-0b9eaca8a48f" providerId="ADAL" clId="{0B73D9CB-241D-4688-B0D2-32786C22DD72}" dt="2024-12-14T05:09:48.943" v="38291" actId="478"/>
          <ac:spMkLst>
            <pc:docMk/>
            <pc:sldMk cId="3093740946" sldId="385"/>
            <ac:spMk id="3" creationId="{3E2EFCB0-85C8-6163-6C8E-79847B357D33}"/>
          </ac:spMkLst>
        </pc:spChg>
        <pc:spChg chg="del">
          <ac:chgData name="#CUI SHUAIWEN#" userId="35a196ea-bcb8-475e-86cf-0b9eaca8a48f" providerId="ADAL" clId="{0B73D9CB-241D-4688-B0D2-32786C22DD72}" dt="2024-12-14T05:09:48.943" v="38291" actId="478"/>
          <ac:spMkLst>
            <pc:docMk/>
            <pc:sldMk cId="3093740946" sldId="385"/>
            <ac:spMk id="11" creationId="{E9EEE5EC-9193-A377-BB5B-98A63B0820D4}"/>
          </ac:spMkLst>
        </pc:spChg>
        <pc:spChg chg="del">
          <ac:chgData name="#CUI SHUAIWEN#" userId="35a196ea-bcb8-475e-86cf-0b9eaca8a48f" providerId="ADAL" clId="{0B73D9CB-241D-4688-B0D2-32786C22DD72}" dt="2024-12-14T05:09:48.943" v="38291" actId="478"/>
          <ac:spMkLst>
            <pc:docMk/>
            <pc:sldMk cId="3093740946" sldId="385"/>
            <ac:spMk id="12" creationId="{D2AB9C5E-40B0-013A-9984-CE7ACA0D98A4}"/>
          </ac:spMkLst>
        </pc:spChg>
        <pc:spChg chg="del">
          <ac:chgData name="#CUI SHUAIWEN#" userId="35a196ea-bcb8-475e-86cf-0b9eaca8a48f" providerId="ADAL" clId="{0B73D9CB-241D-4688-B0D2-32786C22DD72}" dt="2024-12-14T05:09:48.943" v="38291" actId="478"/>
          <ac:spMkLst>
            <pc:docMk/>
            <pc:sldMk cId="3093740946" sldId="385"/>
            <ac:spMk id="13" creationId="{D789F3FB-09CD-AB74-CD57-CBDF70F4EBCA}"/>
          </ac:spMkLst>
        </pc:spChg>
        <pc:spChg chg="del">
          <ac:chgData name="#CUI SHUAIWEN#" userId="35a196ea-bcb8-475e-86cf-0b9eaca8a48f" providerId="ADAL" clId="{0B73D9CB-241D-4688-B0D2-32786C22DD72}" dt="2024-12-14T05:09:48.943" v="38291" actId="478"/>
          <ac:spMkLst>
            <pc:docMk/>
            <pc:sldMk cId="3093740946" sldId="385"/>
            <ac:spMk id="14" creationId="{5D120563-3898-43C5-00A7-89E90F406951}"/>
          </ac:spMkLst>
        </pc:spChg>
        <pc:spChg chg="del">
          <ac:chgData name="#CUI SHUAIWEN#" userId="35a196ea-bcb8-475e-86cf-0b9eaca8a48f" providerId="ADAL" clId="{0B73D9CB-241D-4688-B0D2-32786C22DD72}" dt="2024-12-14T05:09:48.943" v="38291" actId="478"/>
          <ac:spMkLst>
            <pc:docMk/>
            <pc:sldMk cId="3093740946" sldId="385"/>
            <ac:spMk id="20" creationId="{12E206D5-AD4B-1AA0-33ED-661D4AD021C4}"/>
          </ac:spMkLst>
        </pc:spChg>
        <pc:spChg chg="del">
          <ac:chgData name="#CUI SHUAIWEN#" userId="35a196ea-bcb8-475e-86cf-0b9eaca8a48f" providerId="ADAL" clId="{0B73D9CB-241D-4688-B0D2-32786C22DD72}" dt="2024-12-14T05:09:48.943" v="38291" actId="478"/>
          <ac:spMkLst>
            <pc:docMk/>
            <pc:sldMk cId="3093740946" sldId="385"/>
            <ac:spMk id="21" creationId="{0925F93E-65A5-F36D-85E4-57C0DD1E0768}"/>
          </ac:spMkLst>
        </pc:spChg>
        <pc:spChg chg="mod">
          <ac:chgData name="#CUI SHUAIWEN#" userId="35a196ea-bcb8-475e-86cf-0b9eaca8a48f" providerId="ADAL" clId="{0B73D9CB-241D-4688-B0D2-32786C22DD72}" dt="2024-12-14T05:09:58.255" v="38293"/>
          <ac:spMkLst>
            <pc:docMk/>
            <pc:sldMk cId="3093740946" sldId="385"/>
            <ac:spMk id="22" creationId="{6D177D77-5244-31AA-CB9B-FC0008E09B85}"/>
          </ac:spMkLst>
        </pc:spChg>
        <pc:spChg chg="mod">
          <ac:chgData name="#CUI SHUAIWEN#" userId="35a196ea-bcb8-475e-86cf-0b9eaca8a48f" providerId="ADAL" clId="{0B73D9CB-241D-4688-B0D2-32786C22DD72}" dt="2024-12-14T05:09:58.255" v="38293"/>
          <ac:spMkLst>
            <pc:docMk/>
            <pc:sldMk cId="3093740946" sldId="385"/>
            <ac:spMk id="23" creationId="{3D927A27-B228-16FA-5E47-35EEDF763674}"/>
          </ac:spMkLst>
        </pc:spChg>
        <pc:spChg chg="mod">
          <ac:chgData name="#CUI SHUAIWEN#" userId="35a196ea-bcb8-475e-86cf-0b9eaca8a48f" providerId="ADAL" clId="{0B73D9CB-241D-4688-B0D2-32786C22DD72}" dt="2024-12-14T05:42:25.227" v="38661" actId="164"/>
          <ac:spMkLst>
            <pc:docMk/>
            <pc:sldMk cId="3093740946" sldId="385"/>
            <ac:spMk id="24" creationId="{0D58E690-5CAE-CE34-03D5-79465FFE53A0}"/>
          </ac:spMkLst>
        </pc:spChg>
        <pc:spChg chg="mod">
          <ac:chgData name="#CUI SHUAIWEN#" userId="35a196ea-bcb8-475e-86cf-0b9eaca8a48f" providerId="ADAL" clId="{0B73D9CB-241D-4688-B0D2-32786C22DD72}" dt="2024-12-14T05:42:25.227" v="38661" actId="164"/>
          <ac:spMkLst>
            <pc:docMk/>
            <pc:sldMk cId="3093740946" sldId="385"/>
            <ac:spMk id="25" creationId="{D2986305-47E6-B1FA-D4EA-FB2022F3B3FB}"/>
          </ac:spMkLst>
        </pc:spChg>
        <pc:spChg chg="mod">
          <ac:chgData name="#CUI SHUAIWEN#" userId="35a196ea-bcb8-475e-86cf-0b9eaca8a48f" providerId="ADAL" clId="{0B73D9CB-241D-4688-B0D2-32786C22DD72}" dt="2024-12-14T05:09:58.255" v="38293"/>
          <ac:spMkLst>
            <pc:docMk/>
            <pc:sldMk cId="3093740946" sldId="385"/>
            <ac:spMk id="26" creationId="{A78383A4-9C3F-A465-F6FD-DBB7F9A9B5B5}"/>
          </ac:spMkLst>
        </pc:spChg>
        <pc:spChg chg="add mod">
          <ac:chgData name="#CUI SHUAIWEN#" userId="35a196ea-bcb8-475e-86cf-0b9eaca8a48f" providerId="ADAL" clId="{0B73D9CB-241D-4688-B0D2-32786C22DD72}" dt="2024-12-14T05:42:29.257" v="38662" actId="164"/>
          <ac:spMkLst>
            <pc:docMk/>
            <pc:sldMk cId="3093740946" sldId="385"/>
            <ac:spMk id="31" creationId="{B4BF94DB-775A-EB51-23AC-035AAACE0C46}"/>
          </ac:spMkLst>
        </pc:spChg>
        <pc:spChg chg="mod">
          <ac:chgData name="#CUI SHUAIWEN#" userId="35a196ea-bcb8-475e-86cf-0b9eaca8a48f" providerId="ADAL" clId="{0B73D9CB-241D-4688-B0D2-32786C22DD72}" dt="2024-12-14T06:04:09.240" v="38744" actId="113"/>
          <ac:spMkLst>
            <pc:docMk/>
            <pc:sldMk cId="3093740946" sldId="385"/>
            <ac:spMk id="32" creationId="{CC7EA09D-5D63-7E92-3B5C-6895070CF089}"/>
          </ac:spMkLst>
        </pc:spChg>
        <pc:spChg chg="del">
          <ac:chgData name="#CUI SHUAIWEN#" userId="35a196ea-bcb8-475e-86cf-0b9eaca8a48f" providerId="ADAL" clId="{0B73D9CB-241D-4688-B0D2-32786C22DD72}" dt="2024-12-14T05:09:44.835" v="38289" actId="478"/>
          <ac:spMkLst>
            <pc:docMk/>
            <pc:sldMk cId="3093740946" sldId="385"/>
            <ac:spMk id="37" creationId="{F835E726-D2A5-8D67-A6C5-7D8FD441E890}"/>
          </ac:spMkLst>
        </pc:spChg>
        <pc:spChg chg="del">
          <ac:chgData name="#CUI SHUAIWEN#" userId="35a196ea-bcb8-475e-86cf-0b9eaca8a48f" providerId="ADAL" clId="{0B73D9CB-241D-4688-B0D2-32786C22DD72}" dt="2024-12-14T05:09:44.835" v="38289" actId="478"/>
          <ac:spMkLst>
            <pc:docMk/>
            <pc:sldMk cId="3093740946" sldId="385"/>
            <ac:spMk id="38" creationId="{92281579-CEAA-9A52-C406-5E8D769E8AF9}"/>
          </ac:spMkLst>
        </pc:spChg>
        <pc:spChg chg="add mod">
          <ac:chgData name="#CUI SHUAIWEN#" userId="35a196ea-bcb8-475e-86cf-0b9eaca8a48f" providerId="ADAL" clId="{0B73D9CB-241D-4688-B0D2-32786C22DD72}" dt="2024-12-14T05:42:29.257" v="38662" actId="164"/>
          <ac:spMkLst>
            <pc:docMk/>
            <pc:sldMk cId="3093740946" sldId="385"/>
            <ac:spMk id="39" creationId="{D7482F48-286F-F70C-C096-92C559896D8A}"/>
          </ac:spMkLst>
        </pc:spChg>
        <pc:spChg chg="del">
          <ac:chgData name="#CUI SHUAIWEN#" userId="35a196ea-bcb8-475e-86cf-0b9eaca8a48f" providerId="ADAL" clId="{0B73D9CB-241D-4688-B0D2-32786C22DD72}" dt="2024-12-14T05:09:44.835" v="38289" actId="478"/>
          <ac:spMkLst>
            <pc:docMk/>
            <pc:sldMk cId="3093740946" sldId="385"/>
            <ac:spMk id="41" creationId="{875B24FD-D9BF-F3B2-CBE0-DFCC25F06D79}"/>
          </ac:spMkLst>
        </pc:spChg>
        <pc:spChg chg="del">
          <ac:chgData name="#CUI SHUAIWEN#" userId="35a196ea-bcb8-475e-86cf-0b9eaca8a48f" providerId="ADAL" clId="{0B73D9CB-241D-4688-B0D2-32786C22DD72}" dt="2024-12-14T05:09:44.835" v="38289" actId="478"/>
          <ac:spMkLst>
            <pc:docMk/>
            <pc:sldMk cId="3093740946" sldId="385"/>
            <ac:spMk id="42" creationId="{A10D8220-2F36-0C83-1008-A56D8E658253}"/>
          </ac:spMkLst>
        </pc:spChg>
        <pc:spChg chg="add mod">
          <ac:chgData name="#CUI SHUAIWEN#" userId="35a196ea-bcb8-475e-86cf-0b9eaca8a48f" providerId="ADAL" clId="{0B73D9CB-241D-4688-B0D2-32786C22DD72}" dt="2024-12-14T05:15:33.737" v="38398" actId="164"/>
          <ac:spMkLst>
            <pc:docMk/>
            <pc:sldMk cId="3093740946" sldId="385"/>
            <ac:spMk id="43" creationId="{13D42B44-890D-C00F-9917-35D2ADE7A462}"/>
          </ac:spMkLst>
        </pc:spChg>
        <pc:spChg chg="add mod">
          <ac:chgData name="#CUI SHUAIWEN#" userId="35a196ea-bcb8-475e-86cf-0b9eaca8a48f" providerId="ADAL" clId="{0B73D9CB-241D-4688-B0D2-32786C22DD72}" dt="2024-12-14T05:15:33.737" v="38398" actId="164"/>
          <ac:spMkLst>
            <pc:docMk/>
            <pc:sldMk cId="3093740946" sldId="385"/>
            <ac:spMk id="46" creationId="{0C9E460A-C229-2539-1916-8EC092BF6689}"/>
          </ac:spMkLst>
        </pc:spChg>
        <pc:spChg chg="del">
          <ac:chgData name="#CUI SHUAIWEN#" userId="35a196ea-bcb8-475e-86cf-0b9eaca8a48f" providerId="ADAL" clId="{0B73D9CB-241D-4688-B0D2-32786C22DD72}" dt="2024-12-14T05:09:46.842" v="38290" actId="478"/>
          <ac:spMkLst>
            <pc:docMk/>
            <pc:sldMk cId="3093740946" sldId="385"/>
            <ac:spMk id="47" creationId="{23D81953-1B60-DDEC-4765-52399E309E8F}"/>
          </ac:spMkLst>
        </pc:spChg>
        <pc:spChg chg="add mod">
          <ac:chgData name="#CUI SHUAIWEN#" userId="35a196ea-bcb8-475e-86cf-0b9eaca8a48f" providerId="ADAL" clId="{0B73D9CB-241D-4688-B0D2-32786C22DD72}" dt="2024-12-14T05:15:33.737" v="38398" actId="164"/>
          <ac:spMkLst>
            <pc:docMk/>
            <pc:sldMk cId="3093740946" sldId="385"/>
            <ac:spMk id="48" creationId="{9EBE528F-F7B1-B895-A5CF-8FF45873511F}"/>
          </ac:spMkLst>
        </pc:spChg>
        <pc:spChg chg="del">
          <ac:chgData name="#CUI SHUAIWEN#" userId="35a196ea-bcb8-475e-86cf-0b9eaca8a48f" providerId="ADAL" clId="{0B73D9CB-241D-4688-B0D2-32786C22DD72}" dt="2024-12-14T05:09:46.842" v="38290" actId="478"/>
          <ac:spMkLst>
            <pc:docMk/>
            <pc:sldMk cId="3093740946" sldId="385"/>
            <ac:spMk id="49" creationId="{1B167A07-FBDE-0106-0A08-0EE458BA201E}"/>
          </ac:spMkLst>
        </pc:spChg>
        <pc:spChg chg="del">
          <ac:chgData name="#CUI SHUAIWEN#" userId="35a196ea-bcb8-475e-86cf-0b9eaca8a48f" providerId="ADAL" clId="{0B73D9CB-241D-4688-B0D2-32786C22DD72}" dt="2024-12-14T05:09:46.842" v="38290" actId="478"/>
          <ac:spMkLst>
            <pc:docMk/>
            <pc:sldMk cId="3093740946" sldId="385"/>
            <ac:spMk id="51" creationId="{B4D3BE02-1D93-E303-1889-90BB9FA5460B}"/>
          </ac:spMkLst>
        </pc:spChg>
        <pc:spChg chg="del">
          <ac:chgData name="#CUI SHUAIWEN#" userId="35a196ea-bcb8-475e-86cf-0b9eaca8a48f" providerId="ADAL" clId="{0B73D9CB-241D-4688-B0D2-32786C22DD72}" dt="2024-12-14T05:09:46.842" v="38290" actId="478"/>
          <ac:spMkLst>
            <pc:docMk/>
            <pc:sldMk cId="3093740946" sldId="385"/>
            <ac:spMk id="52" creationId="{4B84DC68-E148-3A1B-93AE-30EA503B878A}"/>
          </ac:spMkLst>
        </pc:spChg>
        <pc:spChg chg="add mod">
          <ac:chgData name="#CUI SHUAIWEN#" userId="35a196ea-bcb8-475e-86cf-0b9eaca8a48f" providerId="ADAL" clId="{0B73D9CB-241D-4688-B0D2-32786C22DD72}" dt="2024-12-14T05:15:33.737" v="38398" actId="164"/>
          <ac:spMkLst>
            <pc:docMk/>
            <pc:sldMk cId="3093740946" sldId="385"/>
            <ac:spMk id="53" creationId="{4F82DB32-42EB-6855-1A3A-E0C883308F0D}"/>
          </ac:spMkLst>
        </pc:spChg>
        <pc:spChg chg="del">
          <ac:chgData name="#CUI SHUAIWEN#" userId="35a196ea-bcb8-475e-86cf-0b9eaca8a48f" providerId="ADAL" clId="{0B73D9CB-241D-4688-B0D2-32786C22DD72}" dt="2024-12-14T05:09:44.835" v="38289" actId="478"/>
          <ac:spMkLst>
            <pc:docMk/>
            <pc:sldMk cId="3093740946" sldId="385"/>
            <ac:spMk id="55" creationId="{2D54C286-5E78-2B3D-18F5-1E711026D582}"/>
          </ac:spMkLst>
        </pc:spChg>
        <pc:spChg chg="del">
          <ac:chgData name="#CUI SHUAIWEN#" userId="35a196ea-bcb8-475e-86cf-0b9eaca8a48f" providerId="ADAL" clId="{0B73D9CB-241D-4688-B0D2-32786C22DD72}" dt="2024-12-14T05:09:44.835" v="38289" actId="478"/>
          <ac:spMkLst>
            <pc:docMk/>
            <pc:sldMk cId="3093740946" sldId="385"/>
            <ac:spMk id="56" creationId="{88EF3A1E-6E80-8FD3-8A80-6F8EEE09266D}"/>
          </ac:spMkLst>
        </pc:spChg>
        <pc:spChg chg="del">
          <ac:chgData name="#CUI SHUAIWEN#" userId="35a196ea-bcb8-475e-86cf-0b9eaca8a48f" providerId="ADAL" clId="{0B73D9CB-241D-4688-B0D2-32786C22DD72}" dt="2024-12-14T05:09:44.835" v="38289" actId="478"/>
          <ac:spMkLst>
            <pc:docMk/>
            <pc:sldMk cId="3093740946" sldId="385"/>
            <ac:spMk id="57" creationId="{9C3E5C60-A20F-C103-6531-8169B9AEA90F}"/>
          </ac:spMkLst>
        </pc:spChg>
        <pc:spChg chg="del">
          <ac:chgData name="#CUI SHUAIWEN#" userId="35a196ea-bcb8-475e-86cf-0b9eaca8a48f" providerId="ADAL" clId="{0B73D9CB-241D-4688-B0D2-32786C22DD72}" dt="2024-12-14T05:09:44.835" v="38289" actId="478"/>
          <ac:spMkLst>
            <pc:docMk/>
            <pc:sldMk cId="3093740946" sldId="385"/>
            <ac:spMk id="58" creationId="{24CCD08D-0A15-9081-C7D3-3605A9665ED4}"/>
          </ac:spMkLst>
        </pc:spChg>
        <pc:spChg chg="del">
          <ac:chgData name="#CUI SHUAIWEN#" userId="35a196ea-bcb8-475e-86cf-0b9eaca8a48f" providerId="ADAL" clId="{0B73D9CB-241D-4688-B0D2-32786C22DD72}" dt="2024-12-14T05:09:51.332" v="38292" actId="478"/>
          <ac:spMkLst>
            <pc:docMk/>
            <pc:sldMk cId="3093740946" sldId="385"/>
            <ac:spMk id="59" creationId="{A8EB68FF-082B-E751-9308-4B7D8D1F7AB9}"/>
          </ac:spMkLst>
        </pc:spChg>
        <pc:spChg chg="del">
          <ac:chgData name="#CUI SHUAIWEN#" userId="35a196ea-bcb8-475e-86cf-0b9eaca8a48f" providerId="ADAL" clId="{0B73D9CB-241D-4688-B0D2-32786C22DD72}" dt="2024-12-14T05:09:51.332" v="38292" actId="478"/>
          <ac:spMkLst>
            <pc:docMk/>
            <pc:sldMk cId="3093740946" sldId="385"/>
            <ac:spMk id="60" creationId="{C9380237-ADEE-CF1D-CF41-4809191DA72A}"/>
          </ac:spMkLst>
        </pc:spChg>
        <pc:spChg chg="add mod">
          <ac:chgData name="#CUI SHUAIWEN#" userId="35a196ea-bcb8-475e-86cf-0b9eaca8a48f" providerId="ADAL" clId="{0B73D9CB-241D-4688-B0D2-32786C22DD72}" dt="2024-12-14T05:43:37.168" v="38670" actId="164"/>
          <ac:spMkLst>
            <pc:docMk/>
            <pc:sldMk cId="3093740946" sldId="385"/>
            <ac:spMk id="63" creationId="{6C9CAB8E-057F-D0A5-613B-24BEEB532A17}"/>
          </ac:spMkLst>
        </pc:spChg>
        <pc:spChg chg="del">
          <ac:chgData name="#CUI SHUAIWEN#" userId="35a196ea-bcb8-475e-86cf-0b9eaca8a48f" providerId="ADAL" clId="{0B73D9CB-241D-4688-B0D2-32786C22DD72}" dt="2024-12-14T05:09:39.761" v="38288" actId="478"/>
          <ac:spMkLst>
            <pc:docMk/>
            <pc:sldMk cId="3093740946" sldId="385"/>
            <ac:spMk id="64" creationId="{5D6F84C4-63D2-2351-41DC-98544770EACF}"/>
          </ac:spMkLst>
        </pc:spChg>
        <pc:spChg chg="add mod">
          <ac:chgData name="#CUI SHUAIWEN#" userId="35a196ea-bcb8-475e-86cf-0b9eaca8a48f" providerId="ADAL" clId="{0B73D9CB-241D-4688-B0D2-32786C22DD72}" dt="2024-12-14T05:42:25.227" v="38661" actId="164"/>
          <ac:spMkLst>
            <pc:docMk/>
            <pc:sldMk cId="3093740946" sldId="385"/>
            <ac:spMk id="66" creationId="{94A4F649-0D8A-85AB-C97D-518C71FDF2C4}"/>
          </ac:spMkLst>
        </pc:spChg>
        <pc:spChg chg="del">
          <ac:chgData name="#CUI SHUAIWEN#" userId="35a196ea-bcb8-475e-86cf-0b9eaca8a48f" providerId="ADAL" clId="{0B73D9CB-241D-4688-B0D2-32786C22DD72}" dt="2024-12-14T05:09:39.761" v="38288" actId="478"/>
          <ac:spMkLst>
            <pc:docMk/>
            <pc:sldMk cId="3093740946" sldId="385"/>
            <ac:spMk id="70" creationId="{AEB2D0C6-F4A0-B582-DBEC-3B9EE42347FF}"/>
          </ac:spMkLst>
        </pc:spChg>
        <pc:spChg chg="del">
          <ac:chgData name="#CUI SHUAIWEN#" userId="35a196ea-bcb8-475e-86cf-0b9eaca8a48f" providerId="ADAL" clId="{0B73D9CB-241D-4688-B0D2-32786C22DD72}" dt="2024-12-14T05:09:39.761" v="38288" actId="478"/>
          <ac:spMkLst>
            <pc:docMk/>
            <pc:sldMk cId="3093740946" sldId="385"/>
            <ac:spMk id="72" creationId="{0BF2930F-538A-3F6F-0C56-2F4672448EEE}"/>
          </ac:spMkLst>
        </pc:spChg>
        <pc:spChg chg="del">
          <ac:chgData name="#CUI SHUAIWEN#" userId="35a196ea-bcb8-475e-86cf-0b9eaca8a48f" providerId="ADAL" clId="{0B73D9CB-241D-4688-B0D2-32786C22DD72}" dt="2024-12-14T05:09:39.761" v="38288" actId="478"/>
          <ac:spMkLst>
            <pc:docMk/>
            <pc:sldMk cId="3093740946" sldId="385"/>
            <ac:spMk id="73" creationId="{DF4C908D-0DD6-8700-0BE5-BF4A923E2932}"/>
          </ac:spMkLst>
        </pc:spChg>
        <pc:spChg chg="del">
          <ac:chgData name="#CUI SHUAIWEN#" userId="35a196ea-bcb8-475e-86cf-0b9eaca8a48f" providerId="ADAL" clId="{0B73D9CB-241D-4688-B0D2-32786C22DD72}" dt="2024-12-14T05:09:39.761" v="38288" actId="478"/>
          <ac:spMkLst>
            <pc:docMk/>
            <pc:sldMk cId="3093740946" sldId="385"/>
            <ac:spMk id="102" creationId="{819EA53D-12DA-CDD8-6E6A-C0651686C476}"/>
          </ac:spMkLst>
        </pc:spChg>
        <pc:spChg chg="del">
          <ac:chgData name="#CUI SHUAIWEN#" userId="35a196ea-bcb8-475e-86cf-0b9eaca8a48f" providerId="ADAL" clId="{0B73D9CB-241D-4688-B0D2-32786C22DD72}" dt="2024-12-14T05:09:39.761" v="38288" actId="478"/>
          <ac:spMkLst>
            <pc:docMk/>
            <pc:sldMk cId="3093740946" sldId="385"/>
            <ac:spMk id="103" creationId="{CDEB7F6D-A660-1380-3E9B-CFC830B6ACF6}"/>
          </ac:spMkLst>
        </pc:spChg>
        <pc:spChg chg="del">
          <ac:chgData name="#CUI SHUAIWEN#" userId="35a196ea-bcb8-475e-86cf-0b9eaca8a48f" providerId="ADAL" clId="{0B73D9CB-241D-4688-B0D2-32786C22DD72}" dt="2024-12-14T05:09:39.761" v="38288" actId="478"/>
          <ac:spMkLst>
            <pc:docMk/>
            <pc:sldMk cId="3093740946" sldId="385"/>
            <ac:spMk id="116" creationId="{DF11EFD8-4E9A-811C-0AB7-FBDBF3464425}"/>
          </ac:spMkLst>
        </pc:spChg>
        <pc:spChg chg="del">
          <ac:chgData name="#CUI SHUAIWEN#" userId="35a196ea-bcb8-475e-86cf-0b9eaca8a48f" providerId="ADAL" clId="{0B73D9CB-241D-4688-B0D2-32786C22DD72}" dt="2024-12-14T05:09:39.761" v="38288" actId="478"/>
          <ac:spMkLst>
            <pc:docMk/>
            <pc:sldMk cId="3093740946" sldId="385"/>
            <ac:spMk id="121" creationId="{CDA24D12-7D69-E11F-CB5A-8715413B6EDB}"/>
          </ac:spMkLst>
        </pc:spChg>
        <pc:spChg chg="del">
          <ac:chgData name="#CUI SHUAIWEN#" userId="35a196ea-bcb8-475e-86cf-0b9eaca8a48f" providerId="ADAL" clId="{0B73D9CB-241D-4688-B0D2-32786C22DD72}" dt="2024-12-14T05:09:39.761" v="38288" actId="478"/>
          <ac:spMkLst>
            <pc:docMk/>
            <pc:sldMk cId="3093740946" sldId="385"/>
            <ac:spMk id="122" creationId="{F6A64EF5-3AA4-77F7-BAFA-4E1E598690BE}"/>
          </ac:spMkLst>
        </pc:spChg>
        <pc:spChg chg="del">
          <ac:chgData name="#CUI SHUAIWEN#" userId="35a196ea-bcb8-475e-86cf-0b9eaca8a48f" providerId="ADAL" clId="{0B73D9CB-241D-4688-B0D2-32786C22DD72}" dt="2024-12-14T05:09:39.761" v="38288" actId="478"/>
          <ac:spMkLst>
            <pc:docMk/>
            <pc:sldMk cId="3093740946" sldId="385"/>
            <ac:spMk id="123" creationId="{98791DD5-8B78-ABC7-A80C-6F26DDB75CB2}"/>
          </ac:spMkLst>
        </pc:spChg>
        <pc:spChg chg="del">
          <ac:chgData name="#CUI SHUAIWEN#" userId="35a196ea-bcb8-475e-86cf-0b9eaca8a48f" providerId="ADAL" clId="{0B73D9CB-241D-4688-B0D2-32786C22DD72}" dt="2024-12-14T05:09:39.761" v="38288" actId="478"/>
          <ac:spMkLst>
            <pc:docMk/>
            <pc:sldMk cId="3093740946" sldId="385"/>
            <ac:spMk id="126" creationId="{EAE4E8A7-A8D5-3E4B-881E-1A5698D5E786}"/>
          </ac:spMkLst>
        </pc:spChg>
        <pc:spChg chg="del">
          <ac:chgData name="#CUI SHUAIWEN#" userId="35a196ea-bcb8-475e-86cf-0b9eaca8a48f" providerId="ADAL" clId="{0B73D9CB-241D-4688-B0D2-32786C22DD72}" dt="2024-12-14T05:09:39.761" v="38288" actId="478"/>
          <ac:spMkLst>
            <pc:docMk/>
            <pc:sldMk cId="3093740946" sldId="385"/>
            <ac:spMk id="130" creationId="{FD6FA6AA-D34E-C7A1-D1AC-2600FD233EC5}"/>
          </ac:spMkLst>
        </pc:spChg>
        <pc:spChg chg="del">
          <ac:chgData name="#CUI SHUAIWEN#" userId="35a196ea-bcb8-475e-86cf-0b9eaca8a48f" providerId="ADAL" clId="{0B73D9CB-241D-4688-B0D2-32786C22DD72}" dt="2024-12-14T05:09:39.761" v="38288" actId="478"/>
          <ac:spMkLst>
            <pc:docMk/>
            <pc:sldMk cId="3093740946" sldId="385"/>
            <ac:spMk id="132" creationId="{4113FD6E-4AC3-6146-3936-FD6D2D0A6C10}"/>
          </ac:spMkLst>
        </pc:spChg>
        <pc:spChg chg="del">
          <ac:chgData name="#CUI SHUAIWEN#" userId="35a196ea-bcb8-475e-86cf-0b9eaca8a48f" providerId="ADAL" clId="{0B73D9CB-241D-4688-B0D2-32786C22DD72}" dt="2024-12-14T05:09:39.761" v="38288" actId="478"/>
          <ac:spMkLst>
            <pc:docMk/>
            <pc:sldMk cId="3093740946" sldId="385"/>
            <ac:spMk id="133" creationId="{40120BE1-C0A4-F11A-EDE2-01FFFC86A908}"/>
          </ac:spMkLst>
        </pc:spChg>
        <pc:spChg chg="del">
          <ac:chgData name="#CUI SHUAIWEN#" userId="35a196ea-bcb8-475e-86cf-0b9eaca8a48f" providerId="ADAL" clId="{0B73D9CB-241D-4688-B0D2-32786C22DD72}" dt="2024-12-14T05:09:39.761" v="38288" actId="478"/>
          <ac:spMkLst>
            <pc:docMk/>
            <pc:sldMk cId="3093740946" sldId="385"/>
            <ac:spMk id="134" creationId="{3F65ED81-E264-CBA1-D699-D0EFE30FF241}"/>
          </ac:spMkLst>
        </pc:spChg>
        <pc:spChg chg="del">
          <ac:chgData name="#CUI SHUAIWEN#" userId="35a196ea-bcb8-475e-86cf-0b9eaca8a48f" providerId="ADAL" clId="{0B73D9CB-241D-4688-B0D2-32786C22DD72}" dt="2024-12-14T05:09:39.761" v="38288" actId="478"/>
          <ac:spMkLst>
            <pc:docMk/>
            <pc:sldMk cId="3093740946" sldId="385"/>
            <ac:spMk id="135" creationId="{85736821-F1A9-3FE6-C50A-856886B520FD}"/>
          </ac:spMkLst>
        </pc:spChg>
        <pc:spChg chg="del">
          <ac:chgData name="#CUI SHUAIWEN#" userId="35a196ea-bcb8-475e-86cf-0b9eaca8a48f" providerId="ADAL" clId="{0B73D9CB-241D-4688-B0D2-32786C22DD72}" dt="2024-12-14T05:09:39.761" v="38288" actId="478"/>
          <ac:spMkLst>
            <pc:docMk/>
            <pc:sldMk cId="3093740946" sldId="385"/>
            <ac:spMk id="136" creationId="{CD035550-987E-0DB4-C60B-984947A14CE1}"/>
          </ac:spMkLst>
        </pc:spChg>
        <pc:spChg chg="del">
          <ac:chgData name="#CUI SHUAIWEN#" userId="35a196ea-bcb8-475e-86cf-0b9eaca8a48f" providerId="ADAL" clId="{0B73D9CB-241D-4688-B0D2-32786C22DD72}" dt="2024-12-14T05:09:39.761" v="38288" actId="478"/>
          <ac:spMkLst>
            <pc:docMk/>
            <pc:sldMk cId="3093740946" sldId="385"/>
            <ac:spMk id="137" creationId="{97B6A223-27E8-58A1-1305-98551F6215FE}"/>
          </ac:spMkLst>
        </pc:spChg>
        <pc:spChg chg="del">
          <ac:chgData name="#CUI SHUAIWEN#" userId="35a196ea-bcb8-475e-86cf-0b9eaca8a48f" providerId="ADAL" clId="{0B73D9CB-241D-4688-B0D2-32786C22DD72}" dt="2024-12-14T05:09:48.943" v="38291" actId="478"/>
          <ac:spMkLst>
            <pc:docMk/>
            <pc:sldMk cId="3093740946" sldId="385"/>
            <ac:spMk id="147" creationId="{076FFFC1-25B4-AA05-380E-B2E79A8F8530}"/>
          </ac:spMkLst>
        </pc:spChg>
        <pc:spChg chg="del">
          <ac:chgData name="#CUI SHUAIWEN#" userId="35a196ea-bcb8-475e-86cf-0b9eaca8a48f" providerId="ADAL" clId="{0B73D9CB-241D-4688-B0D2-32786C22DD72}" dt="2024-12-14T05:09:48.943" v="38291" actId="478"/>
          <ac:spMkLst>
            <pc:docMk/>
            <pc:sldMk cId="3093740946" sldId="385"/>
            <ac:spMk id="148" creationId="{A819A81D-CD9B-1526-0249-71CE46D662F9}"/>
          </ac:spMkLst>
        </pc:spChg>
        <pc:spChg chg="del">
          <ac:chgData name="#CUI SHUAIWEN#" userId="35a196ea-bcb8-475e-86cf-0b9eaca8a48f" providerId="ADAL" clId="{0B73D9CB-241D-4688-B0D2-32786C22DD72}" dt="2024-12-14T05:09:48.943" v="38291" actId="478"/>
          <ac:spMkLst>
            <pc:docMk/>
            <pc:sldMk cId="3093740946" sldId="385"/>
            <ac:spMk id="149" creationId="{4FC25CEC-505A-8A24-6101-271D1EF844B4}"/>
          </ac:spMkLst>
        </pc:spChg>
        <pc:grpChg chg="add mod">
          <ac:chgData name="#CUI SHUAIWEN#" userId="35a196ea-bcb8-475e-86cf-0b9eaca8a48f" providerId="ADAL" clId="{0B73D9CB-241D-4688-B0D2-32786C22DD72}" dt="2024-12-14T06:01:28.313" v="38737" actId="1076"/>
          <ac:grpSpMkLst>
            <pc:docMk/>
            <pc:sldMk cId="3093740946" sldId="385"/>
            <ac:grpSpMk id="3" creationId="{B7829195-87FE-3697-7508-C60162B0B31A}"/>
          </ac:grpSpMkLst>
        </pc:grpChg>
        <pc:grpChg chg="add mod">
          <ac:chgData name="#CUI SHUAIWEN#" userId="35a196ea-bcb8-475e-86cf-0b9eaca8a48f" providerId="ADAL" clId="{0B73D9CB-241D-4688-B0D2-32786C22DD72}" dt="2024-12-14T05:43:37.168" v="38670" actId="164"/>
          <ac:grpSpMkLst>
            <pc:docMk/>
            <pc:sldMk cId="3093740946" sldId="385"/>
            <ac:grpSpMk id="11" creationId="{D6AD217F-07E7-906F-7085-329B96522A54}"/>
          </ac:grpSpMkLst>
        </pc:grpChg>
        <pc:grpChg chg="add mod">
          <ac:chgData name="#CUI SHUAIWEN#" userId="35a196ea-bcb8-475e-86cf-0b9eaca8a48f" providerId="ADAL" clId="{0B73D9CB-241D-4688-B0D2-32786C22DD72}" dt="2024-12-14T06:01:28.313" v="38737" actId="1076"/>
          <ac:grpSpMkLst>
            <pc:docMk/>
            <pc:sldMk cId="3093740946" sldId="385"/>
            <ac:grpSpMk id="12" creationId="{695A2BC8-644F-B633-39B6-8BEB83A3A137}"/>
          </ac:grpSpMkLst>
        </pc:grpChg>
        <pc:grpChg chg="add del mod">
          <ac:chgData name="#CUI SHUAIWEN#" userId="35a196ea-bcb8-475e-86cf-0b9eaca8a48f" providerId="ADAL" clId="{0B73D9CB-241D-4688-B0D2-32786C22DD72}" dt="2024-12-14T05:10:40.654" v="38301" actId="478"/>
          <ac:grpSpMkLst>
            <pc:docMk/>
            <pc:sldMk cId="3093740946" sldId="385"/>
            <ac:grpSpMk id="18" creationId="{DA146914-DA89-DB4A-ED76-EF4DCC1A8D0B}"/>
          </ac:grpSpMkLst>
        </pc:grpChg>
        <pc:grpChg chg="del">
          <ac:chgData name="#CUI SHUAIWEN#" userId="35a196ea-bcb8-475e-86cf-0b9eaca8a48f" providerId="ADAL" clId="{0B73D9CB-241D-4688-B0D2-32786C22DD72}" dt="2024-12-14T05:09:46.842" v="38290" actId="478"/>
          <ac:grpSpMkLst>
            <pc:docMk/>
            <pc:sldMk cId="3093740946" sldId="385"/>
            <ac:grpSpMk id="54" creationId="{9B0ABA37-D72F-F3FF-28D8-70CD079E0983}"/>
          </ac:grpSpMkLst>
        </pc:grpChg>
        <pc:grpChg chg="add mod">
          <ac:chgData name="#CUI SHUAIWEN#" userId="35a196ea-bcb8-475e-86cf-0b9eaca8a48f" providerId="ADAL" clId="{0B73D9CB-241D-4688-B0D2-32786C22DD72}" dt="2024-12-14T05:42:29.257" v="38662" actId="164"/>
          <ac:grpSpMkLst>
            <pc:docMk/>
            <pc:sldMk cId="3093740946" sldId="385"/>
            <ac:grpSpMk id="61" creationId="{FA26BB91-60B0-C9C7-E843-A50A3055CC62}"/>
          </ac:grpSpMkLst>
        </pc:grpChg>
        <pc:grpChg chg="del">
          <ac:chgData name="#CUI SHUAIWEN#" userId="35a196ea-bcb8-475e-86cf-0b9eaca8a48f" providerId="ADAL" clId="{0B73D9CB-241D-4688-B0D2-32786C22DD72}" dt="2024-12-14T05:09:39.761" v="38288" actId="478"/>
          <ac:grpSpMkLst>
            <pc:docMk/>
            <pc:sldMk cId="3093740946" sldId="385"/>
            <ac:grpSpMk id="141" creationId="{8C6A002D-024E-0681-CDD2-457934DB36E8}"/>
          </ac:grpSpMkLst>
        </pc:grpChg>
        <pc:picChg chg="del">
          <ac:chgData name="#CUI SHUAIWEN#" userId="35a196ea-bcb8-475e-86cf-0b9eaca8a48f" providerId="ADAL" clId="{0B73D9CB-241D-4688-B0D2-32786C22DD72}" dt="2024-12-14T05:09:48.943" v="38291" actId="478"/>
          <ac:picMkLst>
            <pc:docMk/>
            <pc:sldMk cId="3093740946" sldId="385"/>
            <ac:picMk id="19" creationId="{D8840AF5-6D35-4665-9745-CDE2D3C01356}"/>
          </ac:picMkLst>
        </pc:picChg>
        <pc:picChg chg="mod">
          <ac:chgData name="#CUI SHUAIWEN#" userId="35a196ea-bcb8-475e-86cf-0b9eaca8a48f" providerId="ADAL" clId="{0B73D9CB-241D-4688-B0D2-32786C22DD72}" dt="2024-12-14T05:42:25.227" v="38661" actId="164"/>
          <ac:picMkLst>
            <pc:docMk/>
            <pc:sldMk cId="3093740946" sldId="385"/>
            <ac:picMk id="27" creationId="{EC1CE385-36B2-1864-1D94-27B67956D291}"/>
          </ac:picMkLst>
        </pc:picChg>
        <pc:picChg chg="mod">
          <ac:chgData name="#CUI SHUAIWEN#" userId="35a196ea-bcb8-475e-86cf-0b9eaca8a48f" providerId="ADAL" clId="{0B73D9CB-241D-4688-B0D2-32786C22DD72}" dt="2024-12-14T05:09:58.255" v="38293"/>
          <ac:picMkLst>
            <pc:docMk/>
            <pc:sldMk cId="3093740946" sldId="385"/>
            <ac:picMk id="28" creationId="{009430A9-7A11-D481-12E5-58E89AB5EA81}"/>
          </ac:picMkLst>
        </pc:picChg>
        <pc:picChg chg="add mod">
          <ac:chgData name="#CUI SHUAIWEN#" userId="35a196ea-bcb8-475e-86cf-0b9eaca8a48f" providerId="ADAL" clId="{0B73D9CB-241D-4688-B0D2-32786C22DD72}" dt="2024-12-14T05:15:33.737" v="38398" actId="164"/>
          <ac:picMkLst>
            <pc:docMk/>
            <pc:sldMk cId="3093740946" sldId="385"/>
            <ac:picMk id="30" creationId="{9CB7D7BF-C45A-F864-217F-75B0940B0E0B}"/>
          </ac:picMkLst>
        </pc:picChg>
        <pc:picChg chg="add mod">
          <ac:chgData name="#CUI SHUAIWEN#" userId="35a196ea-bcb8-475e-86cf-0b9eaca8a48f" providerId="ADAL" clId="{0B73D9CB-241D-4688-B0D2-32786C22DD72}" dt="2024-12-14T05:42:29.257" v="38662" actId="164"/>
          <ac:picMkLst>
            <pc:docMk/>
            <pc:sldMk cId="3093740946" sldId="385"/>
            <ac:picMk id="40" creationId="{CB1A5932-A755-16F9-32B5-219F1DBD0D91}"/>
          </ac:picMkLst>
        </pc:picChg>
        <pc:picChg chg="add mod">
          <ac:chgData name="#CUI SHUAIWEN#" userId="35a196ea-bcb8-475e-86cf-0b9eaca8a48f" providerId="ADAL" clId="{0B73D9CB-241D-4688-B0D2-32786C22DD72}" dt="2024-12-14T05:42:25.227" v="38661" actId="164"/>
          <ac:picMkLst>
            <pc:docMk/>
            <pc:sldMk cId="3093740946" sldId="385"/>
            <ac:picMk id="65" creationId="{AF902764-5AFE-A561-DD46-DDF53C1BEB84}"/>
          </ac:picMkLst>
        </pc:picChg>
        <pc:picChg chg="del">
          <ac:chgData name="#CUI SHUAIWEN#" userId="35a196ea-bcb8-475e-86cf-0b9eaca8a48f" providerId="ADAL" clId="{0B73D9CB-241D-4688-B0D2-32786C22DD72}" dt="2024-12-14T05:09:39.761" v="38288" actId="478"/>
          <ac:picMkLst>
            <pc:docMk/>
            <pc:sldMk cId="3093740946" sldId="385"/>
            <ac:picMk id="76" creationId="{8AD5615D-AF23-317A-5644-5AF147A3F63B}"/>
          </ac:picMkLst>
        </pc:picChg>
        <pc:picChg chg="del">
          <ac:chgData name="#CUI SHUAIWEN#" userId="35a196ea-bcb8-475e-86cf-0b9eaca8a48f" providerId="ADAL" clId="{0B73D9CB-241D-4688-B0D2-32786C22DD72}" dt="2024-12-14T05:09:39.761" v="38288" actId="478"/>
          <ac:picMkLst>
            <pc:docMk/>
            <pc:sldMk cId="3093740946" sldId="385"/>
            <ac:picMk id="78" creationId="{E87DE574-BF0B-7236-6419-771C7A100237}"/>
          </ac:picMkLst>
        </pc:picChg>
        <pc:picChg chg="del">
          <ac:chgData name="#CUI SHUAIWEN#" userId="35a196ea-bcb8-475e-86cf-0b9eaca8a48f" providerId="ADAL" clId="{0B73D9CB-241D-4688-B0D2-32786C22DD72}" dt="2024-12-14T05:09:39.761" v="38288" actId="478"/>
          <ac:picMkLst>
            <pc:docMk/>
            <pc:sldMk cId="3093740946" sldId="385"/>
            <ac:picMk id="117" creationId="{42F32EEE-1DA6-2487-64CE-796D194C42D0}"/>
          </ac:picMkLst>
        </pc:picChg>
        <pc:picChg chg="del">
          <ac:chgData name="#CUI SHUAIWEN#" userId="35a196ea-bcb8-475e-86cf-0b9eaca8a48f" providerId="ADAL" clId="{0B73D9CB-241D-4688-B0D2-32786C22DD72}" dt="2024-12-14T05:09:39.761" v="38288" actId="478"/>
          <ac:picMkLst>
            <pc:docMk/>
            <pc:sldMk cId="3093740946" sldId="385"/>
            <ac:picMk id="118" creationId="{10035FCD-CF06-9C3E-47EB-0EE631C4C9F1}"/>
          </ac:picMkLst>
        </pc:picChg>
        <pc:picChg chg="del">
          <ac:chgData name="#CUI SHUAIWEN#" userId="35a196ea-bcb8-475e-86cf-0b9eaca8a48f" providerId="ADAL" clId="{0B73D9CB-241D-4688-B0D2-32786C22DD72}" dt="2024-12-14T05:09:39.761" v="38288" actId="478"/>
          <ac:picMkLst>
            <pc:docMk/>
            <pc:sldMk cId="3093740946" sldId="385"/>
            <ac:picMk id="119" creationId="{E26BF9CF-2F8B-F19F-19DE-A487928DFA42}"/>
          </ac:picMkLst>
        </pc:picChg>
        <pc:picChg chg="del">
          <ac:chgData name="#CUI SHUAIWEN#" userId="35a196ea-bcb8-475e-86cf-0b9eaca8a48f" providerId="ADAL" clId="{0B73D9CB-241D-4688-B0D2-32786C22DD72}" dt="2024-12-14T05:09:39.761" v="38288" actId="478"/>
          <ac:picMkLst>
            <pc:docMk/>
            <pc:sldMk cId="3093740946" sldId="385"/>
            <ac:picMk id="120" creationId="{E82A04B2-36EC-09C3-F8B8-03A329CEE6EA}"/>
          </ac:picMkLst>
        </pc:picChg>
        <pc:picChg chg="del">
          <ac:chgData name="#CUI SHUAIWEN#" userId="35a196ea-bcb8-475e-86cf-0b9eaca8a48f" providerId="ADAL" clId="{0B73D9CB-241D-4688-B0D2-32786C22DD72}" dt="2024-12-14T05:09:39.761" v="38288" actId="478"/>
          <ac:picMkLst>
            <pc:docMk/>
            <pc:sldMk cId="3093740946" sldId="385"/>
            <ac:picMk id="124" creationId="{A6CA2B86-7BBA-59DE-7EB9-107A36D008E3}"/>
          </ac:picMkLst>
        </pc:picChg>
        <pc:picChg chg="del">
          <ac:chgData name="#CUI SHUAIWEN#" userId="35a196ea-bcb8-475e-86cf-0b9eaca8a48f" providerId="ADAL" clId="{0B73D9CB-241D-4688-B0D2-32786C22DD72}" dt="2024-12-14T05:09:39.761" v="38288" actId="478"/>
          <ac:picMkLst>
            <pc:docMk/>
            <pc:sldMk cId="3093740946" sldId="385"/>
            <ac:picMk id="127" creationId="{3525B27F-0B2D-C455-E9EE-F20B229475D1}"/>
          </ac:picMkLst>
        </pc:picChg>
        <pc:picChg chg="del">
          <ac:chgData name="#CUI SHUAIWEN#" userId="35a196ea-bcb8-475e-86cf-0b9eaca8a48f" providerId="ADAL" clId="{0B73D9CB-241D-4688-B0D2-32786C22DD72}" dt="2024-12-14T05:09:48.943" v="38291" actId="478"/>
          <ac:picMkLst>
            <pc:docMk/>
            <pc:sldMk cId="3093740946" sldId="385"/>
            <ac:picMk id="157" creationId="{37C391BA-35D7-36AE-13D8-17D150EE9F34}"/>
          </ac:picMkLst>
        </pc:picChg>
      </pc:sldChg>
      <pc:sldChg chg="addSp delSp modSp add del mod modAnim">
        <pc:chgData name="#CUI SHUAIWEN#" userId="35a196ea-bcb8-475e-86cf-0b9eaca8a48f" providerId="ADAL" clId="{0B73D9CB-241D-4688-B0D2-32786C22DD72}" dt="2024-12-14T05:41:17.930" v="38649" actId="47"/>
        <pc:sldMkLst>
          <pc:docMk/>
          <pc:sldMk cId="103921993" sldId="386"/>
        </pc:sldMkLst>
        <pc:spChg chg="mod">
          <ac:chgData name="#CUI SHUAIWEN#" userId="35a196ea-bcb8-475e-86cf-0b9eaca8a48f" providerId="ADAL" clId="{0B73D9CB-241D-4688-B0D2-32786C22DD72}" dt="2024-12-14T05:35:00.184" v="38590" actId="164"/>
          <ac:spMkLst>
            <pc:docMk/>
            <pc:sldMk cId="103921993" sldId="386"/>
            <ac:spMk id="3" creationId="{CF133654-46D6-E8B5-CBA9-F42579C14FBE}"/>
          </ac:spMkLst>
        </pc:spChg>
        <pc:spChg chg="mod">
          <ac:chgData name="#CUI SHUAIWEN#" userId="35a196ea-bcb8-475e-86cf-0b9eaca8a48f" providerId="ADAL" clId="{0B73D9CB-241D-4688-B0D2-32786C22DD72}" dt="2024-12-14T05:35:00.184" v="38590" actId="164"/>
          <ac:spMkLst>
            <pc:docMk/>
            <pc:sldMk cId="103921993" sldId="386"/>
            <ac:spMk id="11" creationId="{9927E302-E7C9-EDD7-1068-B107C490FDD6}"/>
          </ac:spMkLst>
        </pc:spChg>
        <pc:spChg chg="mod">
          <ac:chgData name="#CUI SHUAIWEN#" userId="35a196ea-bcb8-475e-86cf-0b9eaca8a48f" providerId="ADAL" clId="{0B73D9CB-241D-4688-B0D2-32786C22DD72}" dt="2024-12-14T05:35:00.184" v="38590" actId="164"/>
          <ac:spMkLst>
            <pc:docMk/>
            <pc:sldMk cId="103921993" sldId="386"/>
            <ac:spMk id="12" creationId="{1521EE2F-C8C3-2DB5-34D7-D51378664DF9}"/>
          </ac:spMkLst>
        </pc:spChg>
        <pc:spChg chg="mod">
          <ac:chgData name="#CUI SHUAIWEN#" userId="35a196ea-bcb8-475e-86cf-0b9eaca8a48f" providerId="ADAL" clId="{0B73D9CB-241D-4688-B0D2-32786C22DD72}" dt="2024-12-14T05:35:00.184" v="38590" actId="164"/>
          <ac:spMkLst>
            <pc:docMk/>
            <pc:sldMk cId="103921993" sldId="386"/>
            <ac:spMk id="13" creationId="{D65A4E48-3887-6E72-18E2-7D6FFBE09618}"/>
          </ac:spMkLst>
        </pc:spChg>
        <pc:spChg chg="del mod">
          <ac:chgData name="#CUI SHUAIWEN#" userId="35a196ea-bcb8-475e-86cf-0b9eaca8a48f" providerId="ADAL" clId="{0B73D9CB-241D-4688-B0D2-32786C22DD72}" dt="2024-12-14T05:22:19.305" v="38580" actId="478"/>
          <ac:spMkLst>
            <pc:docMk/>
            <pc:sldMk cId="103921993" sldId="386"/>
            <ac:spMk id="14" creationId="{493D9A0A-5437-4135-F4BF-2CE238CFA3F7}"/>
          </ac:spMkLst>
        </pc:spChg>
        <pc:spChg chg="mod">
          <ac:chgData name="#CUI SHUAIWEN#" userId="35a196ea-bcb8-475e-86cf-0b9eaca8a48f" providerId="ADAL" clId="{0B73D9CB-241D-4688-B0D2-32786C22DD72}" dt="2024-12-14T05:35:00.184" v="38590" actId="164"/>
          <ac:spMkLst>
            <pc:docMk/>
            <pc:sldMk cId="103921993" sldId="386"/>
            <ac:spMk id="20" creationId="{E0160F7D-2897-81A5-2225-B9E04CE5D3AF}"/>
          </ac:spMkLst>
        </pc:spChg>
        <pc:spChg chg="mod">
          <ac:chgData name="#CUI SHUAIWEN#" userId="35a196ea-bcb8-475e-86cf-0b9eaca8a48f" providerId="ADAL" clId="{0B73D9CB-241D-4688-B0D2-32786C22DD72}" dt="2024-12-14T05:35:00.184" v="38590" actId="164"/>
          <ac:spMkLst>
            <pc:docMk/>
            <pc:sldMk cId="103921993" sldId="386"/>
            <ac:spMk id="21" creationId="{56566845-35F6-80A6-59F4-D30B641D21F9}"/>
          </ac:spMkLst>
        </pc:spChg>
        <pc:spChg chg="add mod">
          <ac:chgData name="#CUI SHUAIWEN#" userId="35a196ea-bcb8-475e-86cf-0b9eaca8a48f" providerId="ADAL" clId="{0B73D9CB-241D-4688-B0D2-32786C22DD72}" dt="2024-12-14T05:38:05.960" v="38620" actId="164"/>
          <ac:spMkLst>
            <pc:docMk/>
            <pc:sldMk cId="103921993" sldId="386"/>
            <ac:spMk id="22" creationId="{F381688B-F54E-F53A-D8DB-7E78D2A6FE7E}"/>
          </ac:spMkLst>
        </pc:spChg>
        <pc:spChg chg="del">
          <ac:chgData name="#CUI SHUAIWEN#" userId="35a196ea-bcb8-475e-86cf-0b9eaca8a48f" providerId="ADAL" clId="{0B73D9CB-241D-4688-B0D2-32786C22DD72}" dt="2024-12-14T05:21:18.064" v="38562" actId="478"/>
          <ac:spMkLst>
            <pc:docMk/>
            <pc:sldMk cId="103921993" sldId="386"/>
            <ac:spMk id="24" creationId="{864EC6E9-FB47-A8EE-3E2D-6CFE771B8FC9}"/>
          </ac:spMkLst>
        </pc:spChg>
        <pc:spChg chg="del">
          <ac:chgData name="#CUI SHUAIWEN#" userId="35a196ea-bcb8-475e-86cf-0b9eaca8a48f" providerId="ADAL" clId="{0B73D9CB-241D-4688-B0D2-32786C22DD72}" dt="2024-12-14T05:21:18.064" v="38562" actId="478"/>
          <ac:spMkLst>
            <pc:docMk/>
            <pc:sldMk cId="103921993" sldId="386"/>
            <ac:spMk id="25" creationId="{8783EC2D-8291-7E1D-1255-84F3AA94036B}"/>
          </ac:spMkLst>
        </pc:spChg>
        <pc:spChg chg="del">
          <ac:chgData name="#CUI SHUAIWEN#" userId="35a196ea-bcb8-475e-86cf-0b9eaca8a48f" providerId="ADAL" clId="{0B73D9CB-241D-4688-B0D2-32786C22DD72}" dt="2024-12-14T05:21:18.064" v="38562" actId="478"/>
          <ac:spMkLst>
            <pc:docMk/>
            <pc:sldMk cId="103921993" sldId="386"/>
            <ac:spMk id="37" creationId="{92423A01-39A5-8AD9-EBC8-5EDEF27A114E}"/>
          </ac:spMkLst>
        </pc:spChg>
        <pc:spChg chg="del">
          <ac:chgData name="#CUI SHUAIWEN#" userId="35a196ea-bcb8-475e-86cf-0b9eaca8a48f" providerId="ADAL" clId="{0B73D9CB-241D-4688-B0D2-32786C22DD72}" dt="2024-12-14T05:21:18.064" v="38562" actId="478"/>
          <ac:spMkLst>
            <pc:docMk/>
            <pc:sldMk cId="103921993" sldId="386"/>
            <ac:spMk id="38" creationId="{BB20BA17-3410-DF8B-6572-ED17D4EBFD6F}"/>
          </ac:spMkLst>
        </pc:spChg>
        <pc:spChg chg="del">
          <ac:chgData name="#CUI SHUAIWEN#" userId="35a196ea-bcb8-475e-86cf-0b9eaca8a48f" providerId="ADAL" clId="{0B73D9CB-241D-4688-B0D2-32786C22DD72}" dt="2024-12-14T05:21:18.064" v="38562" actId="478"/>
          <ac:spMkLst>
            <pc:docMk/>
            <pc:sldMk cId="103921993" sldId="386"/>
            <ac:spMk id="41" creationId="{72AFA977-0DB9-2BD4-BF6A-BF4F28150992}"/>
          </ac:spMkLst>
        </pc:spChg>
        <pc:spChg chg="del">
          <ac:chgData name="#CUI SHUAIWEN#" userId="35a196ea-bcb8-475e-86cf-0b9eaca8a48f" providerId="ADAL" clId="{0B73D9CB-241D-4688-B0D2-32786C22DD72}" dt="2024-12-14T05:21:18.064" v="38562" actId="478"/>
          <ac:spMkLst>
            <pc:docMk/>
            <pc:sldMk cId="103921993" sldId="386"/>
            <ac:spMk id="42" creationId="{3CAB794E-BF69-C263-F115-87E0315BE37E}"/>
          </ac:spMkLst>
        </pc:spChg>
        <pc:spChg chg="del">
          <ac:chgData name="#CUI SHUAIWEN#" userId="35a196ea-bcb8-475e-86cf-0b9eaca8a48f" providerId="ADAL" clId="{0B73D9CB-241D-4688-B0D2-32786C22DD72}" dt="2024-12-14T05:21:22.072" v="38563" actId="478"/>
          <ac:spMkLst>
            <pc:docMk/>
            <pc:sldMk cId="103921993" sldId="386"/>
            <ac:spMk id="47" creationId="{0CC3014F-83E8-859B-295E-D1ED0B7E89A5}"/>
          </ac:spMkLst>
        </pc:spChg>
        <pc:spChg chg="del">
          <ac:chgData name="#CUI SHUAIWEN#" userId="35a196ea-bcb8-475e-86cf-0b9eaca8a48f" providerId="ADAL" clId="{0B73D9CB-241D-4688-B0D2-32786C22DD72}" dt="2024-12-14T05:21:22.072" v="38563" actId="478"/>
          <ac:spMkLst>
            <pc:docMk/>
            <pc:sldMk cId="103921993" sldId="386"/>
            <ac:spMk id="49" creationId="{4F9FBE6B-ED9A-A883-AB4C-903CDC5666D3}"/>
          </ac:spMkLst>
        </pc:spChg>
        <pc:spChg chg="del">
          <ac:chgData name="#CUI SHUAIWEN#" userId="35a196ea-bcb8-475e-86cf-0b9eaca8a48f" providerId="ADAL" clId="{0B73D9CB-241D-4688-B0D2-32786C22DD72}" dt="2024-12-14T05:21:22.072" v="38563" actId="478"/>
          <ac:spMkLst>
            <pc:docMk/>
            <pc:sldMk cId="103921993" sldId="386"/>
            <ac:spMk id="51" creationId="{764F502D-A7BF-418F-1452-72A03C31580B}"/>
          </ac:spMkLst>
        </pc:spChg>
        <pc:spChg chg="del">
          <ac:chgData name="#CUI SHUAIWEN#" userId="35a196ea-bcb8-475e-86cf-0b9eaca8a48f" providerId="ADAL" clId="{0B73D9CB-241D-4688-B0D2-32786C22DD72}" dt="2024-12-14T05:21:22.072" v="38563" actId="478"/>
          <ac:spMkLst>
            <pc:docMk/>
            <pc:sldMk cId="103921993" sldId="386"/>
            <ac:spMk id="52" creationId="{4005A7C6-57B9-F250-23C5-E6A7B676E818}"/>
          </ac:spMkLst>
        </pc:spChg>
        <pc:spChg chg="del">
          <ac:chgData name="#CUI SHUAIWEN#" userId="35a196ea-bcb8-475e-86cf-0b9eaca8a48f" providerId="ADAL" clId="{0B73D9CB-241D-4688-B0D2-32786C22DD72}" dt="2024-12-14T05:21:18.064" v="38562" actId="478"/>
          <ac:spMkLst>
            <pc:docMk/>
            <pc:sldMk cId="103921993" sldId="386"/>
            <ac:spMk id="55" creationId="{FB458CD8-D7C2-6DE6-7AAD-BE6288249B7B}"/>
          </ac:spMkLst>
        </pc:spChg>
        <pc:spChg chg="del">
          <ac:chgData name="#CUI SHUAIWEN#" userId="35a196ea-bcb8-475e-86cf-0b9eaca8a48f" providerId="ADAL" clId="{0B73D9CB-241D-4688-B0D2-32786C22DD72}" dt="2024-12-14T05:21:18.064" v="38562" actId="478"/>
          <ac:spMkLst>
            <pc:docMk/>
            <pc:sldMk cId="103921993" sldId="386"/>
            <ac:spMk id="56" creationId="{DC8C7D31-E902-4E2D-7C4B-BB394FD3CA45}"/>
          </ac:spMkLst>
        </pc:spChg>
        <pc:spChg chg="del">
          <ac:chgData name="#CUI SHUAIWEN#" userId="35a196ea-bcb8-475e-86cf-0b9eaca8a48f" providerId="ADAL" clId="{0B73D9CB-241D-4688-B0D2-32786C22DD72}" dt="2024-12-14T05:21:18.064" v="38562" actId="478"/>
          <ac:spMkLst>
            <pc:docMk/>
            <pc:sldMk cId="103921993" sldId="386"/>
            <ac:spMk id="57" creationId="{8A70711C-EA63-A7FF-ABC6-FCEF714B1256}"/>
          </ac:spMkLst>
        </pc:spChg>
        <pc:spChg chg="del">
          <ac:chgData name="#CUI SHUAIWEN#" userId="35a196ea-bcb8-475e-86cf-0b9eaca8a48f" providerId="ADAL" clId="{0B73D9CB-241D-4688-B0D2-32786C22DD72}" dt="2024-12-14T05:21:18.064" v="38562" actId="478"/>
          <ac:spMkLst>
            <pc:docMk/>
            <pc:sldMk cId="103921993" sldId="386"/>
            <ac:spMk id="58" creationId="{E5D18511-D8C7-21EB-395E-421AA3FF077C}"/>
          </ac:spMkLst>
        </pc:spChg>
        <pc:spChg chg="del">
          <ac:chgData name="#CUI SHUAIWEN#" userId="35a196ea-bcb8-475e-86cf-0b9eaca8a48f" providerId="ADAL" clId="{0B73D9CB-241D-4688-B0D2-32786C22DD72}" dt="2024-12-14T05:21:18.064" v="38562" actId="478"/>
          <ac:spMkLst>
            <pc:docMk/>
            <pc:sldMk cId="103921993" sldId="386"/>
            <ac:spMk id="59" creationId="{E3FEC542-5B29-84F1-0ED1-852562BB0D34}"/>
          </ac:spMkLst>
        </pc:spChg>
        <pc:spChg chg="del">
          <ac:chgData name="#CUI SHUAIWEN#" userId="35a196ea-bcb8-475e-86cf-0b9eaca8a48f" providerId="ADAL" clId="{0B73D9CB-241D-4688-B0D2-32786C22DD72}" dt="2024-12-14T05:21:18.064" v="38562" actId="478"/>
          <ac:spMkLst>
            <pc:docMk/>
            <pc:sldMk cId="103921993" sldId="386"/>
            <ac:spMk id="60" creationId="{B1FC5F85-9549-8AA0-7D08-2B4C7DA92546}"/>
          </ac:spMkLst>
        </pc:spChg>
        <pc:spChg chg="mod">
          <ac:chgData name="#CUI SHUAIWEN#" userId="35a196ea-bcb8-475e-86cf-0b9eaca8a48f" providerId="ADAL" clId="{0B73D9CB-241D-4688-B0D2-32786C22DD72}" dt="2024-12-14T05:22:46.390" v="38583" actId="14100"/>
          <ac:spMkLst>
            <pc:docMk/>
            <pc:sldMk cId="103921993" sldId="386"/>
            <ac:spMk id="149" creationId="{1B75A3F7-6AFA-52DD-CBDD-7C2778684416}"/>
          </ac:spMkLst>
        </pc:spChg>
        <pc:grpChg chg="add mod">
          <ac:chgData name="#CUI SHUAIWEN#" userId="35a196ea-bcb8-475e-86cf-0b9eaca8a48f" providerId="ADAL" clId="{0B73D9CB-241D-4688-B0D2-32786C22DD72}" dt="2024-12-14T05:35:02.588" v="38591" actId="1076"/>
          <ac:grpSpMkLst>
            <pc:docMk/>
            <pc:sldMk cId="103921993" sldId="386"/>
            <ac:grpSpMk id="18" creationId="{793A2283-93AF-C44E-2FD5-71CB99DA3F38}"/>
          </ac:grpSpMkLst>
        </pc:grpChg>
        <pc:grpChg chg="add mod">
          <ac:chgData name="#CUI SHUAIWEN#" userId="35a196ea-bcb8-475e-86cf-0b9eaca8a48f" providerId="ADAL" clId="{0B73D9CB-241D-4688-B0D2-32786C22DD72}" dt="2024-12-14T05:41:16.303" v="38648" actId="1076"/>
          <ac:grpSpMkLst>
            <pc:docMk/>
            <pc:sldMk cId="103921993" sldId="386"/>
            <ac:grpSpMk id="23" creationId="{05B4E19F-7990-4051-41B0-6C9B6183370A}"/>
          </ac:grpSpMkLst>
        </pc:grpChg>
        <pc:grpChg chg="del">
          <ac:chgData name="#CUI SHUAIWEN#" userId="35a196ea-bcb8-475e-86cf-0b9eaca8a48f" providerId="ADAL" clId="{0B73D9CB-241D-4688-B0D2-32786C22DD72}" dt="2024-12-14T05:21:22.072" v="38563" actId="478"/>
          <ac:grpSpMkLst>
            <pc:docMk/>
            <pc:sldMk cId="103921993" sldId="386"/>
            <ac:grpSpMk id="54" creationId="{431B4399-4A98-FA7C-EAB6-2775F8873BF0}"/>
          </ac:grpSpMkLst>
        </pc:grpChg>
        <pc:picChg chg="add mod ord">
          <ac:chgData name="#CUI SHUAIWEN#" userId="35a196ea-bcb8-475e-86cf-0b9eaca8a48f" providerId="ADAL" clId="{0B73D9CB-241D-4688-B0D2-32786C22DD72}" dt="2024-12-14T05:38:15.479" v="38623" actId="14100"/>
          <ac:picMkLst>
            <pc:docMk/>
            <pc:sldMk cId="103921993" sldId="386"/>
            <ac:picMk id="14" creationId="{F90B9F70-98C1-783B-3689-D89987F036C7}"/>
          </ac:picMkLst>
        </pc:picChg>
        <pc:picChg chg="mod">
          <ac:chgData name="#CUI SHUAIWEN#" userId="35a196ea-bcb8-475e-86cf-0b9eaca8a48f" providerId="ADAL" clId="{0B73D9CB-241D-4688-B0D2-32786C22DD72}" dt="2024-12-14T05:35:00.184" v="38590" actId="164"/>
          <ac:picMkLst>
            <pc:docMk/>
            <pc:sldMk cId="103921993" sldId="386"/>
            <ac:picMk id="19" creationId="{E91C183E-9A09-997C-EC82-0E8B36AFFC3E}"/>
          </ac:picMkLst>
        </pc:picChg>
        <pc:picChg chg="del">
          <ac:chgData name="#CUI SHUAIWEN#" userId="35a196ea-bcb8-475e-86cf-0b9eaca8a48f" providerId="ADAL" clId="{0B73D9CB-241D-4688-B0D2-32786C22DD72}" dt="2024-12-14T05:21:18.064" v="38562" actId="478"/>
          <ac:picMkLst>
            <pc:docMk/>
            <pc:sldMk cId="103921993" sldId="386"/>
            <ac:picMk id="27" creationId="{95892436-B992-F05E-1286-5FD943FCEF6B}"/>
          </ac:picMkLst>
        </pc:picChg>
      </pc:sldChg>
      <pc:sldChg chg="addSp delSp modSp add mod delAnim modAnim modNotesTx">
        <pc:chgData name="#CUI SHUAIWEN#" userId="35a196ea-bcb8-475e-86cf-0b9eaca8a48f" providerId="ADAL" clId="{0B73D9CB-241D-4688-B0D2-32786C22DD72}" dt="2024-12-14T08:56:25.540" v="44583" actId="20577"/>
        <pc:sldMkLst>
          <pc:docMk/>
          <pc:sldMk cId="2591555112" sldId="386"/>
        </pc:sldMkLst>
        <pc:spChg chg="add del mod">
          <ac:chgData name="#CUI SHUAIWEN#" userId="35a196ea-bcb8-475e-86cf-0b9eaca8a48f" providerId="ADAL" clId="{0B73D9CB-241D-4688-B0D2-32786C22DD72}" dt="2024-12-14T06:07:18.120" v="38771" actId="478"/>
          <ac:spMkLst>
            <pc:docMk/>
            <pc:sldMk cId="2591555112" sldId="386"/>
            <ac:spMk id="14" creationId="{93AB0A5A-4102-E907-9B9B-A3F18DBEDC2E}"/>
          </ac:spMkLst>
        </pc:spChg>
        <pc:spChg chg="mod topLvl">
          <ac:chgData name="#CUI SHUAIWEN#" userId="35a196ea-bcb8-475e-86cf-0b9eaca8a48f" providerId="ADAL" clId="{0B73D9CB-241D-4688-B0D2-32786C22DD72}" dt="2024-12-14T06:41:14.723" v="39322" actId="164"/>
          <ac:spMkLst>
            <pc:docMk/>
            <pc:sldMk cId="2591555112" sldId="386"/>
            <ac:spMk id="19" creationId="{C2181C80-AAE0-09CB-3918-6EFAD25C4016}"/>
          </ac:spMkLst>
        </pc:spChg>
        <pc:spChg chg="mod topLvl">
          <ac:chgData name="#CUI SHUAIWEN#" userId="35a196ea-bcb8-475e-86cf-0b9eaca8a48f" providerId="ADAL" clId="{0B73D9CB-241D-4688-B0D2-32786C22DD72}" dt="2024-12-14T06:41:14.723" v="39322" actId="164"/>
          <ac:spMkLst>
            <pc:docMk/>
            <pc:sldMk cId="2591555112" sldId="386"/>
            <ac:spMk id="20" creationId="{8690239A-579B-F263-2F38-9D8C72C58ED2}"/>
          </ac:spMkLst>
        </pc:spChg>
        <pc:spChg chg="del mod topLvl">
          <ac:chgData name="#CUI SHUAIWEN#" userId="35a196ea-bcb8-475e-86cf-0b9eaca8a48f" providerId="ADAL" clId="{0B73D9CB-241D-4688-B0D2-32786C22DD72}" dt="2024-12-14T06:07:13.349" v="38769" actId="478"/>
          <ac:spMkLst>
            <pc:docMk/>
            <pc:sldMk cId="2591555112" sldId="386"/>
            <ac:spMk id="23" creationId="{4B6B6C25-43FD-AEE9-FA66-5B645E254010}"/>
          </ac:spMkLst>
        </pc:spChg>
        <pc:spChg chg="add mod">
          <ac:chgData name="#CUI SHUAIWEN#" userId="35a196ea-bcb8-475e-86cf-0b9eaca8a48f" providerId="ADAL" clId="{0B73D9CB-241D-4688-B0D2-32786C22DD72}" dt="2024-12-14T06:41:14.723" v="39322" actId="164"/>
          <ac:spMkLst>
            <pc:docMk/>
            <pc:sldMk cId="2591555112" sldId="386"/>
            <ac:spMk id="29" creationId="{C61C3C72-4688-FDAC-DF4D-D8E05177D83E}"/>
          </ac:spMkLst>
        </pc:spChg>
        <pc:spChg chg="mod">
          <ac:chgData name="#CUI SHUAIWEN#" userId="35a196ea-bcb8-475e-86cf-0b9eaca8a48f" providerId="ADAL" clId="{0B73D9CB-241D-4688-B0D2-32786C22DD72}" dt="2024-12-14T06:03:50.856" v="38741" actId="113"/>
          <ac:spMkLst>
            <pc:docMk/>
            <pc:sldMk cId="2591555112" sldId="386"/>
            <ac:spMk id="32" creationId="{0AF8A3E7-B10F-3ED8-1160-E57966C52339}"/>
          </ac:spMkLst>
        </pc:spChg>
        <pc:spChg chg="add del mod">
          <ac:chgData name="#CUI SHUAIWEN#" userId="35a196ea-bcb8-475e-86cf-0b9eaca8a48f" providerId="ADAL" clId="{0B73D9CB-241D-4688-B0D2-32786C22DD72}" dt="2024-12-14T06:11:46.545" v="38820" actId="478"/>
          <ac:spMkLst>
            <pc:docMk/>
            <pc:sldMk cId="2591555112" sldId="386"/>
            <ac:spMk id="33" creationId="{24C62829-25DA-BB2C-B434-A1F5E337F9A5}"/>
          </ac:spMkLst>
        </pc:spChg>
        <pc:spChg chg="add del mod">
          <ac:chgData name="#CUI SHUAIWEN#" userId="35a196ea-bcb8-475e-86cf-0b9eaca8a48f" providerId="ADAL" clId="{0B73D9CB-241D-4688-B0D2-32786C22DD72}" dt="2024-12-14T06:11:46.545" v="38820" actId="478"/>
          <ac:spMkLst>
            <pc:docMk/>
            <pc:sldMk cId="2591555112" sldId="386"/>
            <ac:spMk id="34" creationId="{F145C7BA-EB0B-2DF5-86E7-1169607E677C}"/>
          </ac:spMkLst>
        </pc:spChg>
        <pc:spChg chg="add del mod">
          <ac:chgData name="#CUI SHUAIWEN#" userId="35a196ea-bcb8-475e-86cf-0b9eaca8a48f" providerId="ADAL" clId="{0B73D9CB-241D-4688-B0D2-32786C22DD72}" dt="2024-12-14T06:11:46.545" v="38820" actId="478"/>
          <ac:spMkLst>
            <pc:docMk/>
            <pc:sldMk cId="2591555112" sldId="386"/>
            <ac:spMk id="35" creationId="{1352A6E9-A714-0CA1-5530-72248795084B}"/>
          </ac:spMkLst>
        </pc:spChg>
        <pc:spChg chg="add del mod">
          <ac:chgData name="#CUI SHUAIWEN#" userId="35a196ea-bcb8-475e-86cf-0b9eaca8a48f" providerId="ADAL" clId="{0B73D9CB-241D-4688-B0D2-32786C22DD72}" dt="2024-12-14T06:11:46.545" v="38820" actId="478"/>
          <ac:spMkLst>
            <pc:docMk/>
            <pc:sldMk cId="2591555112" sldId="386"/>
            <ac:spMk id="38" creationId="{E47E11EE-9120-E413-7A6D-0D51019CAFB8}"/>
          </ac:spMkLst>
        </pc:spChg>
        <pc:spChg chg="add del mod">
          <ac:chgData name="#CUI SHUAIWEN#" userId="35a196ea-bcb8-475e-86cf-0b9eaca8a48f" providerId="ADAL" clId="{0B73D9CB-241D-4688-B0D2-32786C22DD72}" dt="2024-12-14T06:11:46.545" v="38820" actId="478"/>
          <ac:spMkLst>
            <pc:docMk/>
            <pc:sldMk cId="2591555112" sldId="386"/>
            <ac:spMk id="42" creationId="{42D1B063-6E7C-AD5C-52C1-ED56AEB15DAE}"/>
          </ac:spMkLst>
        </pc:spChg>
        <pc:spChg chg="add del mod">
          <ac:chgData name="#CUI SHUAIWEN#" userId="35a196ea-bcb8-475e-86cf-0b9eaca8a48f" providerId="ADAL" clId="{0B73D9CB-241D-4688-B0D2-32786C22DD72}" dt="2024-12-14T06:11:46.545" v="38820" actId="478"/>
          <ac:spMkLst>
            <pc:docMk/>
            <pc:sldMk cId="2591555112" sldId="386"/>
            <ac:spMk id="47" creationId="{6B509968-D50B-C801-0DD4-662052F7A43F}"/>
          </ac:spMkLst>
        </pc:spChg>
        <pc:spChg chg="add del mod">
          <ac:chgData name="#CUI SHUAIWEN#" userId="35a196ea-bcb8-475e-86cf-0b9eaca8a48f" providerId="ADAL" clId="{0B73D9CB-241D-4688-B0D2-32786C22DD72}" dt="2024-12-14T06:11:46.545" v="38820" actId="478"/>
          <ac:spMkLst>
            <pc:docMk/>
            <pc:sldMk cId="2591555112" sldId="386"/>
            <ac:spMk id="49" creationId="{8FC706A0-D6FC-5649-D529-D41A27DA5B9B}"/>
          </ac:spMkLst>
        </pc:spChg>
        <pc:spChg chg="mod">
          <ac:chgData name="#CUI SHUAIWEN#" userId="35a196ea-bcb8-475e-86cf-0b9eaca8a48f" providerId="ADAL" clId="{0B73D9CB-241D-4688-B0D2-32786C22DD72}" dt="2024-12-14T05:46:04.266" v="38731" actId="14100"/>
          <ac:spMkLst>
            <pc:docMk/>
            <pc:sldMk cId="2591555112" sldId="386"/>
            <ac:spMk id="50" creationId="{A6409451-B4F3-93CC-C3D2-B2056EC54B04}"/>
          </ac:spMkLst>
        </pc:spChg>
        <pc:spChg chg="add del mod">
          <ac:chgData name="#CUI SHUAIWEN#" userId="35a196ea-bcb8-475e-86cf-0b9eaca8a48f" providerId="ADAL" clId="{0B73D9CB-241D-4688-B0D2-32786C22DD72}" dt="2024-12-14T06:11:46.545" v="38820" actId="478"/>
          <ac:spMkLst>
            <pc:docMk/>
            <pc:sldMk cId="2591555112" sldId="386"/>
            <ac:spMk id="51" creationId="{BB02E845-BAFC-9F60-611F-0A217DAA50EC}"/>
          </ac:spMkLst>
        </pc:spChg>
        <pc:spChg chg="add del mod">
          <ac:chgData name="#CUI SHUAIWEN#" userId="35a196ea-bcb8-475e-86cf-0b9eaca8a48f" providerId="ADAL" clId="{0B73D9CB-241D-4688-B0D2-32786C22DD72}" dt="2024-12-14T06:11:46.545" v="38820" actId="478"/>
          <ac:spMkLst>
            <pc:docMk/>
            <pc:sldMk cId="2591555112" sldId="386"/>
            <ac:spMk id="52" creationId="{E3D6C480-C55D-6FB4-299A-4CB6C0746EAC}"/>
          </ac:spMkLst>
        </pc:spChg>
        <pc:spChg chg="add del mod">
          <ac:chgData name="#CUI SHUAIWEN#" userId="35a196ea-bcb8-475e-86cf-0b9eaca8a48f" providerId="ADAL" clId="{0B73D9CB-241D-4688-B0D2-32786C22DD72}" dt="2024-12-14T06:11:46.545" v="38820" actId="478"/>
          <ac:spMkLst>
            <pc:docMk/>
            <pc:sldMk cId="2591555112" sldId="386"/>
            <ac:spMk id="54" creationId="{9FA43FE0-2D60-ED4D-EE33-6A8BA7D298DF}"/>
          </ac:spMkLst>
        </pc:spChg>
        <pc:spChg chg="add del mod">
          <ac:chgData name="#CUI SHUAIWEN#" userId="35a196ea-bcb8-475e-86cf-0b9eaca8a48f" providerId="ADAL" clId="{0B73D9CB-241D-4688-B0D2-32786C22DD72}" dt="2024-12-14T06:11:46.545" v="38820" actId="478"/>
          <ac:spMkLst>
            <pc:docMk/>
            <pc:sldMk cId="2591555112" sldId="386"/>
            <ac:spMk id="55" creationId="{9D6FD0B4-558F-5879-9EF2-7A9A3F7845E0}"/>
          </ac:spMkLst>
        </pc:spChg>
        <pc:spChg chg="add del mod">
          <ac:chgData name="#CUI SHUAIWEN#" userId="35a196ea-bcb8-475e-86cf-0b9eaca8a48f" providerId="ADAL" clId="{0B73D9CB-241D-4688-B0D2-32786C22DD72}" dt="2024-12-14T06:11:46.545" v="38820" actId="478"/>
          <ac:spMkLst>
            <pc:docMk/>
            <pc:sldMk cId="2591555112" sldId="386"/>
            <ac:spMk id="56" creationId="{E6B7F161-D1C8-AD90-3102-191EC588CCF5}"/>
          </ac:spMkLst>
        </pc:spChg>
        <pc:spChg chg="mod">
          <ac:chgData name="#CUI SHUAIWEN#" userId="35a196ea-bcb8-475e-86cf-0b9eaca8a48f" providerId="ADAL" clId="{0B73D9CB-241D-4688-B0D2-32786C22DD72}" dt="2024-12-14T05:46:06.830" v="38732" actId="14100"/>
          <ac:spMkLst>
            <pc:docMk/>
            <pc:sldMk cId="2591555112" sldId="386"/>
            <ac:spMk id="62" creationId="{2705B85B-D752-8A6E-B3E0-71D883ECB68A}"/>
          </ac:spMkLst>
        </pc:spChg>
        <pc:spChg chg="add mod">
          <ac:chgData name="#CUI SHUAIWEN#" userId="35a196ea-bcb8-475e-86cf-0b9eaca8a48f" providerId="ADAL" clId="{0B73D9CB-241D-4688-B0D2-32786C22DD72}" dt="2024-12-14T06:41:23.910" v="39324" actId="164"/>
          <ac:spMkLst>
            <pc:docMk/>
            <pc:sldMk cId="2591555112" sldId="386"/>
            <ac:spMk id="70" creationId="{BBC77742-C650-95FB-F2B8-DAE85EC357B6}"/>
          </ac:spMkLst>
        </pc:spChg>
        <pc:spChg chg="add mod">
          <ac:chgData name="#CUI SHUAIWEN#" userId="35a196ea-bcb8-475e-86cf-0b9eaca8a48f" providerId="ADAL" clId="{0B73D9CB-241D-4688-B0D2-32786C22DD72}" dt="2024-12-14T06:41:23.910" v="39324" actId="164"/>
          <ac:spMkLst>
            <pc:docMk/>
            <pc:sldMk cId="2591555112" sldId="386"/>
            <ac:spMk id="71" creationId="{77AB5500-6D98-982C-1FCC-0DD6677CDC05}"/>
          </ac:spMkLst>
        </pc:spChg>
        <pc:spChg chg="add del mod">
          <ac:chgData name="#CUI SHUAIWEN#" userId="35a196ea-bcb8-475e-86cf-0b9eaca8a48f" providerId="ADAL" clId="{0B73D9CB-241D-4688-B0D2-32786C22DD72}" dt="2024-12-14T06:20:45.652" v="39013" actId="478"/>
          <ac:spMkLst>
            <pc:docMk/>
            <pc:sldMk cId="2591555112" sldId="386"/>
            <ac:spMk id="73" creationId="{DEE8E4F3-7BF3-8E6D-8CEB-EF2944B5B173}"/>
          </ac:spMkLst>
        </pc:spChg>
        <pc:spChg chg="add mod">
          <ac:chgData name="#CUI SHUAIWEN#" userId="35a196ea-bcb8-475e-86cf-0b9eaca8a48f" providerId="ADAL" clId="{0B73D9CB-241D-4688-B0D2-32786C22DD72}" dt="2024-12-14T06:22:20.536" v="39044"/>
          <ac:spMkLst>
            <pc:docMk/>
            <pc:sldMk cId="2591555112" sldId="386"/>
            <ac:spMk id="77" creationId="{4010D512-8956-AE08-7177-37869CC7737A}"/>
          </ac:spMkLst>
        </pc:spChg>
        <pc:spChg chg="add mod">
          <ac:chgData name="#CUI SHUAIWEN#" userId="35a196ea-bcb8-475e-86cf-0b9eaca8a48f" providerId="ADAL" clId="{0B73D9CB-241D-4688-B0D2-32786C22DD72}" dt="2024-12-14T06:22:20.536" v="39044"/>
          <ac:spMkLst>
            <pc:docMk/>
            <pc:sldMk cId="2591555112" sldId="386"/>
            <ac:spMk id="78" creationId="{007B1DD2-9994-E206-1E23-401ED3D4BA01}"/>
          </ac:spMkLst>
        </pc:spChg>
        <pc:spChg chg="add mod">
          <ac:chgData name="#CUI SHUAIWEN#" userId="35a196ea-bcb8-475e-86cf-0b9eaca8a48f" providerId="ADAL" clId="{0B73D9CB-241D-4688-B0D2-32786C22DD72}" dt="2024-12-14T06:22:20.536" v="39044"/>
          <ac:spMkLst>
            <pc:docMk/>
            <pc:sldMk cId="2591555112" sldId="386"/>
            <ac:spMk id="79" creationId="{AB8EE684-12E9-EA0D-F1DC-A2F6F1DBE1A8}"/>
          </ac:spMkLst>
        </pc:spChg>
        <pc:spChg chg="add mod">
          <ac:chgData name="#CUI SHUAIWEN#" userId="35a196ea-bcb8-475e-86cf-0b9eaca8a48f" providerId="ADAL" clId="{0B73D9CB-241D-4688-B0D2-32786C22DD72}" dt="2024-12-14T06:22:20.536" v="39044"/>
          <ac:spMkLst>
            <pc:docMk/>
            <pc:sldMk cId="2591555112" sldId="386"/>
            <ac:spMk id="82" creationId="{CAA7BCFF-88A9-56B3-65CF-FBFEC4FCBC31}"/>
          </ac:spMkLst>
        </pc:spChg>
        <pc:spChg chg="add mod">
          <ac:chgData name="#CUI SHUAIWEN#" userId="35a196ea-bcb8-475e-86cf-0b9eaca8a48f" providerId="ADAL" clId="{0B73D9CB-241D-4688-B0D2-32786C22DD72}" dt="2024-12-14T06:22:20.536" v="39044"/>
          <ac:spMkLst>
            <pc:docMk/>
            <pc:sldMk cId="2591555112" sldId="386"/>
            <ac:spMk id="84" creationId="{214CFA28-3841-06AC-D72C-B4D9092432B1}"/>
          </ac:spMkLst>
        </pc:spChg>
        <pc:spChg chg="add mod">
          <ac:chgData name="#CUI SHUAIWEN#" userId="35a196ea-bcb8-475e-86cf-0b9eaca8a48f" providerId="ADAL" clId="{0B73D9CB-241D-4688-B0D2-32786C22DD72}" dt="2024-12-14T06:22:20.536" v="39044"/>
          <ac:spMkLst>
            <pc:docMk/>
            <pc:sldMk cId="2591555112" sldId="386"/>
            <ac:spMk id="87" creationId="{634DF428-C7AF-ABB7-46E2-15706F3D80B9}"/>
          </ac:spMkLst>
        </pc:spChg>
        <pc:spChg chg="add mod">
          <ac:chgData name="#CUI SHUAIWEN#" userId="35a196ea-bcb8-475e-86cf-0b9eaca8a48f" providerId="ADAL" clId="{0B73D9CB-241D-4688-B0D2-32786C22DD72}" dt="2024-12-14T06:22:20.536" v="39044"/>
          <ac:spMkLst>
            <pc:docMk/>
            <pc:sldMk cId="2591555112" sldId="386"/>
            <ac:spMk id="88" creationId="{E59C9866-529C-01B4-6EDB-D4512A6C9A6E}"/>
          </ac:spMkLst>
        </pc:spChg>
        <pc:spChg chg="add mod">
          <ac:chgData name="#CUI SHUAIWEN#" userId="35a196ea-bcb8-475e-86cf-0b9eaca8a48f" providerId="ADAL" clId="{0B73D9CB-241D-4688-B0D2-32786C22DD72}" dt="2024-12-14T06:22:20.536" v="39044"/>
          <ac:spMkLst>
            <pc:docMk/>
            <pc:sldMk cId="2591555112" sldId="386"/>
            <ac:spMk id="89" creationId="{B107B0A4-7AA4-EBB0-A767-E2CE3CC063A8}"/>
          </ac:spMkLst>
        </pc:spChg>
        <pc:spChg chg="add mod">
          <ac:chgData name="#CUI SHUAIWEN#" userId="35a196ea-bcb8-475e-86cf-0b9eaca8a48f" providerId="ADAL" clId="{0B73D9CB-241D-4688-B0D2-32786C22DD72}" dt="2024-12-14T06:22:20.536" v="39044"/>
          <ac:spMkLst>
            <pc:docMk/>
            <pc:sldMk cId="2591555112" sldId="386"/>
            <ac:spMk id="90" creationId="{A888A53F-6021-E736-87CB-405EC2EE25CF}"/>
          </ac:spMkLst>
        </pc:spChg>
        <pc:spChg chg="add mod">
          <ac:chgData name="#CUI SHUAIWEN#" userId="35a196ea-bcb8-475e-86cf-0b9eaca8a48f" providerId="ADAL" clId="{0B73D9CB-241D-4688-B0D2-32786C22DD72}" dt="2024-12-14T06:22:20.536" v="39044"/>
          <ac:spMkLst>
            <pc:docMk/>
            <pc:sldMk cId="2591555112" sldId="386"/>
            <ac:spMk id="91" creationId="{EB80F269-CEB4-2D5F-3869-8F8D9907A2F7}"/>
          </ac:spMkLst>
        </pc:spChg>
        <pc:spChg chg="add mod">
          <ac:chgData name="#CUI SHUAIWEN#" userId="35a196ea-bcb8-475e-86cf-0b9eaca8a48f" providerId="ADAL" clId="{0B73D9CB-241D-4688-B0D2-32786C22DD72}" dt="2024-12-14T06:22:20.536" v="39044"/>
          <ac:spMkLst>
            <pc:docMk/>
            <pc:sldMk cId="2591555112" sldId="386"/>
            <ac:spMk id="92" creationId="{64CA66B7-575A-B8F0-6FD4-5E9778F3B316}"/>
          </ac:spMkLst>
        </pc:spChg>
        <pc:spChg chg="add mod">
          <ac:chgData name="#CUI SHUAIWEN#" userId="35a196ea-bcb8-475e-86cf-0b9eaca8a48f" providerId="ADAL" clId="{0B73D9CB-241D-4688-B0D2-32786C22DD72}" dt="2024-12-14T06:22:20.536" v="39044"/>
          <ac:spMkLst>
            <pc:docMk/>
            <pc:sldMk cId="2591555112" sldId="386"/>
            <ac:spMk id="93" creationId="{D1F038CB-E750-19E5-A570-C8CC8F09B09A}"/>
          </ac:spMkLst>
        </pc:spChg>
        <pc:spChg chg="add mod">
          <ac:chgData name="#CUI SHUAIWEN#" userId="35a196ea-bcb8-475e-86cf-0b9eaca8a48f" providerId="ADAL" clId="{0B73D9CB-241D-4688-B0D2-32786C22DD72}" dt="2024-12-14T06:41:33.630" v="39326" actId="164"/>
          <ac:spMkLst>
            <pc:docMk/>
            <pc:sldMk cId="2591555112" sldId="386"/>
            <ac:spMk id="102" creationId="{13CAA0DA-D2A9-67B5-3842-1B643717DF3F}"/>
          </ac:spMkLst>
        </pc:spChg>
        <pc:spChg chg="add mod">
          <ac:chgData name="#CUI SHUAIWEN#" userId="35a196ea-bcb8-475e-86cf-0b9eaca8a48f" providerId="ADAL" clId="{0B73D9CB-241D-4688-B0D2-32786C22DD72}" dt="2024-12-14T06:41:33.630" v="39326" actId="164"/>
          <ac:spMkLst>
            <pc:docMk/>
            <pc:sldMk cId="2591555112" sldId="386"/>
            <ac:spMk id="103" creationId="{0BD64B49-DCDA-A335-249E-A32C5D460B48}"/>
          </ac:spMkLst>
        </pc:spChg>
        <pc:spChg chg="add mod topLvl">
          <ac:chgData name="#CUI SHUAIWEN#" userId="35a196ea-bcb8-475e-86cf-0b9eaca8a48f" providerId="ADAL" clId="{0B73D9CB-241D-4688-B0D2-32786C22DD72}" dt="2024-12-14T06:59:38.837" v="39456" actId="164"/>
          <ac:spMkLst>
            <pc:docMk/>
            <pc:sldMk cId="2591555112" sldId="386"/>
            <ac:spMk id="105" creationId="{4DE12DFA-B9C7-ABA1-3549-DC04CCA8C647}"/>
          </ac:spMkLst>
        </pc:spChg>
        <pc:spChg chg="add mod topLvl">
          <ac:chgData name="#CUI SHUAIWEN#" userId="35a196ea-bcb8-475e-86cf-0b9eaca8a48f" providerId="ADAL" clId="{0B73D9CB-241D-4688-B0D2-32786C22DD72}" dt="2024-12-14T06:59:38.837" v="39456" actId="164"/>
          <ac:spMkLst>
            <pc:docMk/>
            <pc:sldMk cId="2591555112" sldId="386"/>
            <ac:spMk id="110" creationId="{D2111DFA-1413-8453-E147-B60E5FBA62CE}"/>
          </ac:spMkLst>
        </pc:spChg>
        <pc:spChg chg="add del mod">
          <ac:chgData name="#CUI SHUAIWEN#" userId="35a196ea-bcb8-475e-86cf-0b9eaca8a48f" providerId="ADAL" clId="{0B73D9CB-241D-4688-B0D2-32786C22DD72}" dt="2024-12-14T06:33:16.082" v="39192" actId="478"/>
          <ac:spMkLst>
            <pc:docMk/>
            <pc:sldMk cId="2591555112" sldId="386"/>
            <ac:spMk id="111" creationId="{81E59557-3BD1-2549-DDF0-ED3D1B1D21A5}"/>
          </ac:spMkLst>
        </pc:spChg>
        <pc:spChg chg="add mod topLvl">
          <ac:chgData name="#CUI SHUAIWEN#" userId="35a196ea-bcb8-475e-86cf-0b9eaca8a48f" providerId="ADAL" clId="{0B73D9CB-241D-4688-B0D2-32786C22DD72}" dt="2024-12-14T06:59:38.837" v="39456" actId="164"/>
          <ac:spMkLst>
            <pc:docMk/>
            <pc:sldMk cId="2591555112" sldId="386"/>
            <ac:spMk id="112" creationId="{ECE77314-8588-C47D-2F5F-A475FDB33DDB}"/>
          </ac:spMkLst>
        </pc:spChg>
        <pc:spChg chg="add mod">
          <ac:chgData name="#CUI SHUAIWEN#" userId="35a196ea-bcb8-475e-86cf-0b9eaca8a48f" providerId="ADAL" clId="{0B73D9CB-241D-4688-B0D2-32786C22DD72}" dt="2024-12-14T06:35:05.742" v="39210" actId="1076"/>
          <ac:spMkLst>
            <pc:docMk/>
            <pc:sldMk cId="2591555112" sldId="386"/>
            <ac:spMk id="118" creationId="{29419092-B5A7-5232-E254-D2897F56700F}"/>
          </ac:spMkLst>
        </pc:spChg>
        <pc:spChg chg="add del mod">
          <ac:chgData name="#CUI SHUAIWEN#" userId="35a196ea-bcb8-475e-86cf-0b9eaca8a48f" providerId="ADAL" clId="{0B73D9CB-241D-4688-B0D2-32786C22DD72}" dt="2024-12-14T06:35:29.410" v="39214" actId="478"/>
          <ac:spMkLst>
            <pc:docMk/>
            <pc:sldMk cId="2591555112" sldId="386"/>
            <ac:spMk id="121" creationId="{EB3D9409-CDE0-9093-175E-0A812054C5BB}"/>
          </ac:spMkLst>
        </pc:spChg>
        <pc:spChg chg="add mod topLvl">
          <ac:chgData name="#CUI SHUAIWEN#" userId="35a196ea-bcb8-475e-86cf-0b9eaca8a48f" providerId="ADAL" clId="{0B73D9CB-241D-4688-B0D2-32786C22DD72}" dt="2024-12-14T06:59:38.837" v="39456" actId="164"/>
          <ac:spMkLst>
            <pc:docMk/>
            <pc:sldMk cId="2591555112" sldId="386"/>
            <ac:spMk id="124" creationId="{A9CFF761-862F-18C8-7DF1-83296888D7CD}"/>
          </ac:spMkLst>
        </pc:spChg>
        <pc:spChg chg="add mod topLvl">
          <ac:chgData name="#CUI SHUAIWEN#" userId="35a196ea-bcb8-475e-86cf-0b9eaca8a48f" providerId="ADAL" clId="{0B73D9CB-241D-4688-B0D2-32786C22DD72}" dt="2024-12-14T06:59:38.837" v="39456" actId="164"/>
          <ac:spMkLst>
            <pc:docMk/>
            <pc:sldMk cId="2591555112" sldId="386"/>
            <ac:spMk id="127" creationId="{484FEA1C-60F6-04F5-E83A-93F1EEC35FD2}"/>
          </ac:spMkLst>
        </pc:spChg>
        <pc:spChg chg="add mod topLvl">
          <ac:chgData name="#CUI SHUAIWEN#" userId="35a196ea-bcb8-475e-86cf-0b9eaca8a48f" providerId="ADAL" clId="{0B73D9CB-241D-4688-B0D2-32786C22DD72}" dt="2024-12-14T06:59:38.837" v="39456" actId="164"/>
          <ac:spMkLst>
            <pc:docMk/>
            <pc:sldMk cId="2591555112" sldId="386"/>
            <ac:spMk id="135" creationId="{72FBB1C3-ABB2-9E8A-3D8E-EE1A3E1D428D}"/>
          </ac:spMkLst>
        </pc:spChg>
        <pc:spChg chg="add mod topLvl">
          <ac:chgData name="#CUI SHUAIWEN#" userId="35a196ea-bcb8-475e-86cf-0b9eaca8a48f" providerId="ADAL" clId="{0B73D9CB-241D-4688-B0D2-32786C22DD72}" dt="2024-12-14T06:59:38.837" v="39456" actId="164"/>
          <ac:spMkLst>
            <pc:docMk/>
            <pc:sldMk cId="2591555112" sldId="386"/>
            <ac:spMk id="138" creationId="{191A8AF6-65B4-5026-226D-C80DC9BEBDB3}"/>
          </ac:spMkLst>
        </pc:spChg>
        <pc:spChg chg="add mod">
          <ac:chgData name="#CUI SHUAIWEN#" userId="35a196ea-bcb8-475e-86cf-0b9eaca8a48f" providerId="ADAL" clId="{0B73D9CB-241D-4688-B0D2-32786C22DD72}" dt="2024-12-14T06:59:38.837" v="39456" actId="164"/>
          <ac:spMkLst>
            <pc:docMk/>
            <pc:sldMk cId="2591555112" sldId="386"/>
            <ac:spMk id="151" creationId="{97E83E67-6006-5C41-7634-BDABEEC8C1F8}"/>
          </ac:spMkLst>
        </pc:spChg>
        <pc:spChg chg="add mod">
          <ac:chgData name="#CUI SHUAIWEN#" userId="35a196ea-bcb8-475e-86cf-0b9eaca8a48f" providerId="ADAL" clId="{0B73D9CB-241D-4688-B0D2-32786C22DD72}" dt="2024-12-14T06:59:38.837" v="39456" actId="164"/>
          <ac:spMkLst>
            <pc:docMk/>
            <pc:sldMk cId="2591555112" sldId="386"/>
            <ac:spMk id="152" creationId="{0252E4BF-5F41-68C3-4879-4494C1DF0C7A}"/>
          </ac:spMkLst>
        </pc:spChg>
        <pc:grpChg chg="del">
          <ac:chgData name="#CUI SHUAIWEN#" userId="35a196ea-bcb8-475e-86cf-0b9eaca8a48f" providerId="ADAL" clId="{0B73D9CB-241D-4688-B0D2-32786C22DD72}" dt="2024-12-14T05:45:36.284" v="38678" actId="478"/>
          <ac:grpSpMkLst>
            <pc:docMk/>
            <pc:sldMk cId="2591555112" sldId="386"/>
            <ac:grpSpMk id="3" creationId="{E4C35326-561A-02AB-2E6E-E86DBE8C1C45}"/>
          </ac:grpSpMkLst>
        </pc:grpChg>
        <pc:grpChg chg="del">
          <ac:chgData name="#CUI SHUAIWEN#" userId="35a196ea-bcb8-475e-86cf-0b9eaca8a48f" providerId="ADAL" clId="{0B73D9CB-241D-4688-B0D2-32786C22DD72}" dt="2024-12-14T05:45:37.351" v="38679" actId="478"/>
          <ac:grpSpMkLst>
            <pc:docMk/>
            <pc:sldMk cId="2591555112" sldId="386"/>
            <ac:grpSpMk id="12" creationId="{1A40BFA7-A4E3-768A-0244-ADAF0AE67788}"/>
          </ac:grpSpMkLst>
        </pc:grpChg>
        <pc:grpChg chg="add del mod">
          <ac:chgData name="#CUI SHUAIWEN#" userId="35a196ea-bcb8-475e-86cf-0b9eaca8a48f" providerId="ADAL" clId="{0B73D9CB-241D-4688-B0D2-32786C22DD72}" dt="2024-12-14T06:05:05.482" v="38759" actId="165"/>
          <ac:grpSpMkLst>
            <pc:docMk/>
            <pc:sldMk cId="2591555112" sldId="386"/>
            <ac:grpSpMk id="18" creationId="{F27E67D4-C55B-D0E5-FCC2-8A9C433A634A}"/>
          </ac:grpSpMkLst>
        </pc:grpChg>
        <pc:grpChg chg="add mod">
          <ac:chgData name="#CUI SHUAIWEN#" userId="35a196ea-bcb8-475e-86cf-0b9eaca8a48f" providerId="ADAL" clId="{0B73D9CB-241D-4688-B0D2-32786C22DD72}" dt="2024-12-14T06:41:14.723" v="39322" actId="164"/>
          <ac:grpSpMkLst>
            <pc:docMk/>
            <pc:sldMk cId="2591555112" sldId="386"/>
            <ac:grpSpMk id="146" creationId="{62D4B475-BA2D-03F2-A1C5-D85226FC17F6}"/>
          </ac:grpSpMkLst>
        </pc:grpChg>
        <pc:grpChg chg="add mod">
          <ac:chgData name="#CUI SHUAIWEN#" userId="35a196ea-bcb8-475e-86cf-0b9eaca8a48f" providerId="ADAL" clId="{0B73D9CB-241D-4688-B0D2-32786C22DD72}" dt="2024-12-14T06:41:23.910" v="39324" actId="164"/>
          <ac:grpSpMkLst>
            <pc:docMk/>
            <pc:sldMk cId="2591555112" sldId="386"/>
            <ac:grpSpMk id="147" creationId="{59F33E70-0EB9-775F-A71A-2548DF451401}"/>
          </ac:grpSpMkLst>
        </pc:grpChg>
        <pc:grpChg chg="add mod">
          <ac:chgData name="#CUI SHUAIWEN#" userId="35a196ea-bcb8-475e-86cf-0b9eaca8a48f" providerId="ADAL" clId="{0B73D9CB-241D-4688-B0D2-32786C22DD72}" dt="2024-12-14T06:41:33.630" v="39326" actId="164"/>
          <ac:grpSpMkLst>
            <pc:docMk/>
            <pc:sldMk cId="2591555112" sldId="386"/>
            <ac:grpSpMk id="148" creationId="{65B23A08-0063-E078-2403-B2CD200A25DE}"/>
          </ac:grpSpMkLst>
        </pc:grpChg>
        <pc:grpChg chg="add del mod">
          <ac:chgData name="#CUI SHUAIWEN#" userId="35a196ea-bcb8-475e-86cf-0b9eaca8a48f" providerId="ADAL" clId="{0B73D9CB-241D-4688-B0D2-32786C22DD72}" dt="2024-12-14T06:42:18.292" v="39332" actId="165"/>
          <ac:grpSpMkLst>
            <pc:docMk/>
            <pc:sldMk cId="2591555112" sldId="386"/>
            <ac:grpSpMk id="149" creationId="{7E2800CF-491E-7840-CDC7-3FB2F4EBCA31}"/>
          </ac:grpSpMkLst>
        </pc:grpChg>
        <pc:grpChg chg="add del mod">
          <ac:chgData name="#CUI SHUAIWEN#" userId="35a196ea-bcb8-475e-86cf-0b9eaca8a48f" providerId="ADAL" clId="{0B73D9CB-241D-4688-B0D2-32786C22DD72}" dt="2024-12-14T06:57:18.220" v="39385" actId="165"/>
          <ac:grpSpMkLst>
            <pc:docMk/>
            <pc:sldMk cId="2591555112" sldId="386"/>
            <ac:grpSpMk id="150" creationId="{5F8F2237-C358-C37D-E85A-24D7340EDE51}"/>
          </ac:grpSpMkLst>
        </pc:grpChg>
        <pc:grpChg chg="add mod">
          <ac:chgData name="#CUI SHUAIWEN#" userId="35a196ea-bcb8-475e-86cf-0b9eaca8a48f" providerId="ADAL" clId="{0B73D9CB-241D-4688-B0D2-32786C22DD72}" dt="2024-12-14T08:55:43.480" v="44534" actId="1076"/>
          <ac:grpSpMkLst>
            <pc:docMk/>
            <pc:sldMk cId="2591555112" sldId="386"/>
            <ac:grpSpMk id="153" creationId="{73841DCC-B7C4-B49A-318A-E2D500E008F4}"/>
          </ac:grpSpMkLst>
        </pc:grpChg>
        <pc:picChg chg="del mod topLvl">
          <ac:chgData name="#CUI SHUAIWEN#" userId="35a196ea-bcb8-475e-86cf-0b9eaca8a48f" providerId="ADAL" clId="{0B73D9CB-241D-4688-B0D2-32786C22DD72}" dt="2024-12-14T06:06:45.177" v="38760" actId="478"/>
          <ac:picMkLst>
            <pc:docMk/>
            <pc:sldMk cId="2591555112" sldId="386"/>
            <ac:picMk id="21" creationId="{D83E2B41-9AFA-99B3-F4CD-B0A467A8C55F}"/>
          </ac:picMkLst>
        </pc:picChg>
        <pc:picChg chg="del mod topLvl">
          <ac:chgData name="#CUI SHUAIWEN#" userId="35a196ea-bcb8-475e-86cf-0b9eaca8a48f" providerId="ADAL" clId="{0B73D9CB-241D-4688-B0D2-32786C22DD72}" dt="2024-12-14T06:09:58.659" v="38816" actId="478"/>
          <ac:picMkLst>
            <pc:docMk/>
            <pc:sldMk cId="2591555112" sldId="386"/>
            <ac:picMk id="22" creationId="{D9253F41-19B9-A482-659A-A5090DD42F82}"/>
          </ac:picMkLst>
        </pc:picChg>
        <pc:picChg chg="add mod">
          <ac:chgData name="#CUI SHUAIWEN#" userId="35a196ea-bcb8-475e-86cf-0b9eaca8a48f" providerId="ADAL" clId="{0B73D9CB-241D-4688-B0D2-32786C22DD72}" dt="2024-12-14T06:41:14.723" v="39322" actId="164"/>
          <ac:picMkLst>
            <pc:docMk/>
            <pc:sldMk cId="2591555112" sldId="386"/>
            <ac:picMk id="28" creationId="{8BF53B7E-03D3-0ED4-ED90-16224E80C207}"/>
          </ac:picMkLst>
        </pc:picChg>
        <pc:picChg chg="add del mod">
          <ac:chgData name="#CUI SHUAIWEN#" userId="35a196ea-bcb8-475e-86cf-0b9eaca8a48f" providerId="ADAL" clId="{0B73D9CB-241D-4688-B0D2-32786C22DD72}" dt="2024-12-14T06:11:46.545" v="38820" actId="478"/>
          <ac:picMkLst>
            <pc:docMk/>
            <pc:sldMk cId="2591555112" sldId="386"/>
            <ac:picMk id="57" creationId="{54EB4AFE-B38B-C6D4-4356-36C3D1ADD94A}"/>
          </ac:picMkLst>
        </pc:picChg>
        <pc:picChg chg="add del mod">
          <ac:chgData name="#CUI SHUAIWEN#" userId="35a196ea-bcb8-475e-86cf-0b9eaca8a48f" providerId="ADAL" clId="{0B73D9CB-241D-4688-B0D2-32786C22DD72}" dt="2024-12-14T06:11:46.545" v="38820" actId="478"/>
          <ac:picMkLst>
            <pc:docMk/>
            <pc:sldMk cId="2591555112" sldId="386"/>
            <ac:picMk id="58" creationId="{BDF60C53-F338-8514-F43F-4CFBFB716089}"/>
          </ac:picMkLst>
        </pc:picChg>
        <pc:picChg chg="add del mod">
          <ac:chgData name="#CUI SHUAIWEN#" userId="35a196ea-bcb8-475e-86cf-0b9eaca8a48f" providerId="ADAL" clId="{0B73D9CB-241D-4688-B0D2-32786C22DD72}" dt="2024-12-14T06:23:16.425" v="39055" actId="478"/>
          <ac:picMkLst>
            <pc:docMk/>
            <pc:sldMk cId="2591555112" sldId="386"/>
            <ac:picMk id="67" creationId="{DD74FB3B-DB04-2E33-D216-A3799D3AAB2C}"/>
          </ac:picMkLst>
        </pc:picChg>
        <pc:picChg chg="add del mod">
          <ac:chgData name="#CUI SHUAIWEN#" userId="35a196ea-bcb8-475e-86cf-0b9eaca8a48f" providerId="ADAL" clId="{0B73D9CB-241D-4688-B0D2-32786C22DD72}" dt="2024-12-14T06:20:05.423" v="38999" actId="478"/>
          <ac:picMkLst>
            <pc:docMk/>
            <pc:sldMk cId="2591555112" sldId="386"/>
            <ac:picMk id="72" creationId="{AC28290D-3D1C-5195-800B-02F62136F095}"/>
          </ac:picMkLst>
        </pc:picChg>
        <pc:picChg chg="add mod">
          <ac:chgData name="#CUI SHUAIWEN#" userId="35a196ea-bcb8-475e-86cf-0b9eaca8a48f" providerId="ADAL" clId="{0B73D9CB-241D-4688-B0D2-32786C22DD72}" dt="2024-12-14T06:41:23.910" v="39324" actId="164"/>
          <ac:picMkLst>
            <pc:docMk/>
            <pc:sldMk cId="2591555112" sldId="386"/>
            <ac:picMk id="75" creationId="{E6E94AE0-F1C4-DD57-EB90-DDE14133FB3F}"/>
          </ac:picMkLst>
        </pc:picChg>
        <pc:picChg chg="add del mod">
          <ac:chgData name="#CUI SHUAIWEN#" userId="35a196ea-bcb8-475e-86cf-0b9eaca8a48f" providerId="ADAL" clId="{0B73D9CB-241D-4688-B0D2-32786C22DD72}" dt="2024-12-14T06:41:23.910" v="39324" actId="164"/>
          <ac:picMkLst>
            <pc:docMk/>
            <pc:sldMk cId="2591555112" sldId="386"/>
            <ac:picMk id="76" creationId="{2E62EA34-85D2-ECE7-F30D-D6B12B8F8806}"/>
          </ac:picMkLst>
        </pc:picChg>
        <pc:picChg chg="add mod">
          <ac:chgData name="#CUI SHUAIWEN#" userId="35a196ea-bcb8-475e-86cf-0b9eaca8a48f" providerId="ADAL" clId="{0B73D9CB-241D-4688-B0D2-32786C22DD72}" dt="2024-12-14T06:22:20.536" v="39044"/>
          <ac:picMkLst>
            <pc:docMk/>
            <pc:sldMk cId="2591555112" sldId="386"/>
            <ac:picMk id="94" creationId="{88AA492E-5665-669E-709A-E5417B215474}"/>
          </ac:picMkLst>
        </pc:picChg>
        <pc:picChg chg="add mod">
          <ac:chgData name="#CUI SHUAIWEN#" userId="35a196ea-bcb8-475e-86cf-0b9eaca8a48f" providerId="ADAL" clId="{0B73D9CB-241D-4688-B0D2-32786C22DD72}" dt="2024-12-14T06:22:20.536" v="39044"/>
          <ac:picMkLst>
            <pc:docMk/>
            <pc:sldMk cId="2591555112" sldId="386"/>
            <ac:picMk id="95" creationId="{C213DAC8-CCAF-EC07-83D9-896E75A0716A}"/>
          </ac:picMkLst>
        </pc:picChg>
        <pc:picChg chg="add mod">
          <ac:chgData name="#CUI SHUAIWEN#" userId="35a196ea-bcb8-475e-86cf-0b9eaca8a48f" providerId="ADAL" clId="{0B73D9CB-241D-4688-B0D2-32786C22DD72}" dt="2024-12-14T06:41:23.910" v="39324" actId="164"/>
          <ac:picMkLst>
            <pc:docMk/>
            <pc:sldMk cId="2591555112" sldId="386"/>
            <ac:picMk id="99" creationId="{6B3E9579-482B-EB54-7532-0C85B49B5899}"/>
          </ac:picMkLst>
        </pc:picChg>
        <pc:picChg chg="add del mod">
          <ac:chgData name="#CUI SHUAIWEN#" userId="35a196ea-bcb8-475e-86cf-0b9eaca8a48f" providerId="ADAL" clId="{0B73D9CB-241D-4688-B0D2-32786C22DD72}" dt="2024-12-14T08:55:39.993" v="44533" actId="478"/>
          <ac:picMkLst>
            <pc:docMk/>
            <pc:sldMk cId="2591555112" sldId="386"/>
            <ac:picMk id="101" creationId="{7FD27769-3DED-55F5-C715-9F9D7A4550E5}"/>
          </ac:picMkLst>
        </pc:picChg>
        <pc:picChg chg="add mod">
          <ac:chgData name="#CUI SHUAIWEN#" userId="35a196ea-bcb8-475e-86cf-0b9eaca8a48f" providerId="ADAL" clId="{0B73D9CB-241D-4688-B0D2-32786C22DD72}" dt="2024-12-14T06:41:33.630" v="39326" actId="164"/>
          <ac:picMkLst>
            <pc:docMk/>
            <pc:sldMk cId="2591555112" sldId="386"/>
            <ac:picMk id="104" creationId="{39025726-B086-EA9E-F200-8A36F21BDD60}"/>
          </ac:picMkLst>
        </pc:picChg>
        <pc:picChg chg="add mod topLvl">
          <ac:chgData name="#CUI SHUAIWEN#" userId="35a196ea-bcb8-475e-86cf-0b9eaca8a48f" providerId="ADAL" clId="{0B73D9CB-241D-4688-B0D2-32786C22DD72}" dt="2024-12-14T06:59:38.837" v="39456" actId="164"/>
          <ac:picMkLst>
            <pc:docMk/>
            <pc:sldMk cId="2591555112" sldId="386"/>
            <ac:picMk id="107" creationId="{700E3EC7-606A-EFF8-7027-71E0840F2B08}"/>
          </ac:picMkLst>
        </pc:picChg>
        <pc:picChg chg="add mod topLvl">
          <ac:chgData name="#CUI SHUAIWEN#" userId="35a196ea-bcb8-475e-86cf-0b9eaca8a48f" providerId="ADAL" clId="{0B73D9CB-241D-4688-B0D2-32786C22DD72}" dt="2024-12-14T06:59:38.837" v="39456" actId="164"/>
          <ac:picMkLst>
            <pc:docMk/>
            <pc:sldMk cId="2591555112" sldId="386"/>
            <ac:picMk id="108" creationId="{F664B5FF-9F25-FCEA-8641-794629E90D3C}"/>
          </ac:picMkLst>
        </pc:picChg>
        <pc:picChg chg="add del mod">
          <ac:chgData name="#CUI SHUAIWEN#" userId="35a196ea-bcb8-475e-86cf-0b9eaca8a48f" providerId="ADAL" clId="{0B73D9CB-241D-4688-B0D2-32786C22DD72}" dt="2024-12-14T06:33:14.920" v="39191" actId="478"/>
          <ac:picMkLst>
            <pc:docMk/>
            <pc:sldMk cId="2591555112" sldId="386"/>
            <ac:picMk id="109" creationId="{ADD40CF7-3755-02AE-63DC-9DBAABF2E6E3}"/>
          </ac:picMkLst>
        </pc:picChg>
        <pc:picChg chg="add mod topLvl">
          <ac:chgData name="#CUI SHUAIWEN#" userId="35a196ea-bcb8-475e-86cf-0b9eaca8a48f" providerId="ADAL" clId="{0B73D9CB-241D-4688-B0D2-32786C22DD72}" dt="2024-12-14T06:59:38.837" v="39456" actId="164"/>
          <ac:picMkLst>
            <pc:docMk/>
            <pc:sldMk cId="2591555112" sldId="386"/>
            <ac:picMk id="113" creationId="{4BB6C57A-DF7D-3FC2-293C-0C5261C0DB89}"/>
          </ac:picMkLst>
        </pc:picChg>
        <pc:picChg chg="add mod topLvl">
          <ac:chgData name="#CUI SHUAIWEN#" userId="35a196ea-bcb8-475e-86cf-0b9eaca8a48f" providerId="ADAL" clId="{0B73D9CB-241D-4688-B0D2-32786C22DD72}" dt="2024-12-14T06:59:38.837" v="39456" actId="164"/>
          <ac:picMkLst>
            <pc:docMk/>
            <pc:sldMk cId="2591555112" sldId="386"/>
            <ac:picMk id="114" creationId="{CBE056D3-F716-D8CC-560A-C6FC8B668434}"/>
          </ac:picMkLst>
        </pc:picChg>
        <pc:picChg chg="add mod topLvl">
          <ac:chgData name="#CUI SHUAIWEN#" userId="35a196ea-bcb8-475e-86cf-0b9eaca8a48f" providerId="ADAL" clId="{0B73D9CB-241D-4688-B0D2-32786C22DD72}" dt="2024-12-14T06:59:38.837" v="39456" actId="164"/>
          <ac:picMkLst>
            <pc:docMk/>
            <pc:sldMk cId="2591555112" sldId="386"/>
            <ac:picMk id="116" creationId="{7D209287-0FAF-6845-11E6-745D62427774}"/>
          </ac:picMkLst>
        </pc:picChg>
        <pc:picChg chg="add mod">
          <ac:chgData name="#CUI SHUAIWEN#" userId="35a196ea-bcb8-475e-86cf-0b9eaca8a48f" providerId="ADAL" clId="{0B73D9CB-241D-4688-B0D2-32786C22DD72}" dt="2024-12-14T06:35:05.742" v="39210" actId="1076"/>
          <ac:picMkLst>
            <pc:docMk/>
            <pc:sldMk cId="2591555112" sldId="386"/>
            <ac:picMk id="117" creationId="{216463B4-6DB0-A755-BFD9-A9024A6C719B}"/>
          </ac:picMkLst>
        </pc:picChg>
        <pc:picChg chg="add mod">
          <ac:chgData name="#CUI SHUAIWEN#" userId="35a196ea-bcb8-475e-86cf-0b9eaca8a48f" providerId="ADAL" clId="{0B73D9CB-241D-4688-B0D2-32786C22DD72}" dt="2024-12-14T06:35:05.742" v="39210" actId="1076"/>
          <ac:picMkLst>
            <pc:docMk/>
            <pc:sldMk cId="2591555112" sldId="386"/>
            <ac:picMk id="119" creationId="{59240B39-F7F2-C578-3FC5-4E2B4A0C1E72}"/>
          </ac:picMkLst>
        </pc:picChg>
        <pc:picChg chg="add del mod">
          <ac:chgData name="#CUI SHUAIWEN#" userId="35a196ea-bcb8-475e-86cf-0b9eaca8a48f" providerId="ADAL" clId="{0B73D9CB-241D-4688-B0D2-32786C22DD72}" dt="2024-12-14T06:35:29.410" v="39214" actId="478"/>
          <ac:picMkLst>
            <pc:docMk/>
            <pc:sldMk cId="2591555112" sldId="386"/>
            <ac:picMk id="120" creationId="{C0B4E127-C904-CAE3-782B-6773E906D027}"/>
          </ac:picMkLst>
        </pc:picChg>
        <pc:picChg chg="add del mod">
          <ac:chgData name="#CUI SHUAIWEN#" userId="35a196ea-bcb8-475e-86cf-0b9eaca8a48f" providerId="ADAL" clId="{0B73D9CB-241D-4688-B0D2-32786C22DD72}" dt="2024-12-14T06:35:29.410" v="39214" actId="478"/>
          <ac:picMkLst>
            <pc:docMk/>
            <pc:sldMk cId="2591555112" sldId="386"/>
            <ac:picMk id="122" creationId="{E2D90DEC-9E24-5115-606C-7246B442F7EB}"/>
          </ac:picMkLst>
        </pc:picChg>
        <pc:picChg chg="add del mod">
          <ac:chgData name="#CUI SHUAIWEN#" userId="35a196ea-bcb8-475e-86cf-0b9eaca8a48f" providerId="ADAL" clId="{0B73D9CB-241D-4688-B0D2-32786C22DD72}" dt="2024-12-14T06:35:29.410" v="39214" actId="478"/>
          <ac:picMkLst>
            <pc:docMk/>
            <pc:sldMk cId="2591555112" sldId="386"/>
            <ac:picMk id="123" creationId="{D98F495F-C96F-2AE3-2E07-E0D962460918}"/>
          </ac:picMkLst>
        </pc:picChg>
        <pc:picChg chg="add mod topLvl">
          <ac:chgData name="#CUI SHUAIWEN#" userId="35a196ea-bcb8-475e-86cf-0b9eaca8a48f" providerId="ADAL" clId="{0B73D9CB-241D-4688-B0D2-32786C22DD72}" dt="2024-12-14T06:59:38.837" v="39456" actId="164"/>
          <ac:picMkLst>
            <pc:docMk/>
            <pc:sldMk cId="2591555112" sldId="386"/>
            <ac:picMk id="134" creationId="{74FEB1F8-AD4D-BDCA-7678-5683CAF078A2}"/>
          </ac:picMkLst>
        </pc:picChg>
        <pc:picChg chg="add mod topLvl">
          <ac:chgData name="#CUI SHUAIWEN#" userId="35a196ea-bcb8-475e-86cf-0b9eaca8a48f" providerId="ADAL" clId="{0B73D9CB-241D-4688-B0D2-32786C22DD72}" dt="2024-12-14T06:59:38.837" v="39456" actId="164"/>
          <ac:picMkLst>
            <pc:docMk/>
            <pc:sldMk cId="2591555112" sldId="386"/>
            <ac:picMk id="136" creationId="{009BAE1E-0829-2B43-7433-6DCD9BF14E8D}"/>
          </ac:picMkLst>
        </pc:picChg>
        <pc:picChg chg="add mod topLvl">
          <ac:chgData name="#CUI SHUAIWEN#" userId="35a196ea-bcb8-475e-86cf-0b9eaca8a48f" providerId="ADAL" clId="{0B73D9CB-241D-4688-B0D2-32786C22DD72}" dt="2024-12-14T06:59:38.837" v="39456" actId="164"/>
          <ac:picMkLst>
            <pc:docMk/>
            <pc:sldMk cId="2591555112" sldId="386"/>
            <ac:picMk id="137" creationId="{286F6532-BFB5-7EEB-D652-943B74568A4F}"/>
          </ac:picMkLst>
        </pc:picChg>
        <pc:cxnChg chg="add del mod">
          <ac:chgData name="#CUI SHUAIWEN#" userId="35a196ea-bcb8-475e-86cf-0b9eaca8a48f" providerId="ADAL" clId="{0B73D9CB-241D-4688-B0D2-32786C22DD72}" dt="2024-12-14T06:11:46.545" v="38820" actId="478"/>
          <ac:cxnSpMkLst>
            <pc:docMk/>
            <pc:sldMk cId="2591555112" sldId="386"/>
            <ac:cxnSpMk id="36" creationId="{560E8E94-9B36-F426-BC25-EB3FA1F52E62}"/>
          </ac:cxnSpMkLst>
        </pc:cxnChg>
        <pc:cxnChg chg="add del mod">
          <ac:chgData name="#CUI SHUAIWEN#" userId="35a196ea-bcb8-475e-86cf-0b9eaca8a48f" providerId="ADAL" clId="{0B73D9CB-241D-4688-B0D2-32786C22DD72}" dt="2024-12-14T06:11:46.545" v="38820" actId="478"/>
          <ac:cxnSpMkLst>
            <pc:docMk/>
            <pc:sldMk cId="2591555112" sldId="386"/>
            <ac:cxnSpMk id="37" creationId="{AA9CD998-BF5A-8FDB-EAFC-884D00C24612}"/>
          </ac:cxnSpMkLst>
        </pc:cxnChg>
        <pc:cxnChg chg="add del mod">
          <ac:chgData name="#CUI SHUAIWEN#" userId="35a196ea-bcb8-475e-86cf-0b9eaca8a48f" providerId="ADAL" clId="{0B73D9CB-241D-4688-B0D2-32786C22DD72}" dt="2024-12-14T06:11:46.545" v="38820" actId="478"/>
          <ac:cxnSpMkLst>
            <pc:docMk/>
            <pc:sldMk cId="2591555112" sldId="386"/>
            <ac:cxnSpMk id="41" creationId="{CBAE5266-F447-8F73-6183-F21B8DE0BA1E}"/>
          </ac:cxnSpMkLst>
        </pc:cxnChg>
        <pc:cxnChg chg="add del mod">
          <ac:chgData name="#CUI SHUAIWEN#" userId="35a196ea-bcb8-475e-86cf-0b9eaca8a48f" providerId="ADAL" clId="{0B73D9CB-241D-4688-B0D2-32786C22DD72}" dt="2024-12-14T06:11:46.545" v="38820" actId="478"/>
          <ac:cxnSpMkLst>
            <pc:docMk/>
            <pc:sldMk cId="2591555112" sldId="386"/>
            <ac:cxnSpMk id="44" creationId="{B344E874-53DB-D1A9-CA0F-C52B3924302E}"/>
          </ac:cxnSpMkLst>
        </pc:cxnChg>
        <pc:cxnChg chg="add del mod">
          <ac:chgData name="#CUI SHUAIWEN#" userId="35a196ea-bcb8-475e-86cf-0b9eaca8a48f" providerId="ADAL" clId="{0B73D9CB-241D-4688-B0D2-32786C22DD72}" dt="2024-12-14T06:11:46.545" v="38820" actId="478"/>
          <ac:cxnSpMkLst>
            <pc:docMk/>
            <pc:sldMk cId="2591555112" sldId="386"/>
            <ac:cxnSpMk id="45" creationId="{D4AA52E5-19CD-AB9B-C77D-A029E4B183AD}"/>
          </ac:cxnSpMkLst>
        </pc:cxnChg>
        <pc:cxnChg chg="add del mod">
          <ac:chgData name="#CUI SHUAIWEN#" userId="35a196ea-bcb8-475e-86cf-0b9eaca8a48f" providerId="ADAL" clId="{0B73D9CB-241D-4688-B0D2-32786C22DD72}" dt="2024-12-14T06:11:46.545" v="38820" actId="478"/>
          <ac:cxnSpMkLst>
            <pc:docMk/>
            <pc:sldMk cId="2591555112" sldId="386"/>
            <ac:cxnSpMk id="59" creationId="{77C96733-1C0A-28A9-4204-FD69308CEB1C}"/>
          </ac:cxnSpMkLst>
        </pc:cxnChg>
        <pc:cxnChg chg="add del mod">
          <ac:chgData name="#CUI SHUAIWEN#" userId="35a196ea-bcb8-475e-86cf-0b9eaca8a48f" providerId="ADAL" clId="{0B73D9CB-241D-4688-B0D2-32786C22DD72}" dt="2024-12-14T06:11:46.545" v="38820" actId="478"/>
          <ac:cxnSpMkLst>
            <pc:docMk/>
            <pc:sldMk cId="2591555112" sldId="386"/>
            <ac:cxnSpMk id="60" creationId="{1AD258FC-30B2-7897-3AEC-369D166D4FF3}"/>
          </ac:cxnSpMkLst>
        </pc:cxnChg>
        <pc:cxnChg chg="add mod">
          <ac:chgData name="#CUI SHUAIWEN#" userId="35a196ea-bcb8-475e-86cf-0b9eaca8a48f" providerId="ADAL" clId="{0B73D9CB-241D-4688-B0D2-32786C22DD72}" dt="2024-12-14T06:22:20.536" v="39044"/>
          <ac:cxnSpMkLst>
            <pc:docMk/>
            <pc:sldMk cId="2591555112" sldId="386"/>
            <ac:cxnSpMk id="80" creationId="{CCB77E9D-6B96-EC7C-2BF1-A939E2D9A962}"/>
          </ac:cxnSpMkLst>
        </pc:cxnChg>
        <pc:cxnChg chg="add mod">
          <ac:chgData name="#CUI SHUAIWEN#" userId="35a196ea-bcb8-475e-86cf-0b9eaca8a48f" providerId="ADAL" clId="{0B73D9CB-241D-4688-B0D2-32786C22DD72}" dt="2024-12-14T06:22:20.536" v="39044"/>
          <ac:cxnSpMkLst>
            <pc:docMk/>
            <pc:sldMk cId="2591555112" sldId="386"/>
            <ac:cxnSpMk id="81" creationId="{93ECDBC7-FEF3-69F3-FDA9-A045AA509231}"/>
          </ac:cxnSpMkLst>
        </pc:cxnChg>
        <pc:cxnChg chg="add mod">
          <ac:chgData name="#CUI SHUAIWEN#" userId="35a196ea-bcb8-475e-86cf-0b9eaca8a48f" providerId="ADAL" clId="{0B73D9CB-241D-4688-B0D2-32786C22DD72}" dt="2024-12-14T06:22:20.536" v="39044"/>
          <ac:cxnSpMkLst>
            <pc:docMk/>
            <pc:sldMk cId="2591555112" sldId="386"/>
            <ac:cxnSpMk id="83" creationId="{C9893A35-A9C4-2BFB-FB7F-64AD22E710DD}"/>
          </ac:cxnSpMkLst>
        </pc:cxnChg>
        <pc:cxnChg chg="add mod">
          <ac:chgData name="#CUI SHUAIWEN#" userId="35a196ea-bcb8-475e-86cf-0b9eaca8a48f" providerId="ADAL" clId="{0B73D9CB-241D-4688-B0D2-32786C22DD72}" dt="2024-12-14T06:22:20.536" v="39044"/>
          <ac:cxnSpMkLst>
            <pc:docMk/>
            <pc:sldMk cId="2591555112" sldId="386"/>
            <ac:cxnSpMk id="85" creationId="{CA65DBC4-FCBE-FFE2-6D81-5747F2D750DC}"/>
          </ac:cxnSpMkLst>
        </pc:cxnChg>
        <pc:cxnChg chg="add mod">
          <ac:chgData name="#CUI SHUAIWEN#" userId="35a196ea-bcb8-475e-86cf-0b9eaca8a48f" providerId="ADAL" clId="{0B73D9CB-241D-4688-B0D2-32786C22DD72}" dt="2024-12-14T06:22:20.536" v="39044"/>
          <ac:cxnSpMkLst>
            <pc:docMk/>
            <pc:sldMk cId="2591555112" sldId="386"/>
            <ac:cxnSpMk id="86" creationId="{25105BA5-DFC1-92E0-88B7-4AA0F37A7B64}"/>
          </ac:cxnSpMkLst>
        </pc:cxnChg>
        <pc:cxnChg chg="add mod">
          <ac:chgData name="#CUI SHUAIWEN#" userId="35a196ea-bcb8-475e-86cf-0b9eaca8a48f" providerId="ADAL" clId="{0B73D9CB-241D-4688-B0D2-32786C22DD72}" dt="2024-12-14T06:22:20.536" v="39044"/>
          <ac:cxnSpMkLst>
            <pc:docMk/>
            <pc:sldMk cId="2591555112" sldId="386"/>
            <ac:cxnSpMk id="96" creationId="{A013326F-7027-69F4-1D2C-C47E822C9BED}"/>
          </ac:cxnSpMkLst>
        </pc:cxnChg>
        <pc:cxnChg chg="add mod">
          <ac:chgData name="#CUI SHUAIWEN#" userId="35a196ea-bcb8-475e-86cf-0b9eaca8a48f" providerId="ADAL" clId="{0B73D9CB-241D-4688-B0D2-32786C22DD72}" dt="2024-12-14T06:22:20.536" v="39044"/>
          <ac:cxnSpMkLst>
            <pc:docMk/>
            <pc:sldMk cId="2591555112" sldId="386"/>
            <ac:cxnSpMk id="97" creationId="{4CCA5102-7638-0320-75EF-5B5E2AB6D40E}"/>
          </ac:cxnSpMkLst>
        </pc:cxnChg>
        <pc:cxnChg chg="add mod topLvl">
          <ac:chgData name="#CUI SHUAIWEN#" userId="35a196ea-bcb8-475e-86cf-0b9eaca8a48f" providerId="ADAL" clId="{0B73D9CB-241D-4688-B0D2-32786C22DD72}" dt="2024-12-14T06:59:38.837" v="39456" actId="164"/>
          <ac:cxnSpMkLst>
            <pc:docMk/>
            <pc:sldMk cId="2591555112" sldId="386"/>
            <ac:cxnSpMk id="126" creationId="{0065FD0A-00E0-E1D2-6F25-091FB47B24D1}"/>
          </ac:cxnSpMkLst>
        </pc:cxnChg>
        <pc:cxnChg chg="add mod topLvl">
          <ac:chgData name="#CUI SHUAIWEN#" userId="35a196ea-bcb8-475e-86cf-0b9eaca8a48f" providerId="ADAL" clId="{0B73D9CB-241D-4688-B0D2-32786C22DD72}" dt="2024-12-14T06:59:38.837" v="39456" actId="164"/>
          <ac:cxnSpMkLst>
            <pc:docMk/>
            <pc:sldMk cId="2591555112" sldId="386"/>
            <ac:cxnSpMk id="129" creationId="{DBD8E75A-D3A0-C22B-7DC8-01F24E9869D8}"/>
          </ac:cxnSpMkLst>
        </pc:cxnChg>
        <pc:cxnChg chg="add mod topLvl">
          <ac:chgData name="#CUI SHUAIWEN#" userId="35a196ea-bcb8-475e-86cf-0b9eaca8a48f" providerId="ADAL" clId="{0B73D9CB-241D-4688-B0D2-32786C22DD72}" dt="2024-12-14T06:59:38.837" v="39456" actId="164"/>
          <ac:cxnSpMkLst>
            <pc:docMk/>
            <pc:sldMk cId="2591555112" sldId="386"/>
            <ac:cxnSpMk id="133" creationId="{59FBA0E1-684F-8FF3-F033-C8A0DA268D48}"/>
          </ac:cxnSpMkLst>
        </pc:cxnChg>
        <pc:cxnChg chg="add del mod">
          <ac:chgData name="#CUI SHUAIWEN#" userId="35a196ea-bcb8-475e-86cf-0b9eaca8a48f" providerId="ADAL" clId="{0B73D9CB-241D-4688-B0D2-32786C22DD72}" dt="2024-12-14T06:39:35.374" v="39298" actId="478"/>
          <ac:cxnSpMkLst>
            <pc:docMk/>
            <pc:sldMk cId="2591555112" sldId="386"/>
            <ac:cxnSpMk id="139" creationId="{08114146-026C-528D-DADE-F0D761B7BEF4}"/>
          </ac:cxnSpMkLst>
        </pc:cxnChg>
        <pc:cxnChg chg="add mod topLvl">
          <ac:chgData name="#CUI SHUAIWEN#" userId="35a196ea-bcb8-475e-86cf-0b9eaca8a48f" providerId="ADAL" clId="{0B73D9CB-241D-4688-B0D2-32786C22DD72}" dt="2024-12-14T06:59:38.837" v="39456" actId="164"/>
          <ac:cxnSpMkLst>
            <pc:docMk/>
            <pc:sldMk cId="2591555112" sldId="386"/>
            <ac:cxnSpMk id="140" creationId="{3225F6DD-275E-1FA3-6508-F25DC152F29D}"/>
          </ac:cxnSpMkLst>
        </pc:cxnChg>
        <pc:cxnChg chg="add mod topLvl">
          <ac:chgData name="#CUI SHUAIWEN#" userId="35a196ea-bcb8-475e-86cf-0b9eaca8a48f" providerId="ADAL" clId="{0B73D9CB-241D-4688-B0D2-32786C22DD72}" dt="2024-12-14T06:59:38.837" v="39456" actId="164"/>
          <ac:cxnSpMkLst>
            <pc:docMk/>
            <pc:sldMk cId="2591555112" sldId="386"/>
            <ac:cxnSpMk id="143" creationId="{AA393AD1-A969-8C2E-FE3E-F04543C96DEF}"/>
          </ac:cxnSpMkLst>
        </pc:cxnChg>
      </pc:sldChg>
      <pc:sldChg chg="addSp delSp modSp add mod delAnim modAnim modNotesTx">
        <pc:chgData name="#CUI SHUAIWEN#" userId="35a196ea-bcb8-475e-86cf-0b9eaca8a48f" providerId="ADAL" clId="{0B73D9CB-241D-4688-B0D2-32786C22DD72}" dt="2024-12-14T08:59:03.652" v="44971"/>
        <pc:sldMkLst>
          <pc:docMk/>
          <pc:sldMk cId="1027462796" sldId="387"/>
        </pc:sldMkLst>
        <pc:spChg chg="mod topLvl">
          <ac:chgData name="#CUI SHUAIWEN#" userId="35a196ea-bcb8-475e-86cf-0b9eaca8a48f" providerId="ADAL" clId="{0B73D9CB-241D-4688-B0D2-32786C22DD72}" dt="2024-12-14T07:06:23.197" v="39689" actId="164"/>
          <ac:spMkLst>
            <pc:docMk/>
            <pc:sldMk cId="1027462796" sldId="387"/>
            <ac:spMk id="14" creationId="{970B219C-0C0A-0CDC-7544-566D90D852BC}"/>
          </ac:spMkLst>
        </pc:spChg>
        <pc:spChg chg="mod topLvl">
          <ac:chgData name="#CUI SHUAIWEN#" userId="35a196ea-bcb8-475e-86cf-0b9eaca8a48f" providerId="ADAL" clId="{0B73D9CB-241D-4688-B0D2-32786C22DD72}" dt="2024-12-14T07:06:23.197" v="39689" actId="164"/>
          <ac:spMkLst>
            <pc:docMk/>
            <pc:sldMk cId="1027462796" sldId="387"/>
            <ac:spMk id="18" creationId="{DDDC32AF-98E2-9E95-6A0D-F5A19B22A4DC}"/>
          </ac:spMkLst>
        </pc:spChg>
        <pc:spChg chg="add mod">
          <ac:chgData name="#CUI SHUAIWEN#" userId="35a196ea-bcb8-475e-86cf-0b9eaca8a48f" providerId="ADAL" clId="{0B73D9CB-241D-4688-B0D2-32786C22DD72}" dt="2024-12-14T07:06:23.197" v="39689" actId="164"/>
          <ac:spMkLst>
            <pc:docMk/>
            <pc:sldMk cId="1027462796" sldId="387"/>
            <ac:spMk id="24" creationId="{6D5232A0-DCFD-F0D3-5732-0D1B92EBD363}"/>
          </ac:spMkLst>
        </pc:spChg>
        <pc:spChg chg="add mod">
          <ac:chgData name="#CUI SHUAIWEN#" userId="35a196ea-bcb8-475e-86cf-0b9eaca8a48f" providerId="ADAL" clId="{0B73D9CB-241D-4688-B0D2-32786C22DD72}" dt="2024-12-14T07:06:26.187" v="39690" actId="164"/>
          <ac:spMkLst>
            <pc:docMk/>
            <pc:sldMk cId="1027462796" sldId="387"/>
            <ac:spMk id="25" creationId="{5E274BE2-39B6-8011-0D35-3DD05BF963C4}"/>
          </ac:spMkLst>
        </pc:spChg>
        <pc:spChg chg="add mod">
          <ac:chgData name="#CUI SHUAIWEN#" userId="35a196ea-bcb8-475e-86cf-0b9eaca8a48f" providerId="ADAL" clId="{0B73D9CB-241D-4688-B0D2-32786C22DD72}" dt="2024-12-14T07:06:26.187" v="39690" actId="164"/>
          <ac:spMkLst>
            <pc:docMk/>
            <pc:sldMk cId="1027462796" sldId="387"/>
            <ac:spMk id="26" creationId="{C31297F8-8CFB-CF53-73AC-97F97383FE02}"/>
          </ac:spMkLst>
        </pc:spChg>
        <pc:spChg chg="add mod">
          <ac:chgData name="#CUI SHUAIWEN#" userId="35a196ea-bcb8-475e-86cf-0b9eaca8a48f" providerId="ADAL" clId="{0B73D9CB-241D-4688-B0D2-32786C22DD72}" dt="2024-12-14T07:06:26.187" v="39690" actId="164"/>
          <ac:spMkLst>
            <pc:docMk/>
            <pc:sldMk cId="1027462796" sldId="387"/>
            <ac:spMk id="31" creationId="{57248AF5-4F1D-33DC-A4CA-306DE0F5056D}"/>
          </ac:spMkLst>
        </pc:spChg>
        <pc:spChg chg="mod">
          <ac:chgData name="#CUI SHUAIWEN#" userId="35a196ea-bcb8-475e-86cf-0b9eaca8a48f" providerId="ADAL" clId="{0B73D9CB-241D-4688-B0D2-32786C22DD72}" dt="2024-12-14T07:01:40.732" v="39501" actId="20577"/>
          <ac:spMkLst>
            <pc:docMk/>
            <pc:sldMk cId="1027462796" sldId="387"/>
            <ac:spMk id="32" creationId="{E718E03C-3B08-3F4B-889C-2258ABE1D641}"/>
          </ac:spMkLst>
        </pc:spChg>
        <pc:spChg chg="add mod">
          <ac:chgData name="#CUI SHUAIWEN#" userId="35a196ea-bcb8-475e-86cf-0b9eaca8a48f" providerId="ADAL" clId="{0B73D9CB-241D-4688-B0D2-32786C22DD72}" dt="2024-12-14T07:06:32.854" v="39691" actId="164"/>
          <ac:spMkLst>
            <pc:docMk/>
            <pc:sldMk cId="1027462796" sldId="387"/>
            <ac:spMk id="33" creationId="{CFE81788-5ABA-F099-C3CD-CD6253F31EEA}"/>
          </ac:spMkLst>
        </pc:spChg>
        <pc:spChg chg="add mod">
          <ac:chgData name="#CUI SHUAIWEN#" userId="35a196ea-bcb8-475e-86cf-0b9eaca8a48f" providerId="ADAL" clId="{0B73D9CB-241D-4688-B0D2-32786C22DD72}" dt="2024-12-14T07:06:32.854" v="39691" actId="164"/>
          <ac:spMkLst>
            <pc:docMk/>
            <pc:sldMk cId="1027462796" sldId="387"/>
            <ac:spMk id="34" creationId="{07D0AD06-32A3-6F00-61FF-67313B071B1D}"/>
          </ac:spMkLst>
        </pc:spChg>
        <pc:spChg chg="mod">
          <ac:chgData name="#CUI SHUAIWEN#" userId="35a196ea-bcb8-475e-86cf-0b9eaca8a48f" providerId="ADAL" clId="{0B73D9CB-241D-4688-B0D2-32786C22DD72}" dt="2024-12-14T07:06:56.238" v="39696" actId="20577"/>
          <ac:spMkLst>
            <pc:docMk/>
            <pc:sldMk cId="1027462796" sldId="387"/>
            <ac:spMk id="50" creationId="{E90EC112-77EA-6C3D-0E3A-DC54D27FCB13}"/>
          </ac:spMkLst>
        </pc:spChg>
        <pc:spChg chg="mod">
          <ac:chgData name="#CUI SHUAIWEN#" userId="35a196ea-bcb8-475e-86cf-0b9eaca8a48f" providerId="ADAL" clId="{0B73D9CB-241D-4688-B0D2-32786C22DD72}" dt="2024-12-14T07:00:26.896" v="39459" actId="14100"/>
          <ac:spMkLst>
            <pc:docMk/>
            <pc:sldMk cId="1027462796" sldId="387"/>
            <ac:spMk id="62" creationId="{0A2E570E-BC68-E1BB-DBF5-07F943228B4C}"/>
          </ac:spMkLst>
        </pc:spChg>
        <pc:grpChg chg="add del mod">
          <ac:chgData name="#CUI SHUAIWEN#" userId="35a196ea-bcb8-475e-86cf-0b9eaca8a48f" providerId="ADAL" clId="{0B73D9CB-241D-4688-B0D2-32786C22DD72}" dt="2024-12-14T07:03:22.801" v="39517" actId="165"/>
          <ac:grpSpMkLst>
            <pc:docMk/>
            <pc:sldMk cId="1027462796" sldId="387"/>
            <ac:grpSpMk id="13" creationId="{3AE5C5D8-1E98-4EFF-DFBB-7525E3389CFA}"/>
          </ac:grpSpMkLst>
        </pc:grpChg>
        <pc:grpChg chg="add mod">
          <ac:chgData name="#CUI SHUAIWEN#" userId="35a196ea-bcb8-475e-86cf-0b9eaca8a48f" providerId="ADAL" clId="{0B73D9CB-241D-4688-B0D2-32786C22DD72}" dt="2024-12-14T07:06:23.197" v="39689" actId="164"/>
          <ac:grpSpMkLst>
            <pc:docMk/>
            <pc:sldMk cId="1027462796" sldId="387"/>
            <ac:grpSpMk id="36" creationId="{5AA5E6B9-48A4-6C4A-C7B8-44E7999BF3D3}"/>
          </ac:grpSpMkLst>
        </pc:grpChg>
        <pc:grpChg chg="add mod">
          <ac:chgData name="#CUI SHUAIWEN#" userId="35a196ea-bcb8-475e-86cf-0b9eaca8a48f" providerId="ADAL" clId="{0B73D9CB-241D-4688-B0D2-32786C22DD72}" dt="2024-12-14T07:06:26.187" v="39690" actId="164"/>
          <ac:grpSpMkLst>
            <pc:docMk/>
            <pc:sldMk cId="1027462796" sldId="387"/>
            <ac:grpSpMk id="37" creationId="{F5E1326E-2559-CE46-B40E-1C1F2D43FF4F}"/>
          </ac:grpSpMkLst>
        </pc:grpChg>
        <pc:grpChg chg="add mod">
          <ac:chgData name="#CUI SHUAIWEN#" userId="35a196ea-bcb8-475e-86cf-0b9eaca8a48f" providerId="ADAL" clId="{0B73D9CB-241D-4688-B0D2-32786C22DD72}" dt="2024-12-14T07:06:32.854" v="39691" actId="164"/>
          <ac:grpSpMkLst>
            <pc:docMk/>
            <pc:sldMk cId="1027462796" sldId="387"/>
            <ac:grpSpMk id="38" creationId="{90EBA2B5-410E-2EA8-568D-6E2DD042ACE9}"/>
          </ac:grpSpMkLst>
        </pc:grpChg>
        <pc:grpChg chg="del">
          <ac:chgData name="#CUI SHUAIWEN#" userId="35a196ea-bcb8-475e-86cf-0b9eaca8a48f" providerId="ADAL" clId="{0B73D9CB-241D-4688-B0D2-32786C22DD72}" dt="2024-12-14T06:43:04.807" v="39338" actId="478"/>
          <ac:grpSpMkLst>
            <pc:docMk/>
            <pc:sldMk cId="1027462796" sldId="387"/>
            <ac:grpSpMk id="146" creationId="{EB5998C5-D713-99EF-DAFF-D7E73AE81888}"/>
          </ac:grpSpMkLst>
        </pc:grpChg>
        <pc:grpChg chg="del">
          <ac:chgData name="#CUI SHUAIWEN#" userId="35a196ea-bcb8-475e-86cf-0b9eaca8a48f" providerId="ADAL" clId="{0B73D9CB-241D-4688-B0D2-32786C22DD72}" dt="2024-12-14T06:43:04.807" v="39338" actId="478"/>
          <ac:grpSpMkLst>
            <pc:docMk/>
            <pc:sldMk cId="1027462796" sldId="387"/>
            <ac:grpSpMk id="147" creationId="{6F7C1A58-4BF4-A940-AD0D-8910616DF55F}"/>
          </ac:grpSpMkLst>
        </pc:grpChg>
        <pc:grpChg chg="del">
          <ac:chgData name="#CUI SHUAIWEN#" userId="35a196ea-bcb8-475e-86cf-0b9eaca8a48f" providerId="ADAL" clId="{0B73D9CB-241D-4688-B0D2-32786C22DD72}" dt="2024-12-14T06:43:06.854" v="39339" actId="478"/>
          <ac:grpSpMkLst>
            <pc:docMk/>
            <pc:sldMk cId="1027462796" sldId="387"/>
            <ac:grpSpMk id="148" creationId="{F0259161-A30B-7C54-9CE9-C116E7D5AB64}"/>
          </ac:grpSpMkLst>
        </pc:grpChg>
        <pc:grpChg chg="del">
          <ac:chgData name="#CUI SHUAIWEN#" userId="35a196ea-bcb8-475e-86cf-0b9eaca8a48f" providerId="ADAL" clId="{0B73D9CB-241D-4688-B0D2-32786C22DD72}" dt="2024-12-14T06:43:09.505" v="39340" actId="478"/>
          <ac:grpSpMkLst>
            <pc:docMk/>
            <pc:sldMk cId="1027462796" sldId="387"/>
            <ac:grpSpMk id="150" creationId="{CBA788C7-EFC2-AE6C-CA8A-A606BB89935B}"/>
          </ac:grpSpMkLst>
        </pc:grpChg>
        <pc:picChg chg="add mod ord">
          <ac:chgData name="#CUI SHUAIWEN#" userId="35a196ea-bcb8-475e-86cf-0b9eaca8a48f" providerId="ADAL" clId="{0B73D9CB-241D-4688-B0D2-32786C22DD72}" dt="2024-12-14T07:39:53.962" v="40230" actId="1076"/>
          <ac:picMkLst>
            <pc:docMk/>
            <pc:sldMk cId="1027462796" sldId="387"/>
            <ac:picMk id="3" creationId="{B15DDE2B-DDBD-CA2C-81EC-E9F361A0EE1E}"/>
          </ac:picMkLst>
        </pc:picChg>
        <pc:picChg chg="add del mod">
          <ac:chgData name="#CUI SHUAIWEN#" userId="35a196ea-bcb8-475e-86cf-0b9eaca8a48f" providerId="ADAL" clId="{0B73D9CB-241D-4688-B0D2-32786C22DD72}" dt="2024-12-14T07:02:54.770" v="39510" actId="478"/>
          <ac:picMkLst>
            <pc:docMk/>
            <pc:sldMk cId="1027462796" sldId="387"/>
            <ac:picMk id="12" creationId="{C8CF4DA9-13AA-DF42-015C-0B389C070FFF}"/>
          </ac:picMkLst>
        </pc:picChg>
        <pc:picChg chg="mod topLvl">
          <ac:chgData name="#CUI SHUAIWEN#" userId="35a196ea-bcb8-475e-86cf-0b9eaca8a48f" providerId="ADAL" clId="{0B73D9CB-241D-4688-B0D2-32786C22DD72}" dt="2024-12-14T07:06:23.197" v="39689" actId="164"/>
          <ac:picMkLst>
            <pc:docMk/>
            <pc:sldMk cId="1027462796" sldId="387"/>
            <ac:picMk id="21" creationId="{DB12C0C5-55E7-1049-AFB5-8D33CDA4841C}"/>
          </ac:picMkLst>
        </pc:picChg>
        <pc:picChg chg="add mod">
          <ac:chgData name="#CUI SHUAIWEN#" userId="35a196ea-bcb8-475e-86cf-0b9eaca8a48f" providerId="ADAL" clId="{0B73D9CB-241D-4688-B0D2-32786C22DD72}" dt="2024-12-14T07:06:23.197" v="39689" actId="164"/>
          <ac:picMkLst>
            <pc:docMk/>
            <pc:sldMk cId="1027462796" sldId="387"/>
            <ac:picMk id="23" creationId="{C8682847-F1B9-348B-8515-DA8AF5FC4785}"/>
          </ac:picMkLst>
        </pc:picChg>
        <pc:picChg chg="add mod">
          <ac:chgData name="#CUI SHUAIWEN#" userId="35a196ea-bcb8-475e-86cf-0b9eaca8a48f" providerId="ADAL" clId="{0B73D9CB-241D-4688-B0D2-32786C22DD72}" dt="2024-12-14T07:06:26.187" v="39690" actId="164"/>
          <ac:picMkLst>
            <pc:docMk/>
            <pc:sldMk cId="1027462796" sldId="387"/>
            <ac:picMk id="27" creationId="{496DC361-F2A4-0DFF-5C4F-214D93AA2B20}"/>
          </ac:picMkLst>
        </pc:picChg>
        <pc:picChg chg="add del mod">
          <ac:chgData name="#CUI SHUAIWEN#" userId="35a196ea-bcb8-475e-86cf-0b9eaca8a48f" providerId="ADAL" clId="{0B73D9CB-241D-4688-B0D2-32786C22DD72}" dt="2024-12-14T07:04:36.549" v="39620" actId="478"/>
          <ac:picMkLst>
            <pc:docMk/>
            <pc:sldMk cId="1027462796" sldId="387"/>
            <ac:picMk id="30" creationId="{5EE34247-4F80-086D-E0CE-FE1A5EC4E0C9}"/>
          </ac:picMkLst>
        </pc:picChg>
        <pc:picChg chg="add mod">
          <ac:chgData name="#CUI SHUAIWEN#" userId="35a196ea-bcb8-475e-86cf-0b9eaca8a48f" providerId="ADAL" clId="{0B73D9CB-241D-4688-B0D2-32786C22DD72}" dt="2024-12-14T07:06:32.854" v="39691" actId="164"/>
          <ac:picMkLst>
            <pc:docMk/>
            <pc:sldMk cId="1027462796" sldId="387"/>
            <ac:picMk id="35" creationId="{4CF62C58-162C-13D1-93A7-D81E0EF32FE8}"/>
          </ac:picMkLst>
        </pc:picChg>
        <pc:picChg chg="del">
          <ac:chgData name="#CUI SHUAIWEN#" userId="35a196ea-bcb8-475e-86cf-0b9eaca8a48f" providerId="ADAL" clId="{0B73D9CB-241D-4688-B0D2-32786C22DD72}" dt="2024-12-14T06:43:06.854" v="39339" actId="478"/>
          <ac:picMkLst>
            <pc:docMk/>
            <pc:sldMk cId="1027462796" sldId="387"/>
            <ac:picMk id="101" creationId="{B267584D-CB6B-6F59-7E19-C069EE670E04}"/>
          </ac:picMkLst>
        </pc:picChg>
        <pc:cxnChg chg="mod">
          <ac:chgData name="#CUI SHUAIWEN#" userId="35a196ea-bcb8-475e-86cf-0b9eaca8a48f" providerId="ADAL" clId="{0B73D9CB-241D-4688-B0D2-32786C22DD72}" dt="2024-12-14T06:43:09.505" v="39340" actId="478"/>
          <ac:cxnSpMkLst>
            <pc:docMk/>
            <pc:sldMk cId="1027462796" sldId="387"/>
            <ac:cxnSpMk id="126" creationId="{0B30A258-F1F1-A381-7B03-8043BBB04F75}"/>
          </ac:cxnSpMkLst>
        </pc:cxnChg>
        <pc:cxnChg chg="mod">
          <ac:chgData name="#CUI SHUAIWEN#" userId="35a196ea-bcb8-475e-86cf-0b9eaca8a48f" providerId="ADAL" clId="{0B73D9CB-241D-4688-B0D2-32786C22DD72}" dt="2024-12-14T06:43:09.505" v="39340" actId="478"/>
          <ac:cxnSpMkLst>
            <pc:docMk/>
            <pc:sldMk cId="1027462796" sldId="387"/>
            <ac:cxnSpMk id="129" creationId="{ABF5AB90-36E1-BF0D-CF6A-BBA3EC3D1B66}"/>
          </ac:cxnSpMkLst>
        </pc:cxnChg>
        <pc:cxnChg chg="mod">
          <ac:chgData name="#CUI SHUAIWEN#" userId="35a196ea-bcb8-475e-86cf-0b9eaca8a48f" providerId="ADAL" clId="{0B73D9CB-241D-4688-B0D2-32786C22DD72}" dt="2024-12-14T06:43:09.505" v="39340" actId="478"/>
          <ac:cxnSpMkLst>
            <pc:docMk/>
            <pc:sldMk cId="1027462796" sldId="387"/>
            <ac:cxnSpMk id="133" creationId="{6931A50D-E54D-5CF9-62ED-0A444204C2A3}"/>
          </ac:cxnSpMkLst>
        </pc:cxnChg>
        <pc:cxnChg chg="mod">
          <ac:chgData name="#CUI SHUAIWEN#" userId="35a196ea-bcb8-475e-86cf-0b9eaca8a48f" providerId="ADAL" clId="{0B73D9CB-241D-4688-B0D2-32786C22DD72}" dt="2024-12-14T06:43:09.505" v="39340" actId="478"/>
          <ac:cxnSpMkLst>
            <pc:docMk/>
            <pc:sldMk cId="1027462796" sldId="387"/>
            <ac:cxnSpMk id="140" creationId="{B2F2E66D-1435-903F-D77E-082652963400}"/>
          </ac:cxnSpMkLst>
        </pc:cxnChg>
        <pc:cxnChg chg="mod">
          <ac:chgData name="#CUI SHUAIWEN#" userId="35a196ea-bcb8-475e-86cf-0b9eaca8a48f" providerId="ADAL" clId="{0B73D9CB-241D-4688-B0D2-32786C22DD72}" dt="2024-12-14T06:43:09.505" v="39340" actId="478"/>
          <ac:cxnSpMkLst>
            <pc:docMk/>
            <pc:sldMk cId="1027462796" sldId="387"/>
            <ac:cxnSpMk id="143" creationId="{9287D869-9E53-FBF8-3526-3D8634AF1185}"/>
          </ac:cxnSpMkLst>
        </pc:cxnChg>
      </pc:sldChg>
      <pc:sldChg chg="addSp delSp modSp add mod modAnim modNotesTx">
        <pc:chgData name="#CUI SHUAIWEN#" userId="35a196ea-bcb8-475e-86cf-0b9eaca8a48f" providerId="ADAL" clId="{0B73D9CB-241D-4688-B0D2-32786C22DD72}" dt="2024-12-14T09:02:10.944" v="45424" actId="20577"/>
        <pc:sldMkLst>
          <pc:docMk/>
          <pc:sldMk cId="1258294617" sldId="388"/>
        </pc:sldMkLst>
        <pc:spChg chg="add del mod">
          <ac:chgData name="#CUI SHUAIWEN#" userId="35a196ea-bcb8-475e-86cf-0b9eaca8a48f" providerId="ADAL" clId="{0B73D9CB-241D-4688-B0D2-32786C22DD72}" dt="2024-12-14T07:12:35.671" v="39769" actId="478"/>
          <ac:spMkLst>
            <pc:docMk/>
            <pc:sldMk cId="1258294617" sldId="388"/>
            <ac:spMk id="30" creationId="{0E47602B-38F6-EFD8-873F-D7575A9C0ECC}"/>
          </ac:spMkLst>
        </pc:spChg>
        <pc:spChg chg="mod">
          <ac:chgData name="#CUI SHUAIWEN#" userId="35a196ea-bcb8-475e-86cf-0b9eaca8a48f" providerId="ADAL" clId="{0B73D9CB-241D-4688-B0D2-32786C22DD72}" dt="2024-12-14T07:35:10.071" v="40229" actId="20577"/>
          <ac:spMkLst>
            <pc:docMk/>
            <pc:sldMk cId="1258294617" sldId="388"/>
            <ac:spMk id="32" creationId="{BEBB0657-0E41-8B54-B5C7-C97DB9B69AE9}"/>
          </ac:spMkLst>
        </pc:spChg>
        <pc:spChg chg="add del mod">
          <ac:chgData name="#CUI SHUAIWEN#" userId="35a196ea-bcb8-475e-86cf-0b9eaca8a48f" providerId="ADAL" clId="{0B73D9CB-241D-4688-B0D2-32786C22DD72}" dt="2024-12-14T07:12:38.862" v="39771" actId="478"/>
          <ac:spMkLst>
            <pc:docMk/>
            <pc:sldMk cId="1258294617" sldId="388"/>
            <ac:spMk id="39" creationId="{76FEDE28-611A-0805-1D21-960B8D52461F}"/>
          </ac:spMkLst>
        </pc:spChg>
        <pc:spChg chg="del mod topLvl">
          <ac:chgData name="#CUI SHUAIWEN#" userId="35a196ea-bcb8-475e-86cf-0b9eaca8a48f" providerId="ADAL" clId="{0B73D9CB-241D-4688-B0D2-32786C22DD72}" dt="2024-12-14T07:12:47.771" v="39776" actId="478"/>
          <ac:spMkLst>
            <pc:docMk/>
            <pc:sldMk cId="1258294617" sldId="388"/>
            <ac:spMk id="42" creationId="{84F6226F-0115-1705-4189-48742CEB772E}"/>
          </ac:spMkLst>
        </pc:spChg>
        <pc:spChg chg="del mod topLvl">
          <ac:chgData name="#CUI SHUAIWEN#" userId="35a196ea-bcb8-475e-86cf-0b9eaca8a48f" providerId="ADAL" clId="{0B73D9CB-241D-4688-B0D2-32786C22DD72}" dt="2024-12-14T07:12:47.427" v="39775" actId="478"/>
          <ac:spMkLst>
            <pc:docMk/>
            <pc:sldMk cId="1258294617" sldId="388"/>
            <ac:spMk id="43" creationId="{6834A976-4AC0-69BC-90FC-A0801876CF74}"/>
          </ac:spMkLst>
        </pc:spChg>
        <pc:spChg chg="mod topLvl">
          <ac:chgData name="#CUI SHUAIWEN#" userId="35a196ea-bcb8-475e-86cf-0b9eaca8a48f" providerId="ADAL" clId="{0B73D9CB-241D-4688-B0D2-32786C22DD72}" dt="2024-12-14T07:15:27.815" v="39896" actId="164"/>
          <ac:spMkLst>
            <pc:docMk/>
            <pc:sldMk cId="1258294617" sldId="388"/>
            <ac:spMk id="46" creationId="{4C98EAF8-8F05-3C48-614E-98A0473AB27A}"/>
          </ac:spMkLst>
        </pc:spChg>
        <pc:spChg chg="mod topLvl">
          <ac:chgData name="#CUI SHUAIWEN#" userId="35a196ea-bcb8-475e-86cf-0b9eaca8a48f" providerId="ADAL" clId="{0B73D9CB-241D-4688-B0D2-32786C22DD72}" dt="2024-12-14T07:15:27.815" v="39896" actId="164"/>
          <ac:spMkLst>
            <pc:docMk/>
            <pc:sldMk cId="1258294617" sldId="388"/>
            <ac:spMk id="47" creationId="{5E713335-E49B-C197-04D9-2D183DE9F020}"/>
          </ac:spMkLst>
        </pc:spChg>
        <pc:spChg chg="add del mod topLvl">
          <ac:chgData name="#CUI SHUAIWEN#" userId="35a196ea-bcb8-475e-86cf-0b9eaca8a48f" providerId="ADAL" clId="{0B73D9CB-241D-4688-B0D2-32786C22DD72}" dt="2024-12-14T07:13:10.027" v="39789" actId="478"/>
          <ac:spMkLst>
            <pc:docMk/>
            <pc:sldMk cId="1258294617" sldId="388"/>
            <ac:spMk id="48" creationId="{190A17EF-0353-56B2-0D2E-F6D82F678728}"/>
          </ac:spMkLst>
        </pc:spChg>
        <pc:spChg chg="mod">
          <ac:chgData name="#CUI SHUAIWEN#" userId="35a196ea-bcb8-475e-86cf-0b9eaca8a48f" providerId="ADAL" clId="{0B73D9CB-241D-4688-B0D2-32786C22DD72}" dt="2024-12-14T07:32:15.614" v="40099" actId="14100"/>
          <ac:spMkLst>
            <pc:docMk/>
            <pc:sldMk cId="1258294617" sldId="388"/>
            <ac:spMk id="50" creationId="{D337E171-AA09-C179-EEB7-31805FC29310}"/>
          </ac:spMkLst>
        </pc:spChg>
        <pc:spChg chg="add mod">
          <ac:chgData name="#CUI SHUAIWEN#" userId="35a196ea-bcb8-475e-86cf-0b9eaca8a48f" providerId="ADAL" clId="{0B73D9CB-241D-4688-B0D2-32786C22DD72}" dt="2024-12-14T07:15:35.898" v="39898" actId="164"/>
          <ac:spMkLst>
            <pc:docMk/>
            <pc:sldMk cId="1258294617" sldId="388"/>
            <ac:spMk id="52" creationId="{6BB97137-52C6-EC36-E0F8-DFE5F0BE13DA}"/>
          </ac:spMkLst>
        </pc:spChg>
        <pc:spChg chg="add mod">
          <ac:chgData name="#CUI SHUAIWEN#" userId="35a196ea-bcb8-475e-86cf-0b9eaca8a48f" providerId="ADAL" clId="{0B73D9CB-241D-4688-B0D2-32786C22DD72}" dt="2024-12-14T07:15:35.898" v="39898" actId="164"/>
          <ac:spMkLst>
            <pc:docMk/>
            <pc:sldMk cId="1258294617" sldId="388"/>
            <ac:spMk id="53" creationId="{AE825AFC-5C38-814C-BE09-29FBCCA97B77}"/>
          </ac:spMkLst>
        </pc:spChg>
        <pc:spChg chg="add mod">
          <ac:chgData name="#CUI SHUAIWEN#" userId="35a196ea-bcb8-475e-86cf-0b9eaca8a48f" providerId="ADAL" clId="{0B73D9CB-241D-4688-B0D2-32786C22DD72}" dt="2024-12-14T07:15:31.367" v="39897" actId="164"/>
          <ac:spMkLst>
            <pc:docMk/>
            <pc:sldMk cId="1258294617" sldId="388"/>
            <ac:spMk id="55" creationId="{1C59D661-CCF5-C22A-275B-4F6DC1E51297}"/>
          </ac:spMkLst>
        </pc:spChg>
        <pc:spChg chg="add mod">
          <ac:chgData name="#CUI SHUAIWEN#" userId="35a196ea-bcb8-475e-86cf-0b9eaca8a48f" providerId="ADAL" clId="{0B73D9CB-241D-4688-B0D2-32786C22DD72}" dt="2024-12-14T07:28:40.485" v="40055" actId="20577"/>
          <ac:spMkLst>
            <pc:docMk/>
            <pc:sldMk cId="1258294617" sldId="388"/>
            <ac:spMk id="56" creationId="{1E1A2248-12E0-844D-82B3-398DCEA05CE6}"/>
          </ac:spMkLst>
        </pc:spChg>
        <pc:spChg chg="add mod">
          <ac:chgData name="#CUI SHUAIWEN#" userId="35a196ea-bcb8-475e-86cf-0b9eaca8a48f" providerId="ADAL" clId="{0B73D9CB-241D-4688-B0D2-32786C22DD72}" dt="2024-12-14T07:30:53.881" v="40093" actId="121"/>
          <ac:spMkLst>
            <pc:docMk/>
            <pc:sldMk cId="1258294617" sldId="388"/>
            <ac:spMk id="58" creationId="{387B4CAD-8CC0-FF3E-74DB-CABA965C85B3}"/>
          </ac:spMkLst>
        </pc:spChg>
        <pc:spChg chg="add mod">
          <ac:chgData name="#CUI SHUAIWEN#" userId="35a196ea-bcb8-475e-86cf-0b9eaca8a48f" providerId="ADAL" clId="{0B73D9CB-241D-4688-B0D2-32786C22DD72}" dt="2024-12-14T07:30:53.881" v="40093" actId="121"/>
          <ac:spMkLst>
            <pc:docMk/>
            <pc:sldMk cId="1258294617" sldId="388"/>
            <ac:spMk id="59" creationId="{E7065113-C674-DDD2-8781-E4430B316445}"/>
          </ac:spMkLst>
        </pc:spChg>
        <pc:spChg chg="mod">
          <ac:chgData name="#CUI SHUAIWEN#" userId="35a196ea-bcb8-475e-86cf-0b9eaca8a48f" providerId="ADAL" clId="{0B73D9CB-241D-4688-B0D2-32786C22DD72}" dt="2024-12-14T07:40:35.702" v="40231" actId="14100"/>
          <ac:spMkLst>
            <pc:docMk/>
            <pc:sldMk cId="1258294617" sldId="388"/>
            <ac:spMk id="62" creationId="{35B91A46-DFC7-120A-321E-1F13681662DE}"/>
          </ac:spMkLst>
        </pc:spChg>
        <pc:spChg chg="add mod">
          <ac:chgData name="#CUI SHUAIWEN#" userId="35a196ea-bcb8-475e-86cf-0b9eaca8a48f" providerId="ADAL" clId="{0B73D9CB-241D-4688-B0D2-32786C22DD72}" dt="2024-12-14T07:30:39.064" v="40086" actId="121"/>
          <ac:spMkLst>
            <pc:docMk/>
            <pc:sldMk cId="1258294617" sldId="388"/>
            <ac:spMk id="79" creationId="{6AB9D756-E619-C9D2-E4BC-C8B90CC243BD}"/>
          </ac:spMkLst>
        </pc:spChg>
        <pc:spChg chg="add del mod">
          <ac:chgData name="#CUI SHUAIWEN#" userId="35a196ea-bcb8-475e-86cf-0b9eaca8a48f" providerId="ADAL" clId="{0B73D9CB-241D-4688-B0D2-32786C22DD72}" dt="2024-12-14T07:22:35.104" v="39986" actId="478"/>
          <ac:spMkLst>
            <pc:docMk/>
            <pc:sldMk cId="1258294617" sldId="388"/>
            <ac:spMk id="80" creationId="{DFA1758A-7267-5E00-EEA7-5291785A487B}"/>
          </ac:spMkLst>
        </pc:spChg>
        <pc:spChg chg="add mod">
          <ac:chgData name="#CUI SHUAIWEN#" userId="35a196ea-bcb8-475e-86cf-0b9eaca8a48f" providerId="ADAL" clId="{0B73D9CB-241D-4688-B0D2-32786C22DD72}" dt="2024-12-14T07:30:31.505" v="40082" actId="121"/>
          <ac:spMkLst>
            <pc:docMk/>
            <pc:sldMk cId="1258294617" sldId="388"/>
            <ac:spMk id="81" creationId="{500CDB1F-8AB6-5B31-6083-91E320386EE6}"/>
          </ac:spMkLst>
        </pc:spChg>
        <pc:spChg chg="add mod">
          <ac:chgData name="#CUI SHUAIWEN#" userId="35a196ea-bcb8-475e-86cf-0b9eaca8a48f" providerId="ADAL" clId="{0B73D9CB-241D-4688-B0D2-32786C22DD72}" dt="2024-12-14T07:31:04.895" v="40097" actId="403"/>
          <ac:spMkLst>
            <pc:docMk/>
            <pc:sldMk cId="1258294617" sldId="388"/>
            <ac:spMk id="82" creationId="{6F1AC4B4-59C6-33AE-AE26-61F8F4D73D01}"/>
          </ac:spMkLst>
        </pc:spChg>
        <pc:spChg chg="add mod">
          <ac:chgData name="#CUI SHUAIWEN#" userId="35a196ea-bcb8-475e-86cf-0b9eaca8a48f" providerId="ADAL" clId="{0B73D9CB-241D-4688-B0D2-32786C22DD72}" dt="2024-12-14T07:34:29.983" v="40202" actId="164"/>
          <ac:spMkLst>
            <pc:docMk/>
            <pc:sldMk cId="1258294617" sldId="388"/>
            <ac:spMk id="83" creationId="{E2DA530E-916B-B335-C397-4A13143509F3}"/>
          </ac:spMkLst>
        </pc:spChg>
        <pc:spChg chg="add mod">
          <ac:chgData name="#CUI SHUAIWEN#" userId="35a196ea-bcb8-475e-86cf-0b9eaca8a48f" providerId="ADAL" clId="{0B73D9CB-241D-4688-B0D2-32786C22DD72}" dt="2024-12-14T07:33:35.249" v="40194" actId="207"/>
          <ac:spMkLst>
            <pc:docMk/>
            <pc:sldMk cId="1258294617" sldId="388"/>
            <ac:spMk id="90" creationId="{CA265225-C4AF-AC08-E980-F8A276A3D6CC}"/>
          </ac:spMkLst>
        </pc:spChg>
        <pc:grpChg chg="del">
          <ac:chgData name="#CUI SHUAIWEN#" userId="35a196ea-bcb8-475e-86cf-0b9eaca8a48f" providerId="ADAL" clId="{0B73D9CB-241D-4688-B0D2-32786C22DD72}" dt="2024-12-14T07:06:41.268" v="39693" actId="478"/>
          <ac:grpSpMkLst>
            <pc:docMk/>
            <pc:sldMk cId="1258294617" sldId="388"/>
            <ac:grpSpMk id="36" creationId="{1B1D87AA-ACE4-8766-799B-DF938B814C8A}"/>
          </ac:grpSpMkLst>
        </pc:grpChg>
        <pc:grpChg chg="del">
          <ac:chgData name="#CUI SHUAIWEN#" userId="35a196ea-bcb8-475e-86cf-0b9eaca8a48f" providerId="ADAL" clId="{0B73D9CB-241D-4688-B0D2-32786C22DD72}" dt="2024-12-14T07:06:41.268" v="39693" actId="478"/>
          <ac:grpSpMkLst>
            <pc:docMk/>
            <pc:sldMk cId="1258294617" sldId="388"/>
            <ac:grpSpMk id="37" creationId="{D8F1B654-AAC8-7BE4-036E-A8E2BA051B00}"/>
          </ac:grpSpMkLst>
        </pc:grpChg>
        <pc:grpChg chg="del">
          <ac:chgData name="#CUI SHUAIWEN#" userId="35a196ea-bcb8-475e-86cf-0b9eaca8a48f" providerId="ADAL" clId="{0B73D9CB-241D-4688-B0D2-32786C22DD72}" dt="2024-12-14T07:06:41.268" v="39693" actId="478"/>
          <ac:grpSpMkLst>
            <pc:docMk/>
            <pc:sldMk cId="1258294617" sldId="388"/>
            <ac:grpSpMk id="38" creationId="{4389DA3D-9630-D9C9-D3D8-432D060F206A}"/>
          </ac:grpSpMkLst>
        </pc:grpChg>
        <pc:grpChg chg="add del mod">
          <ac:chgData name="#CUI SHUAIWEN#" userId="35a196ea-bcb8-475e-86cf-0b9eaca8a48f" providerId="ADAL" clId="{0B73D9CB-241D-4688-B0D2-32786C22DD72}" dt="2024-12-14T07:12:45.111" v="39774" actId="165"/>
          <ac:grpSpMkLst>
            <pc:docMk/>
            <pc:sldMk cId="1258294617" sldId="388"/>
            <ac:grpSpMk id="41" creationId="{1B49F6C5-10CB-D834-92A9-FC967A90D0C5}"/>
          </ac:grpSpMkLst>
        </pc:grpChg>
        <pc:grpChg chg="add del mod topLvl">
          <ac:chgData name="#CUI SHUAIWEN#" userId="35a196ea-bcb8-475e-86cf-0b9eaca8a48f" providerId="ADAL" clId="{0B73D9CB-241D-4688-B0D2-32786C22DD72}" dt="2024-12-14T07:13:08.124" v="39788" actId="165"/>
          <ac:grpSpMkLst>
            <pc:docMk/>
            <pc:sldMk cId="1258294617" sldId="388"/>
            <ac:grpSpMk id="45" creationId="{17593AD4-F238-5D4B-EB01-DAE6F90FB6A6}"/>
          </ac:grpSpMkLst>
        </pc:grpChg>
        <pc:grpChg chg="add mod">
          <ac:chgData name="#CUI SHUAIWEN#" userId="35a196ea-bcb8-475e-86cf-0b9eaca8a48f" providerId="ADAL" clId="{0B73D9CB-241D-4688-B0D2-32786C22DD72}" dt="2024-12-14T07:25:46.437" v="40015" actId="164"/>
          <ac:grpSpMkLst>
            <pc:docMk/>
            <pc:sldMk cId="1258294617" sldId="388"/>
            <ac:grpSpMk id="61" creationId="{1BF56697-CA97-959A-D3EF-E4A54A3DB53E}"/>
          </ac:grpSpMkLst>
        </pc:grpChg>
        <pc:grpChg chg="add mod">
          <ac:chgData name="#CUI SHUAIWEN#" userId="35a196ea-bcb8-475e-86cf-0b9eaca8a48f" providerId="ADAL" clId="{0B73D9CB-241D-4688-B0D2-32786C22DD72}" dt="2024-12-14T07:25:51.125" v="40016" actId="164"/>
          <ac:grpSpMkLst>
            <pc:docMk/>
            <pc:sldMk cId="1258294617" sldId="388"/>
            <ac:grpSpMk id="63" creationId="{8AEC3B1A-0E6B-0337-CCD2-94A7D00E424D}"/>
          </ac:grpSpMkLst>
        </pc:grpChg>
        <pc:grpChg chg="add mod">
          <ac:chgData name="#CUI SHUAIWEN#" userId="35a196ea-bcb8-475e-86cf-0b9eaca8a48f" providerId="ADAL" clId="{0B73D9CB-241D-4688-B0D2-32786C22DD72}" dt="2024-12-14T07:25:59.102" v="40017" actId="164"/>
          <ac:grpSpMkLst>
            <pc:docMk/>
            <pc:sldMk cId="1258294617" sldId="388"/>
            <ac:grpSpMk id="64" creationId="{E99C89C0-A1DC-BC3E-EE30-B79BFF3F342A}"/>
          </ac:grpSpMkLst>
        </pc:grpChg>
        <pc:grpChg chg="add mod">
          <ac:chgData name="#CUI SHUAIWEN#" userId="35a196ea-bcb8-475e-86cf-0b9eaca8a48f" providerId="ADAL" clId="{0B73D9CB-241D-4688-B0D2-32786C22DD72}" dt="2024-12-14T07:26:03.902" v="40018" actId="164"/>
          <ac:grpSpMkLst>
            <pc:docMk/>
            <pc:sldMk cId="1258294617" sldId="388"/>
            <ac:grpSpMk id="65" creationId="{589E352B-F685-5DF7-350C-AFF052566D10}"/>
          </ac:grpSpMkLst>
        </pc:grpChg>
        <pc:grpChg chg="add mod">
          <ac:chgData name="#CUI SHUAIWEN#" userId="35a196ea-bcb8-475e-86cf-0b9eaca8a48f" providerId="ADAL" clId="{0B73D9CB-241D-4688-B0D2-32786C22DD72}" dt="2024-12-14T07:25:46.437" v="40015" actId="164"/>
          <ac:grpSpMkLst>
            <pc:docMk/>
            <pc:sldMk cId="1258294617" sldId="388"/>
            <ac:grpSpMk id="84" creationId="{6C9F830D-2415-5F30-3AF9-6F8D88CD5094}"/>
          </ac:grpSpMkLst>
        </pc:grpChg>
        <pc:grpChg chg="add mod">
          <ac:chgData name="#CUI SHUAIWEN#" userId="35a196ea-bcb8-475e-86cf-0b9eaca8a48f" providerId="ADAL" clId="{0B73D9CB-241D-4688-B0D2-32786C22DD72}" dt="2024-12-14T07:25:51.125" v="40016" actId="164"/>
          <ac:grpSpMkLst>
            <pc:docMk/>
            <pc:sldMk cId="1258294617" sldId="388"/>
            <ac:grpSpMk id="85" creationId="{7164C4DC-C37D-271D-EBBA-9AFE61D33436}"/>
          </ac:grpSpMkLst>
        </pc:grpChg>
        <pc:grpChg chg="add mod">
          <ac:chgData name="#CUI SHUAIWEN#" userId="35a196ea-bcb8-475e-86cf-0b9eaca8a48f" providerId="ADAL" clId="{0B73D9CB-241D-4688-B0D2-32786C22DD72}" dt="2024-12-14T07:34:29.983" v="40202" actId="164"/>
          <ac:grpSpMkLst>
            <pc:docMk/>
            <pc:sldMk cId="1258294617" sldId="388"/>
            <ac:grpSpMk id="86" creationId="{C8AA3866-0D8A-D879-67E2-CF83C1122930}"/>
          </ac:grpSpMkLst>
        </pc:grpChg>
        <pc:grpChg chg="add mod">
          <ac:chgData name="#CUI SHUAIWEN#" userId="35a196ea-bcb8-475e-86cf-0b9eaca8a48f" providerId="ADAL" clId="{0B73D9CB-241D-4688-B0D2-32786C22DD72}" dt="2024-12-14T07:26:03.902" v="40018" actId="164"/>
          <ac:grpSpMkLst>
            <pc:docMk/>
            <pc:sldMk cId="1258294617" sldId="388"/>
            <ac:grpSpMk id="87" creationId="{8051D03C-D89E-8AD7-9270-C668CF0BFF20}"/>
          </ac:grpSpMkLst>
        </pc:grpChg>
        <pc:grpChg chg="add mod">
          <ac:chgData name="#CUI SHUAIWEN#" userId="35a196ea-bcb8-475e-86cf-0b9eaca8a48f" providerId="ADAL" clId="{0B73D9CB-241D-4688-B0D2-32786C22DD72}" dt="2024-12-14T07:34:29.983" v="40202" actId="164"/>
          <ac:grpSpMkLst>
            <pc:docMk/>
            <pc:sldMk cId="1258294617" sldId="388"/>
            <ac:grpSpMk id="91" creationId="{16FD6003-B384-3A50-4F20-4216FECAD9DC}"/>
          </ac:grpSpMkLst>
        </pc:grpChg>
        <pc:picChg chg="add mod">
          <ac:chgData name="#CUI SHUAIWEN#" userId="35a196ea-bcb8-475e-86cf-0b9eaca8a48f" providerId="ADAL" clId="{0B73D9CB-241D-4688-B0D2-32786C22DD72}" dt="2024-12-14T07:25:46.437" v="40015" actId="164"/>
          <ac:picMkLst>
            <pc:docMk/>
            <pc:sldMk cId="1258294617" sldId="388"/>
            <ac:picMk id="12" creationId="{52D14011-48A1-87C2-A62A-F006BC451247}"/>
          </ac:picMkLst>
        </pc:picChg>
        <pc:picChg chg="add mod">
          <ac:chgData name="#CUI SHUAIWEN#" userId="35a196ea-bcb8-475e-86cf-0b9eaca8a48f" providerId="ADAL" clId="{0B73D9CB-241D-4688-B0D2-32786C22DD72}" dt="2024-12-14T07:25:51.125" v="40016" actId="164"/>
          <ac:picMkLst>
            <pc:docMk/>
            <pc:sldMk cId="1258294617" sldId="388"/>
            <ac:picMk id="19" creationId="{29416267-9E53-C1E3-7BEA-A75FFC8AFE3F}"/>
          </ac:picMkLst>
        </pc:picChg>
        <pc:picChg chg="add mod">
          <ac:chgData name="#CUI SHUAIWEN#" userId="35a196ea-bcb8-475e-86cf-0b9eaca8a48f" providerId="ADAL" clId="{0B73D9CB-241D-4688-B0D2-32786C22DD72}" dt="2024-12-14T07:25:59.102" v="40017" actId="164"/>
          <ac:picMkLst>
            <pc:docMk/>
            <pc:sldMk cId="1258294617" sldId="388"/>
            <ac:picMk id="22" creationId="{7C385661-7595-C9E0-683C-0582EECE63DA}"/>
          </ac:picMkLst>
        </pc:picChg>
        <pc:picChg chg="add mod">
          <ac:chgData name="#CUI SHUAIWEN#" userId="35a196ea-bcb8-475e-86cf-0b9eaca8a48f" providerId="ADAL" clId="{0B73D9CB-241D-4688-B0D2-32786C22DD72}" dt="2024-12-14T07:26:03.902" v="40018" actId="164"/>
          <ac:picMkLst>
            <pc:docMk/>
            <pc:sldMk cId="1258294617" sldId="388"/>
            <ac:picMk id="29" creationId="{358980AC-134B-DA47-E32F-9BED9408DDA1}"/>
          </ac:picMkLst>
        </pc:picChg>
        <pc:picChg chg="add del mod">
          <ac:chgData name="#CUI SHUAIWEN#" userId="35a196ea-bcb8-475e-86cf-0b9eaca8a48f" providerId="ADAL" clId="{0B73D9CB-241D-4688-B0D2-32786C22DD72}" dt="2024-12-14T07:12:39.752" v="39772" actId="478"/>
          <ac:picMkLst>
            <pc:docMk/>
            <pc:sldMk cId="1258294617" sldId="388"/>
            <ac:picMk id="40" creationId="{7F9FA85D-E2DA-EE82-C37A-CA09ABDDE9C2}"/>
          </ac:picMkLst>
        </pc:picChg>
        <pc:picChg chg="del mod topLvl">
          <ac:chgData name="#CUI SHUAIWEN#" userId="35a196ea-bcb8-475e-86cf-0b9eaca8a48f" providerId="ADAL" clId="{0B73D9CB-241D-4688-B0D2-32786C22DD72}" dt="2024-12-14T07:12:48.600" v="39777" actId="478"/>
          <ac:picMkLst>
            <pc:docMk/>
            <pc:sldMk cId="1258294617" sldId="388"/>
            <ac:picMk id="44" creationId="{0456D84C-1328-5370-9505-52D768690CD0}"/>
          </ac:picMkLst>
        </pc:picChg>
        <pc:picChg chg="del mod topLvl">
          <ac:chgData name="#CUI SHUAIWEN#" userId="35a196ea-bcb8-475e-86cf-0b9eaca8a48f" providerId="ADAL" clId="{0B73D9CB-241D-4688-B0D2-32786C22DD72}" dt="2024-12-14T07:13:23.344" v="39791" actId="478"/>
          <ac:picMkLst>
            <pc:docMk/>
            <pc:sldMk cId="1258294617" sldId="388"/>
            <ac:picMk id="49" creationId="{7BE7EE77-2B9E-807E-5645-BD0A758C684A}"/>
          </ac:picMkLst>
        </pc:picChg>
        <pc:picChg chg="add mod">
          <ac:chgData name="#CUI SHUAIWEN#" userId="35a196ea-bcb8-475e-86cf-0b9eaca8a48f" providerId="ADAL" clId="{0B73D9CB-241D-4688-B0D2-32786C22DD72}" dt="2024-12-14T07:15:27.815" v="39896" actId="164"/>
          <ac:picMkLst>
            <pc:docMk/>
            <pc:sldMk cId="1258294617" sldId="388"/>
            <ac:picMk id="51" creationId="{52703042-5FD7-74AC-B952-F86732D648C0}"/>
          </ac:picMkLst>
        </pc:picChg>
        <pc:picChg chg="add mod">
          <ac:chgData name="#CUI SHUAIWEN#" userId="35a196ea-bcb8-475e-86cf-0b9eaca8a48f" providerId="ADAL" clId="{0B73D9CB-241D-4688-B0D2-32786C22DD72}" dt="2024-12-14T07:15:35.898" v="39898" actId="164"/>
          <ac:picMkLst>
            <pc:docMk/>
            <pc:sldMk cId="1258294617" sldId="388"/>
            <ac:picMk id="54" creationId="{B1A2901D-395A-E3D9-766E-3E278F3C6C8C}"/>
          </ac:picMkLst>
        </pc:picChg>
        <pc:picChg chg="add mod">
          <ac:chgData name="#CUI SHUAIWEN#" userId="35a196ea-bcb8-475e-86cf-0b9eaca8a48f" providerId="ADAL" clId="{0B73D9CB-241D-4688-B0D2-32786C22DD72}" dt="2024-12-14T07:15:31.367" v="39897" actId="164"/>
          <ac:picMkLst>
            <pc:docMk/>
            <pc:sldMk cId="1258294617" sldId="388"/>
            <ac:picMk id="57" creationId="{CD45D00B-4215-6985-1155-7B66AF048173}"/>
          </ac:picMkLst>
        </pc:picChg>
        <pc:picChg chg="add mod">
          <ac:chgData name="#CUI SHUAIWEN#" userId="35a196ea-bcb8-475e-86cf-0b9eaca8a48f" providerId="ADAL" clId="{0B73D9CB-241D-4688-B0D2-32786C22DD72}" dt="2024-12-14T07:15:40.200" v="39899" actId="164"/>
          <ac:picMkLst>
            <pc:docMk/>
            <pc:sldMk cId="1258294617" sldId="388"/>
            <ac:picMk id="60" creationId="{4F05C300-5A75-1BBB-79E2-34BD3A38FDDF}"/>
          </ac:picMkLst>
        </pc:picChg>
        <pc:picChg chg="add del mod">
          <ac:chgData name="#CUI SHUAIWEN#" userId="35a196ea-bcb8-475e-86cf-0b9eaca8a48f" providerId="ADAL" clId="{0B73D9CB-241D-4688-B0D2-32786C22DD72}" dt="2024-12-14T07:30:01.578" v="40072" actId="478"/>
          <ac:picMkLst>
            <pc:docMk/>
            <pc:sldMk cId="1258294617" sldId="388"/>
            <ac:picMk id="89" creationId="{DDD8A86A-5E1B-CFC7-3584-E62B9D755B79}"/>
          </ac:picMkLst>
        </pc:picChg>
        <pc:cxnChg chg="add del mod">
          <ac:chgData name="#CUI SHUAIWEN#" userId="35a196ea-bcb8-475e-86cf-0b9eaca8a48f" providerId="ADAL" clId="{0B73D9CB-241D-4688-B0D2-32786C22DD72}" dt="2024-12-14T07:18:46.965" v="39941" actId="478"/>
          <ac:cxnSpMkLst>
            <pc:docMk/>
            <pc:sldMk cId="1258294617" sldId="388"/>
            <ac:cxnSpMk id="67" creationId="{AF5E9BC5-A4B8-6C1F-7531-B7465859F679}"/>
          </ac:cxnSpMkLst>
        </pc:cxnChg>
        <pc:cxnChg chg="add del mod">
          <ac:chgData name="#CUI SHUAIWEN#" userId="35a196ea-bcb8-475e-86cf-0b9eaca8a48f" providerId="ADAL" clId="{0B73D9CB-241D-4688-B0D2-32786C22DD72}" dt="2024-12-14T07:18:46.150" v="39940" actId="478"/>
          <ac:cxnSpMkLst>
            <pc:docMk/>
            <pc:sldMk cId="1258294617" sldId="388"/>
            <ac:cxnSpMk id="70" creationId="{535D9AA6-EC7C-E12F-EB01-566CF8F7F57C}"/>
          </ac:cxnSpMkLst>
        </pc:cxnChg>
        <pc:cxnChg chg="add del mod">
          <ac:chgData name="#CUI SHUAIWEN#" userId="35a196ea-bcb8-475e-86cf-0b9eaca8a48f" providerId="ADAL" clId="{0B73D9CB-241D-4688-B0D2-32786C22DD72}" dt="2024-12-14T07:18:45.303" v="39939" actId="478"/>
          <ac:cxnSpMkLst>
            <pc:docMk/>
            <pc:sldMk cId="1258294617" sldId="388"/>
            <ac:cxnSpMk id="71" creationId="{89D94F04-679F-027A-FE2F-6F92EB90EBAB}"/>
          </ac:cxnSpMkLst>
        </pc:cxnChg>
        <pc:cxnChg chg="add del mod">
          <ac:chgData name="#CUI SHUAIWEN#" userId="35a196ea-bcb8-475e-86cf-0b9eaca8a48f" providerId="ADAL" clId="{0B73D9CB-241D-4688-B0D2-32786C22DD72}" dt="2024-12-14T07:18:44.385" v="39938" actId="478"/>
          <ac:cxnSpMkLst>
            <pc:docMk/>
            <pc:sldMk cId="1258294617" sldId="388"/>
            <ac:cxnSpMk id="72" creationId="{CAEAD043-6540-0EF4-9C29-677B64970677}"/>
          </ac:cxnSpMkLst>
        </pc:cxnChg>
        <pc:cxnChg chg="add del mod">
          <ac:chgData name="#CUI SHUAIWEN#" userId="35a196ea-bcb8-475e-86cf-0b9eaca8a48f" providerId="ADAL" clId="{0B73D9CB-241D-4688-B0D2-32786C22DD72}" dt="2024-12-14T07:18:50.892" v="39945" actId="478"/>
          <ac:cxnSpMkLst>
            <pc:docMk/>
            <pc:sldMk cId="1258294617" sldId="388"/>
            <ac:cxnSpMk id="73" creationId="{05C18088-7915-F81E-78C6-DD796813A669}"/>
          </ac:cxnSpMkLst>
        </pc:cxnChg>
        <pc:cxnChg chg="add del mod">
          <ac:chgData name="#CUI SHUAIWEN#" userId="35a196ea-bcb8-475e-86cf-0b9eaca8a48f" providerId="ADAL" clId="{0B73D9CB-241D-4688-B0D2-32786C22DD72}" dt="2024-12-14T07:18:49.835" v="39944" actId="478"/>
          <ac:cxnSpMkLst>
            <pc:docMk/>
            <pc:sldMk cId="1258294617" sldId="388"/>
            <ac:cxnSpMk id="76" creationId="{43C12252-8525-B984-9A08-88DF6F82C763}"/>
          </ac:cxnSpMkLst>
        </pc:cxnChg>
        <pc:cxnChg chg="add del mod">
          <ac:chgData name="#CUI SHUAIWEN#" userId="35a196ea-bcb8-475e-86cf-0b9eaca8a48f" providerId="ADAL" clId="{0B73D9CB-241D-4688-B0D2-32786C22DD72}" dt="2024-12-14T07:18:49.135" v="39943" actId="478"/>
          <ac:cxnSpMkLst>
            <pc:docMk/>
            <pc:sldMk cId="1258294617" sldId="388"/>
            <ac:cxnSpMk id="77" creationId="{B923E1AF-ECA5-3D7D-072F-3B2D7AC6A68E}"/>
          </ac:cxnSpMkLst>
        </pc:cxnChg>
        <pc:cxnChg chg="add del mod">
          <ac:chgData name="#CUI SHUAIWEN#" userId="35a196ea-bcb8-475e-86cf-0b9eaca8a48f" providerId="ADAL" clId="{0B73D9CB-241D-4688-B0D2-32786C22DD72}" dt="2024-12-14T07:18:47.937" v="39942" actId="478"/>
          <ac:cxnSpMkLst>
            <pc:docMk/>
            <pc:sldMk cId="1258294617" sldId="388"/>
            <ac:cxnSpMk id="78" creationId="{45ED7CAD-02DC-9202-A774-692E090C1C18}"/>
          </ac:cxnSpMkLst>
        </pc:cxnChg>
      </pc:sldChg>
      <pc:sldChg chg="addSp modSp add del mod">
        <pc:chgData name="#CUI SHUAIWEN#" userId="35a196ea-bcb8-475e-86cf-0b9eaca8a48f" providerId="ADAL" clId="{0B73D9CB-241D-4688-B0D2-32786C22DD72}" dt="2024-12-14T07:28:20.295" v="40036" actId="47"/>
        <pc:sldMkLst>
          <pc:docMk/>
          <pc:sldMk cId="550353455" sldId="389"/>
        </pc:sldMkLst>
        <pc:spChg chg="add mod">
          <ac:chgData name="#CUI SHUAIWEN#" userId="35a196ea-bcb8-475e-86cf-0b9eaca8a48f" providerId="ADAL" clId="{0B73D9CB-241D-4688-B0D2-32786C22DD72}" dt="2024-12-14T07:27:57.970" v="40035"/>
          <ac:spMkLst>
            <pc:docMk/>
            <pc:sldMk cId="550353455" sldId="389"/>
            <ac:spMk id="3" creationId="{637EC9D0-0A88-977A-F32C-6107622C62DB}"/>
          </ac:spMkLst>
        </pc:spChg>
        <pc:spChg chg="mod">
          <ac:chgData name="#CUI SHUAIWEN#" userId="35a196ea-bcb8-475e-86cf-0b9eaca8a48f" providerId="ADAL" clId="{0B73D9CB-241D-4688-B0D2-32786C22DD72}" dt="2024-12-14T07:20:55.543" v="39957" actId="20577"/>
          <ac:spMkLst>
            <pc:docMk/>
            <pc:sldMk cId="550353455" sldId="389"/>
            <ac:spMk id="56" creationId="{55CE2DD8-4406-B91C-78C3-3475AB735AEC}"/>
          </ac:spMkLst>
        </pc:spChg>
        <pc:spChg chg="mod">
          <ac:chgData name="#CUI SHUAIWEN#" userId="35a196ea-bcb8-475e-86cf-0b9eaca8a48f" providerId="ADAL" clId="{0B73D9CB-241D-4688-B0D2-32786C22DD72}" dt="2024-12-14T07:21:01.436" v="39972" actId="20577"/>
          <ac:spMkLst>
            <pc:docMk/>
            <pc:sldMk cId="550353455" sldId="389"/>
            <ac:spMk id="59" creationId="{D3C65997-04E0-89E9-CBC2-51A26C7BA22C}"/>
          </ac:spMkLst>
        </pc:spChg>
      </pc:sldChg>
      <pc:sldChg chg="addSp delSp modSp add mod delAnim modAnim modNotesTx">
        <pc:chgData name="#CUI SHUAIWEN#" userId="35a196ea-bcb8-475e-86cf-0b9eaca8a48f" providerId="ADAL" clId="{0B73D9CB-241D-4688-B0D2-32786C22DD72}" dt="2024-12-14T09:23:13.842" v="47006" actId="20577"/>
        <pc:sldMkLst>
          <pc:docMk/>
          <pc:sldMk cId="3919516494" sldId="389"/>
        </pc:sldMkLst>
        <pc:spChg chg="del mod topLvl">
          <ac:chgData name="#CUI SHUAIWEN#" userId="35a196ea-bcb8-475e-86cf-0b9eaca8a48f" providerId="ADAL" clId="{0B73D9CB-241D-4688-B0D2-32786C22DD72}" dt="2024-12-14T07:42:39.351" v="40296" actId="478"/>
          <ac:spMkLst>
            <pc:docMk/>
            <pc:sldMk cId="3919516494" sldId="389"/>
            <ac:spMk id="14" creationId="{2497F5CB-802A-5A21-B2F5-D46D49AA239A}"/>
          </ac:spMkLst>
        </pc:spChg>
        <pc:spChg chg="mod">
          <ac:chgData name="#CUI SHUAIWEN#" userId="35a196ea-bcb8-475e-86cf-0b9eaca8a48f" providerId="ADAL" clId="{0B73D9CB-241D-4688-B0D2-32786C22DD72}" dt="2024-12-14T08:24:34.470" v="40750" actId="14100"/>
          <ac:spMkLst>
            <pc:docMk/>
            <pc:sldMk cId="3919516494" sldId="389"/>
            <ac:spMk id="18" creationId="{6E912422-07DE-2E1C-B161-856B56054DDB}"/>
          </ac:spMkLst>
        </pc:spChg>
        <pc:spChg chg="mod">
          <ac:chgData name="#CUI SHUAIWEN#" userId="35a196ea-bcb8-475e-86cf-0b9eaca8a48f" providerId="ADAL" clId="{0B73D9CB-241D-4688-B0D2-32786C22DD72}" dt="2024-12-14T07:43:24.251" v="40313" actId="14100"/>
          <ac:spMkLst>
            <pc:docMk/>
            <pc:sldMk cId="3919516494" sldId="389"/>
            <ac:spMk id="20" creationId="{4720475D-38B4-4F16-B7E9-6C9FD66CDF16}"/>
          </ac:spMkLst>
        </pc:spChg>
        <pc:spChg chg="mod">
          <ac:chgData name="#CUI SHUAIWEN#" userId="35a196ea-bcb8-475e-86cf-0b9eaca8a48f" providerId="ADAL" clId="{0B73D9CB-241D-4688-B0D2-32786C22DD72}" dt="2024-12-14T08:24:40.323" v="40751" actId="14100"/>
          <ac:spMkLst>
            <pc:docMk/>
            <pc:sldMk cId="3919516494" sldId="389"/>
            <ac:spMk id="24" creationId="{120AABE2-E8BA-439E-F243-8FD0C62E712E}"/>
          </ac:spMkLst>
        </pc:spChg>
        <pc:spChg chg="mod">
          <ac:chgData name="#CUI SHUAIWEN#" userId="35a196ea-bcb8-475e-86cf-0b9eaca8a48f" providerId="ADAL" clId="{0B73D9CB-241D-4688-B0D2-32786C22DD72}" dt="2024-12-14T07:44:14.252" v="40334" actId="14100"/>
          <ac:spMkLst>
            <pc:docMk/>
            <pc:sldMk cId="3919516494" sldId="389"/>
            <ac:spMk id="25" creationId="{8642D2E1-DA2C-007D-93FD-559A499E41CA}"/>
          </ac:spMkLst>
        </pc:spChg>
        <pc:spChg chg="add del">
          <ac:chgData name="#CUI SHUAIWEN#" userId="35a196ea-bcb8-475e-86cf-0b9eaca8a48f" providerId="ADAL" clId="{0B73D9CB-241D-4688-B0D2-32786C22DD72}" dt="2024-12-14T08:12:28.219" v="40336" actId="478"/>
          <ac:spMkLst>
            <pc:docMk/>
            <pc:sldMk cId="3919516494" sldId="389"/>
            <ac:spMk id="27" creationId="{5265AB1F-D265-BCA3-8F39-F7A536077A32}"/>
          </ac:spMkLst>
        </pc:spChg>
        <pc:spChg chg="add mod">
          <ac:chgData name="#CUI SHUAIWEN#" userId="35a196ea-bcb8-475e-86cf-0b9eaca8a48f" providerId="ADAL" clId="{0B73D9CB-241D-4688-B0D2-32786C22DD72}" dt="2024-12-14T09:22:53.291" v="46999" actId="113"/>
          <ac:spMkLst>
            <pc:docMk/>
            <pc:sldMk cId="3919516494" sldId="389"/>
            <ac:spMk id="28" creationId="{C4F5C278-630F-C275-57FC-82EE205F41A4}"/>
          </ac:spMkLst>
        </pc:spChg>
        <pc:spChg chg="add del mod">
          <ac:chgData name="#CUI SHUAIWEN#" userId="35a196ea-bcb8-475e-86cf-0b9eaca8a48f" providerId="ADAL" clId="{0B73D9CB-241D-4688-B0D2-32786C22DD72}" dt="2024-12-14T08:13:58.005" v="40377" actId="478"/>
          <ac:spMkLst>
            <pc:docMk/>
            <pc:sldMk cId="3919516494" sldId="389"/>
            <ac:spMk id="30" creationId="{68995C07-5ADB-5CCA-1F3A-E1CB264A9601}"/>
          </ac:spMkLst>
        </pc:spChg>
        <pc:spChg chg="add mod">
          <ac:chgData name="#CUI SHUAIWEN#" userId="35a196ea-bcb8-475e-86cf-0b9eaca8a48f" providerId="ADAL" clId="{0B73D9CB-241D-4688-B0D2-32786C22DD72}" dt="2024-12-14T08:25:08.189" v="40758" actId="21"/>
          <ac:spMkLst>
            <pc:docMk/>
            <pc:sldMk cId="3919516494" sldId="389"/>
            <ac:spMk id="31" creationId="{466F7B66-B14E-F308-21E7-1B5781C69A13}"/>
          </ac:spMkLst>
        </pc:spChg>
        <pc:spChg chg="add mod">
          <ac:chgData name="#CUI SHUAIWEN#" userId="35a196ea-bcb8-475e-86cf-0b9eaca8a48f" providerId="ADAL" clId="{0B73D9CB-241D-4688-B0D2-32786C22DD72}" dt="2024-12-14T09:22:50.798" v="46998" actId="113"/>
          <ac:spMkLst>
            <pc:docMk/>
            <pc:sldMk cId="3919516494" sldId="389"/>
            <ac:spMk id="33" creationId="{AFEE3585-9C1B-8B62-E6A8-C6E680B92AFD}"/>
          </ac:spMkLst>
        </pc:spChg>
        <pc:spChg chg="mod">
          <ac:chgData name="#CUI SHUAIWEN#" userId="35a196ea-bcb8-475e-86cf-0b9eaca8a48f" providerId="ADAL" clId="{0B73D9CB-241D-4688-B0D2-32786C22DD72}" dt="2024-12-14T08:24:28.176" v="40749"/>
          <ac:spMkLst>
            <pc:docMk/>
            <pc:sldMk cId="3919516494" sldId="389"/>
            <ac:spMk id="36" creationId="{C6E83157-2611-2797-32F5-F61A9CDFAEFF}"/>
          </ac:spMkLst>
        </pc:spChg>
        <pc:spChg chg="mod">
          <ac:chgData name="#CUI SHUAIWEN#" userId="35a196ea-bcb8-475e-86cf-0b9eaca8a48f" providerId="ADAL" clId="{0B73D9CB-241D-4688-B0D2-32786C22DD72}" dt="2024-12-14T08:24:28.176" v="40749"/>
          <ac:spMkLst>
            <pc:docMk/>
            <pc:sldMk cId="3919516494" sldId="389"/>
            <ac:spMk id="39" creationId="{26CEA083-8C66-FCA5-24EB-EF501F011B22}"/>
          </ac:spMkLst>
        </pc:spChg>
        <pc:spChg chg="mod">
          <ac:chgData name="#CUI SHUAIWEN#" userId="35a196ea-bcb8-475e-86cf-0b9eaca8a48f" providerId="ADAL" clId="{0B73D9CB-241D-4688-B0D2-32786C22DD72}" dt="2024-12-14T08:24:28.176" v="40749"/>
          <ac:spMkLst>
            <pc:docMk/>
            <pc:sldMk cId="3919516494" sldId="389"/>
            <ac:spMk id="40" creationId="{46D94655-3B55-9276-AFB0-713ED510B50F}"/>
          </ac:spMkLst>
        </pc:spChg>
        <pc:spChg chg="add mod">
          <ac:chgData name="#CUI SHUAIWEN#" userId="35a196ea-bcb8-475e-86cf-0b9eaca8a48f" providerId="ADAL" clId="{0B73D9CB-241D-4688-B0D2-32786C22DD72}" dt="2024-12-14T09:23:13.842" v="47006" actId="20577"/>
          <ac:spMkLst>
            <pc:docMk/>
            <pc:sldMk cId="3919516494" sldId="389"/>
            <ac:spMk id="44" creationId="{D576F4B3-7927-0492-585E-F6691A229C65}"/>
          </ac:spMkLst>
        </pc:spChg>
        <pc:spChg chg="add del mod">
          <ac:chgData name="#CUI SHUAIWEN#" userId="35a196ea-bcb8-475e-86cf-0b9eaca8a48f" providerId="ADAL" clId="{0B73D9CB-241D-4688-B0D2-32786C22DD72}" dt="2024-12-14T08:27:12.012" v="40813" actId="478"/>
          <ac:spMkLst>
            <pc:docMk/>
            <pc:sldMk cId="3919516494" sldId="389"/>
            <ac:spMk id="48" creationId="{83A11D2E-1E28-61A0-EE5F-5D42FA6F4E85}"/>
          </ac:spMkLst>
        </pc:spChg>
        <pc:spChg chg="add mod">
          <ac:chgData name="#CUI SHUAIWEN#" userId="35a196ea-bcb8-475e-86cf-0b9eaca8a48f" providerId="ADAL" clId="{0B73D9CB-241D-4688-B0D2-32786C22DD72}" dt="2024-12-14T08:27:49.009" v="40823" actId="1076"/>
          <ac:spMkLst>
            <pc:docMk/>
            <pc:sldMk cId="3919516494" sldId="389"/>
            <ac:spMk id="49" creationId="{E982CF25-E44C-5660-2F1A-CDD271611AB1}"/>
          </ac:spMkLst>
        </pc:spChg>
        <pc:spChg chg="mod topLvl">
          <ac:chgData name="#CUI SHUAIWEN#" userId="35a196ea-bcb8-475e-86cf-0b9eaca8a48f" providerId="ADAL" clId="{0B73D9CB-241D-4688-B0D2-32786C22DD72}" dt="2024-12-14T08:34:50.105" v="41040" actId="164"/>
          <ac:spMkLst>
            <pc:docMk/>
            <pc:sldMk cId="3919516494" sldId="389"/>
            <ac:spMk id="70" creationId="{8F156FC1-FE73-A71A-9AF3-D43609DF6877}"/>
          </ac:spMkLst>
        </pc:spChg>
        <pc:spChg chg="mod topLvl">
          <ac:chgData name="#CUI SHUAIWEN#" userId="35a196ea-bcb8-475e-86cf-0b9eaca8a48f" providerId="ADAL" clId="{0B73D9CB-241D-4688-B0D2-32786C22DD72}" dt="2024-12-14T08:34:50.105" v="41040" actId="164"/>
          <ac:spMkLst>
            <pc:docMk/>
            <pc:sldMk cId="3919516494" sldId="389"/>
            <ac:spMk id="71" creationId="{06B87BBC-A36D-71CC-61AE-1C372D36B313}"/>
          </ac:spMkLst>
        </pc:spChg>
        <pc:spChg chg="mod topLvl">
          <ac:chgData name="#CUI SHUAIWEN#" userId="35a196ea-bcb8-475e-86cf-0b9eaca8a48f" providerId="ADAL" clId="{0B73D9CB-241D-4688-B0D2-32786C22DD72}" dt="2024-12-14T08:34:50.105" v="41040" actId="164"/>
          <ac:spMkLst>
            <pc:docMk/>
            <pc:sldMk cId="3919516494" sldId="389"/>
            <ac:spMk id="72" creationId="{184FEC01-1934-6B66-2AAC-2113009B6C14}"/>
          </ac:spMkLst>
        </pc:spChg>
        <pc:spChg chg="mod topLvl">
          <ac:chgData name="#CUI SHUAIWEN#" userId="35a196ea-bcb8-475e-86cf-0b9eaca8a48f" providerId="ADAL" clId="{0B73D9CB-241D-4688-B0D2-32786C22DD72}" dt="2024-12-14T08:34:50.105" v="41040" actId="164"/>
          <ac:spMkLst>
            <pc:docMk/>
            <pc:sldMk cId="3919516494" sldId="389"/>
            <ac:spMk id="73" creationId="{AC13A736-72A6-723D-7923-6D9097F5D653}"/>
          </ac:spMkLst>
        </pc:spChg>
        <pc:spChg chg="mod">
          <ac:chgData name="#CUI SHUAIWEN#" userId="35a196ea-bcb8-475e-86cf-0b9eaca8a48f" providerId="ADAL" clId="{0B73D9CB-241D-4688-B0D2-32786C22DD72}" dt="2024-12-14T07:41:16.681" v="40291" actId="20577"/>
          <ac:spMkLst>
            <pc:docMk/>
            <pc:sldMk cId="3919516494" sldId="389"/>
            <ac:spMk id="90" creationId="{2FD21CD9-0F9D-82D8-8751-155FCE4AE59D}"/>
          </ac:spMkLst>
        </pc:spChg>
        <pc:grpChg chg="add del mod">
          <ac:chgData name="#CUI SHUAIWEN#" userId="35a196ea-bcb8-475e-86cf-0b9eaca8a48f" providerId="ADAL" clId="{0B73D9CB-241D-4688-B0D2-32786C22DD72}" dt="2024-12-14T07:42:29.360" v="40294" actId="165"/>
          <ac:grpSpMkLst>
            <pc:docMk/>
            <pc:sldMk cId="3919516494" sldId="389"/>
            <ac:grpSpMk id="3" creationId="{A312F6DB-663B-FA96-551D-1BA3C8A27991}"/>
          </ac:grpSpMkLst>
        </pc:grpChg>
        <pc:grpChg chg="mod topLvl">
          <ac:chgData name="#CUI SHUAIWEN#" userId="35a196ea-bcb8-475e-86cf-0b9eaca8a48f" providerId="ADAL" clId="{0B73D9CB-241D-4688-B0D2-32786C22DD72}" dt="2024-12-14T08:25:31.914" v="40765" actId="164"/>
          <ac:grpSpMkLst>
            <pc:docMk/>
            <pc:sldMk cId="3919516494" sldId="389"/>
            <ac:grpSpMk id="13" creationId="{3CFC4E58-904A-8DA2-3688-F1517E3C5AE6}"/>
          </ac:grpSpMkLst>
        </pc:grpChg>
        <pc:grpChg chg="add mod">
          <ac:chgData name="#CUI SHUAIWEN#" userId="35a196ea-bcb8-475e-86cf-0b9eaca8a48f" providerId="ADAL" clId="{0B73D9CB-241D-4688-B0D2-32786C22DD72}" dt="2024-12-14T08:24:45.283" v="40752" actId="164"/>
          <ac:grpSpMkLst>
            <pc:docMk/>
            <pc:sldMk cId="3919516494" sldId="389"/>
            <ac:grpSpMk id="23" creationId="{8348BA48-47A7-DC46-72AC-AA6AA4E4C235}"/>
          </ac:grpSpMkLst>
        </pc:grpChg>
        <pc:grpChg chg="add del mod">
          <ac:chgData name="#CUI SHUAIWEN#" userId="35a196ea-bcb8-475e-86cf-0b9eaca8a48f" providerId="ADAL" clId="{0B73D9CB-241D-4688-B0D2-32786C22DD72}" dt="2024-12-14T08:24:49.155" v="40754" actId="478"/>
          <ac:grpSpMkLst>
            <pc:docMk/>
            <pc:sldMk cId="3919516494" sldId="389"/>
            <ac:grpSpMk id="34" creationId="{B5E12AEE-A179-2D05-AC96-E48B57662921}"/>
          </ac:grpSpMkLst>
        </pc:grpChg>
        <pc:grpChg chg="mod">
          <ac:chgData name="#CUI SHUAIWEN#" userId="35a196ea-bcb8-475e-86cf-0b9eaca8a48f" providerId="ADAL" clId="{0B73D9CB-241D-4688-B0D2-32786C22DD72}" dt="2024-12-14T08:24:28.176" v="40749"/>
          <ac:grpSpMkLst>
            <pc:docMk/>
            <pc:sldMk cId="3919516494" sldId="389"/>
            <ac:grpSpMk id="35" creationId="{2DD88BD0-0D5C-642D-0662-366BB2D0DA5C}"/>
          </ac:grpSpMkLst>
        </pc:grpChg>
        <pc:grpChg chg="mod">
          <ac:chgData name="#CUI SHUAIWEN#" userId="35a196ea-bcb8-475e-86cf-0b9eaca8a48f" providerId="ADAL" clId="{0B73D9CB-241D-4688-B0D2-32786C22DD72}" dt="2024-12-14T08:24:28.176" v="40749"/>
          <ac:grpSpMkLst>
            <pc:docMk/>
            <pc:sldMk cId="3919516494" sldId="389"/>
            <ac:grpSpMk id="38" creationId="{534DF5E6-C6D5-0779-6A95-638456EE0B74}"/>
          </ac:grpSpMkLst>
        </pc:grpChg>
        <pc:grpChg chg="add mod">
          <ac:chgData name="#CUI SHUAIWEN#" userId="35a196ea-bcb8-475e-86cf-0b9eaca8a48f" providerId="ADAL" clId="{0B73D9CB-241D-4688-B0D2-32786C22DD72}" dt="2024-12-14T08:28:23.211" v="40828" actId="1076"/>
          <ac:grpSpMkLst>
            <pc:docMk/>
            <pc:sldMk cId="3919516494" sldId="389"/>
            <ac:grpSpMk id="42" creationId="{C2F62F03-88BA-F673-2755-FFB700EAE47F}"/>
          </ac:grpSpMkLst>
        </pc:grpChg>
        <pc:grpChg chg="add mod">
          <ac:chgData name="#CUI SHUAIWEN#" userId="35a196ea-bcb8-475e-86cf-0b9eaca8a48f" providerId="ADAL" clId="{0B73D9CB-241D-4688-B0D2-32786C22DD72}" dt="2024-12-14T08:25:31.914" v="40765" actId="164"/>
          <ac:grpSpMkLst>
            <pc:docMk/>
            <pc:sldMk cId="3919516494" sldId="389"/>
            <ac:grpSpMk id="43" creationId="{CE55760D-649A-A8C1-E6FB-16E41258D665}"/>
          </ac:grpSpMkLst>
        </pc:grpChg>
        <pc:grpChg chg="add del mod">
          <ac:chgData name="#CUI SHUAIWEN#" userId="35a196ea-bcb8-475e-86cf-0b9eaca8a48f" providerId="ADAL" clId="{0B73D9CB-241D-4688-B0D2-32786C22DD72}" dt="2024-12-14T08:29:04.852" v="40832" actId="165"/>
          <ac:grpSpMkLst>
            <pc:docMk/>
            <pc:sldMk cId="3919516494" sldId="389"/>
            <ac:grpSpMk id="66" creationId="{C0A0F234-52F4-304E-79AE-5149679CF275}"/>
          </ac:grpSpMkLst>
        </pc:grpChg>
        <pc:grpChg chg="del mod topLvl">
          <ac:chgData name="#CUI SHUAIWEN#" userId="35a196ea-bcb8-475e-86cf-0b9eaca8a48f" providerId="ADAL" clId="{0B73D9CB-241D-4688-B0D2-32786C22DD72}" dt="2024-12-14T08:29:09.822" v="40833" actId="165"/>
          <ac:grpSpMkLst>
            <pc:docMk/>
            <pc:sldMk cId="3919516494" sldId="389"/>
            <ac:grpSpMk id="67" creationId="{04CFEED7-6889-7D36-1E9A-76080EA26CF8}"/>
          </ac:grpSpMkLst>
        </pc:grpChg>
        <pc:grpChg chg="add mod">
          <ac:chgData name="#CUI SHUAIWEN#" userId="35a196ea-bcb8-475e-86cf-0b9eaca8a48f" providerId="ADAL" clId="{0B73D9CB-241D-4688-B0D2-32786C22DD72}" dt="2024-12-14T08:34:50.105" v="41040" actId="164"/>
          <ac:grpSpMkLst>
            <pc:docMk/>
            <pc:sldMk cId="3919516494" sldId="389"/>
            <ac:grpSpMk id="77" creationId="{7DD4B437-2D79-7DFC-545B-38A23956759E}"/>
          </ac:grpSpMkLst>
        </pc:grpChg>
        <pc:grpChg chg="del">
          <ac:chgData name="#CUI SHUAIWEN#" userId="35a196ea-bcb8-475e-86cf-0b9eaca8a48f" providerId="ADAL" clId="{0B73D9CB-241D-4688-B0D2-32786C22DD72}" dt="2024-12-14T07:40:51.446" v="40233" actId="478"/>
          <ac:grpSpMkLst>
            <pc:docMk/>
            <pc:sldMk cId="3919516494" sldId="389"/>
            <ac:grpSpMk id="84" creationId="{AF25954B-98AD-2470-63CA-0F20CA2A1D83}"/>
          </ac:grpSpMkLst>
        </pc:grpChg>
        <pc:grpChg chg="del">
          <ac:chgData name="#CUI SHUAIWEN#" userId="35a196ea-bcb8-475e-86cf-0b9eaca8a48f" providerId="ADAL" clId="{0B73D9CB-241D-4688-B0D2-32786C22DD72}" dt="2024-12-14T07:40:51.446" v="40233" actId="478"/>
          <ac:grpSpMkLst>
            <pc:docMk/>
            <pc:sldMk cId="3919516494" sldId="389"/>
            <ac:grpSpMk id="85" creationId="{2B33F38C-D86E-F584-C6BB-C6F3C2C13B46}"/>
          </ac:grpSpMkLst>
        </pc:grpChg>
        <pc:grpChg chg="del">
          <ac:chgData name="#CUI SHUAIWEN#" userId="35a196ea-bcb8-475e-86cf-0b9eaca8a48f" providerId="ADAL" clId="{0B73D9CB-241D-4688-B0D2-32786C22DD72}" dt="2024-12-14T07:40:51.446" v="40233" actId="478"/>
          <ac:grpSpMkLst>
            <pc:docMk/>
            <pc:sldMk cId="3919516494" sldId="389"/>
            <ac:grpSpMk id="87" creationId="{5C8B29AA-386F-C20C-CD89-BAFAF6B1AB20}"/>
          </ac:grpSpMkLst>
        </pc:grpChg>
        <pc:grpChg chg="del">
          <ac:chgData name="#CUI SHUAIWEN#" userId="35a196ea-bcb8-475e-86cf-0b9eaca8a48f" providerId="ADAL" clId="{0B73D9CB-241D-4688-B0D2-32786C22DD72}" dt="2024-12-14T07:40:51.446" v="40233" actId="478"/>
          <ac:grpSpMkLst>
            <pc:docMk/>
            <pc:sldMk cId="3919516494" sldId="389"/>
            <ac:grpSpMk id="91" creationId="{E516DF5D-F635-D798-995D-8271DDFD8FC0}"/>
          </ac:grpSpMkLst>
        </pc:grpChg>
        <pc:picChg chg="del mod topLvl">
          <ac:chgData name="#CUI SHUAIWEN#" userId="35a196ea-bcb8-475e-86cf-0b9eaca8a48f" providerId="ADAL" clId="{0B73D9CB-241D-4688-B0D2-32786C22DD72}" dt="2024-12-14T07:42:36.820" v="40295" actId="478"/>
          <ac:picMkLst>
            <pc:docMk/>
            <pc:sldMk cId="3919516494" sldId="389"/>
            <ac:picMk id="11" creationId="{392A55DD-C0B5-E950-21E0-35917C583954}"/>
          </ac:picMkLst>
        </pc:picChg>
        <pc:picChg chg="mod">
          <ac:chgData name="#CUI SHUAIWEN#" userId="35a196ea-bcb8-475e-86cf-0b9eaca8a48f" providerId="ADAL" clId="{0B73D9CB-241D-4688-B0D2-32786C22DD72}" dt="2024-12-14T07:42:29.360" v="40294" actId="165"/>
          <ac:picMkLst>
            <pc:docMk/>
            <pc:sldMk cId="3919516494" sldId="389"/>
            <ac:picMk id="21" creationId="{616B9A81-C4D6-A678-B8DF-7FFC5C771BB0}"/>
          </ac:picMkLst>
        </pc:picChg>
        <pc:picChg chg="mod">
          <ac:chgData name="#CUI SHUAIWEN#" userId="35a196ea-bcb8-475e-86cf-0b9eaca8a48f" providerId="ADAL" clId="{0B73D9CB-241D-4688-B0D2-32786C22DD72}" dt="2024-12-14T07:43:38.275" v="40315"/>
          <ac:picMkLst>
            <pc:docMk/>
            <pc:sldMk cId="3919516494" sldId="389"/>
            <ac:picMk id="26" creationId="{3E486D89-D10A-1737-48B4-EC7E7113AAAE}"/>
          </ac:picMkLst>
        </pc:picChg>
        <pc:picChg chg="mod">
          <ac:chgData name="#CUI SHUAIWEN#" userId="35a196ea-bcb8-475e-86cf-0b9eaca8a48f" providerId="ADAL" clId="{0B73D9CB-241D-4688-B0D2-32786C22DD72}" dt="2024-12-14T08:24:28.176" v="40749"/>
          <ac:picMkLst>
            <pc:docMk/>
            <pc:sldMk cId="3919516494" sldId="389"/>
            <ac:picMk id="37" creationId="{D21D7B29-081E-CA12-1B62-6BFF18A0D80C}"/>
          </ac:picMkLst>
        </pc:picChg>
        <pc:picChg chg="mod">
          <ac:chgData name="#CUI SHUAIWEN#" userId="35a196ea-bcb8-475e-86cf-0b9eaca8a48f" providerId="ADAL" clId="{0B73D9CB-241D-4688-B0D2-32786C22DD72}" dt="2024-12-14T08:24:28.176" v="40749"/>
          <ac:picMkLst>
            <pc:docMk/>
            <pc:sldMk cId="3919516494" sldId="389"/>
            <ac:picMk id="41" creationId="{F56DBA19-40FA-A5D4-BDE9-1D4733A317DC}"/>
          </ac:picMkLst>
        </pc:picChg>
        <pc:picChg chg="del mod topLvl">
          <ac:chgData name="#CUI SHUAIWEN#" userId="35a196ea-bcb8-475e-86cf-0b9eaca8a48f" providerId="ADAL" clId="{0B73D9CB-241D-4688-B0D2-32786C22DD72}" dt="2024-12-14T08:29:11.540" v="40834" actId="478"/>
          <ac:picMkLst>
            <pc:docMk/>
            <pc:sldMk cId="3919516494" sldId="389"/>
            <ac:picMk id="74" creationId="{B0D87849-310C-E969-A054-CCB433A82C00}"/>
          </ac:picMkLst>
        </pc:picChg>
        <pc:picChg chg="add mod">
          <ac:chgData name="#CUI SHUAIWEN#" userId="35a196ea-bcb8-475e-86cf-0b9eaca8a48f" providerId="ADAL" clId="{0B73D9CB-241D-4688-B0D2-32786C22DD72}" dt="2024-12-14T08:34:50.105" v="41040" actId="164"/>
          <ac:picMkLst>
            <pc:docMk/>
            <pc:sldMk cId="3919516494" sldId="389"/>
            <ac:picMk id="76" creationId="{FE65BBF1-80D5-7A22-68DD-26ECBB8B5EEC}"/>
          </ac:picMkLst>
        </pc:picChg>
      </pc:sldChg>
      <pc:sldChg chg="addSp delSp modSp add mod delAnim modAnim modNotesTx">
        <pc:chgData name="#CUI SHUAIWEN#" userId="35a196ea-bcb8-475e-86cf-0b9eaca8a48f" providerId="ADAL" clId="{0B73D9CB-241D-4688-B0D2-32786C22DD72}" dt="2024-12-14T12:03:09.271" v="50142" actId="20577"/>
        <pc:sldMkLst>
          <pc:docMk/>
          <pc:sldMk cId="4232382145" sldId="390"/>
        </pc:sldMkLst>
        <pc:spChg chg="mod">
          <ac:chgData name="#CUI SHUAIWEN#" userId="35a196ea-bcb8-475e-86cf-0b9eaca8a48f" providerId="ADAL" clId="{0B73D9CB-241D-4688-B0D2-32786C22DD72}" dt="2024-12-14T09:16:40.294" v="46894"/>
          <ac:spMkLst>
            <pc:docMk/>
            <pc:sldMk cId="4232382145" sldId="390"/>
            <ac:spMk id="11" creationId="{80EDDF46-D648-477F-A616-2992327C5ED7}"/>
          </ac:spMkLst>
        </pc:spChg>
        <pc:spChg chg="mod">
          <ac:chgData name="#CUI SHUAIWEN#" userId="35a196ea-bcb8-475e-86cf-0b9eaca8a48f" providerId="ADAL" clId="{0B73D9CB-241D-4688-B0D2-32786C22DD72}" dt="2024-12-14T09:16:40.294" v="46894"/>
          <ac:spMkLst>
            <pc:docMk/>
            <pc:sldMk cId="4232382145" sldId="390"/>
            <ac:spMk id="14" creationId="{9E06BE0F-5C0D-E8C5-6E36-E9D791B24A3C}"/>
          </ac:spMkLst>
        </pc:spChg>
        <pc:spChg chg="mod">
          <ac:chgData name="#CUI SHUAIWEN#" userId="35a196ea-bcb8-475e-86cf-0b9eaca8a48f" providerId="ADAL" clId="{0B73D9CB-241D-4688-B0D2-32786C22DD72}" dt="2024-12-14T09:16:40.294" v="46894"/>
          <ac:spMkLst>
            <pc:docMk/>
            <pc:sldMk cId="4232382145" sldId="390"/>
            <ac:spMk id="22" creationId="{2BF3C878-CC14-4FFE-F626-FA13769EE1EC}"/>
          </ac:spMkLst>
        </pc:spChg>
        <pc:spChg chg="mod">
          <ac:chgData name="#CUI SHUAIWEN#" userId="35a196ea-bcb8-475e-86cf-0b9eaca8a48f" providerId="ADAL" clId="{0B73D9CB-241D-4688-B0D2-32786C22DD72}" dt="2024-12-14T09:16:40.294" v="46894"/>
          <ac:spMkLst>
            <pc:docMk/>
            <pc:sldMk cId="4232382145" sldId="390"/>
            <ac:spMk id="29" creationId="{593EAA29-6F2E-884D-59A8-D22A0C556A02}"/>
          </ac:spMkLst>
        </pc:spChg>
        <pc:spChg chg="mod">
          <ac:chgData name="#CUI SHUAIWEN#" userId="35a196ea-bcb8-475e-86cf-0b9eaca8a48f" providerId="ADAL" clId="{0B73D9CB-241D-4688-B0D2-32786C22DD72}" dt="2024-12-14T09:09:43.418" v="46722" actId="20577"/>
          <ac:spMkLst>
            <pc:docMk/>
            <pc:sldMk cId="4232382145" sldId="390"/>
            <ac:spMk id="32" creationId="{0EBD95D8-F779-13C9-068C-500A638A6ADE}"/>
          </ac:spMkLst>
        </pc:spChg>
        <pc:spChg chg="mod topLvl">
          <ac:chgData name="#CUI SHUAIWEN#" userId="35a196ea-bcb8-475e-86cf-0b9eaca8a48f" providerId="ADAL" clId="{0B73D9CB-241D-4688-B0D2-32786C22DD72}" dt="2024-12-14T11:31:28.544" v="49811" actId="164"/>
          <ac:spMkLst>
            <pc:docMk/>
            <pc:sldMk cId="4232382145" sldId="390"/>
            <ac:spMk id="34" creationId="{6C190551-51C7-5437-5248-6BDE72140917}"/>
          </ac:spMkLst>
        </pc:spChg>
        <pc:spChg chg="mod topLvl">
          <ac:chgData name="#CUI SHUAIWEN#" userId="35a196ea-bcb8-475e-86cf-0b9eaca8a48f" providerId="ADAL" clId="{0B73D9CB-241D-4688-B0D2-32786C22DD72}" dt="2024-12-14T11:31:28.544" v="49811" actId="164"/>
          <ac:spMkLst>
            <pc:docMk/>
            <pc:sldMk cId="4232382145" sldId="390"/>
            <ac:spMk id="36" creationId="{E527D5BB-E4A2-9AF4-2C80-BAF48D003356}"/>
          </ac:spMkLst>
        </pc:spChg>
        <pc:spChg chg="mod topLvl">
          <ac:chgData name="#CUI SHUAIWEN#" userId="35a196ea-bcb8-475e-86cf-0b9eaca8a48f" providerId="ADAL" clId="{0B73D9CB-241D-4688-B0D2-32786C22DD72}" dt="2024-12-14T11:31:28.544" v="49811" actId="164"/>
          <ac:spMkLst>
            <pc:docMk/>
            <pc:sldMk cId="4232382145" sldId="390"/>
            <ac:spMk id="37" creationId="{3F29E2C3-FEA5-3F47-C020-F286A46CD680}"/>
          </ac:spMkLst>
        </pc:spChg>
        <pc:spChg chg="mod topLvl">
          <ac:chgData name="#CUI SHUAIWEN#" userId="35a196ea-bcb8-475e-86cf-0b9eaca8a48f" providerId="ADAL" clId="{0B73D9CB-241D-4688-B0D2-32786C22DD72}" dt="2024-12-14T11:31:24.330" v="49810" actId="164"/>
          <ac:spMkLst>
            <pc:docMk/>
            <pc:sldMk cId="4232382145" sldId="390"/>
            <ac:spMk id="39" creationId="{822059F1-5210-D13A-D990-B19118C7F074}"/>
          </ac:spMkLst>
        </pc:spChg>
        <pc:spChg chg="mod topLvl">
          <ac:chgData name="#CUI SHUAIWEN#" userId="35a196ea-bcb8-475e-86cf-0b9eaca8a48f" providerId="ADAL" clId="{0B73D9CB-241D-4688-B0D2-32786C22DD72}" dt="2024-12-14T11:31:24.330" v="49810" actId="164"/>
          <ac:spMkLst>
            <pc:docMk/>
            <pc:sldMk cId="4232382145" sldId="390"/>
            <ac:spMk id="40" creationId="{D2619020-0A2E-CE13-68EC-C8802F78F866}"/>
          </ac:spMkLst>
        </pc:spChg>
        <pc:spChg chg="del">
          <ac:chgData name="#CUI SHUAIWEN#" userId="35a196ea-bcb8-475e-86cf-0b9eaca8a48f" providerId="ADAL" clId="{0B73D9CB-241D-4688-B0D2-32786C22DD72}" dt="2024-12-14T09:08:43.034" v="46653" actId="478"/>
          <ac:spMkLst>
            <pc:docMk/>
            <pc:sldMk cId="4232382145" sldId="390"/>
            <ac:spMk id="44" creationId="{F2A17ABA-D76D-714F-E3BD-1C3A8DB13625}"/>
          </ac:spMkLst>
        </pc:spChg>
        <pc:spChg chg="mod topLvl">
          <ac:chgData name="#CUI SHUAIWEN#" userId="35a196ea-bcb8-475e-86cf-0b9eaca8a48f" providerId="ADAL" clId="{0B73D9CB-241D-4688-B0D2-32786C22DD72}" dt="2024-12-14T11:31:24.330" v="49810" actId="164"/>
          <ac:spMkLst>
            <pc:docMk/>
            <pc:sldMk cId="4232382145" sldId="390"/>
            <ac:spMk id="45" creationId="{0B5F181A-78DD-34D8-65F6-6C11A984EE1F}"/>
          </ac:spMkLst>
        </pc:spChg>
        <pc:spChg chg="mod">
          <ac:chgData name="#CUI SHUAIWEN#" userId="35a196ea-bcb8-475e-86cf-0b9eaca8a48f" providerId="ADAL" clId="{0B73D9CB-241D-4688-B0D2-32786C22DD72}" dt="2024-12-14T09:30:10.340" v="47236"/>
          <ac:spMkLst>
            <pc:docMk/>
            <pc:sldMk cId="4232382145" sldId="390"/>
            <ac:spMk id="48" creationId="{D33522CA-CA51-7B26-CD1C-95EAC802929A}"/>
          </ac:spMkLst>
        </pc:spChg>
        <pc:spChg chg="mod">
          <ac:chgData name="#CUI SHUAIWEN#" userId="35a196ea-bcb8-475e-86cf-0b9eaca8a48f" providerId="ADAL" clId="{0B73D9CB-241D-4688-B0D2-32786C22DD72}" dt="2024-12-14T09:30:10.340" v="47236"/>
          <ac:spMkLst>
            <pc:docMk/>
            <pc:sldMk cId="4232382145" sldId="390"/>
            <ac:spMk id="49" creationId="{CB708336-4CAC-30B0-0C81-AF7C482188E0}"/>
          </ac:spMkLst>
        </pc:spChg>
        <pc:spChg chg="mod">
          <ac:chgData name="#CUI SHUAIWEN#" userId="35a196ea-bcb8-475e-86cf-0b9eaca8a48f" providerId="ADAL" clId="{0B73D9CB-241D-4688-B0D2-32786C22DD72}" dt="2024-12-14T09:11:37.705" v="46830" actId="14100"/>
          <ac:spMkLst>
            <pc:docMk/>
            <pc:sldMk cId="4232382145" sldId="390"/>
            <ac:spMk id="50" creationId="{1888D345-45AB-D23C-571D-1ACDFF8766C6}"/>
          </ac:spMkLst>
        </pc:spChg>
        <pc:spChg chg="mod">
          <ac:chgData name="#CUI SHUAIWEN#" userId="35a196ea-bcb8-475e-86cf-0b9eaca8a48f" providerId="ADAL" clId="{0B73D9CB-241D-4688-B0D2-32786C22DD72}" dt="2024-12-14T11:21:04.029" v="48309" actId="20577"/>
          <ac:spMkLst>
            <pc:docMk/>
            <pc:sldMk cId="4232382145" sldId="390"/>
            <ac:spMk id="51" creationId="{D82ED0B5-27B0-2344-E141-7E135BD08679}"/>
          </ac:spMkLst>
        </pc:spChg>
        <pc:spChg chg="mod">
          <ac:chgData name="#CUI SHUAIWEN#" userId="35a196ea-bcb8-475e-86cf-0b9eaca8a48f" providerId="ADAL" clId="{0B73D9CB-241D-4688-B0D2-32786C22DD72}" dt="2024-12-14T09:30:10.340" v="47236"/>
          <ac:spMkLst>
            <pc:docMk/>
            <pc:sldMk cId="4232382145" sldId="390"/>
            <ac:spMk id="54" creationId="{0D401D08-7837-97F7-527B-931A2FEECB3A}"/>
          </ac:spMkLst>
        </pc:spChg>
        <pc:spChg chg="mod">
          <ac:chgData name="#CUI SHUAIWEN#" userId="35a196ea-bcb8-475e-86cf-0b9eaca8a48f" providerId="ADAL" clId="{0B73D9CB-241D-4688-B0D2-32786C22DD72}" dt="2024-12-14T09:30:10.340" v="47236"/>
          <ac:spMkLst>
            <pc:docMk/>
            <pc:sldMk cId="4232382145" sldId="390"/>
            <ac:spMk id="55" creationId="{A06F007A-5E70-87CE-1AAB-5F28F0C35645}"/>
          </ac:spMkLst>
        </pc:spChg>
        <pc:spChg chg="mod">
          <ac:chgData name="#CUI SHUAIWEN#" userId="35a196ea-bcb8-475e-86cf-0b9eaca8a48f" providerId="ADAL" clId="{0B73D9CB-241D-4688-B0D2-32786C22DD72}" dt="2024-12-14T12:02:57.047" v="50141" actId="20577"/>
          <ac:spMkLst>
            <pc:docMk/>
            <pc:sldMk cId="4232382145" sldId="390"/>
            <ac:spMk id="56" creationId="{339B76A4-D563-567F-4C3C-2E84D46CA4AA}"/>
          </ac:spMkLst>
        </pc:spChg>
        <pc:spChg chg="mod">
          <ac:chgData name="#CUI SHUAIWEN#" userId="35a196ea-bcb8-475e-86cf-0b9eaca8a48f" providerId="ADAL" clId="{0B73D9CB-241D-4688-B0D2-32786C22DD72}" dt="2024-12-14T09:30:10.340" v="47236"/>
          <ac:spMkLst>
            <pc:docMk/>
            <pc:sldMk cId="4232382145" sldId="390"/>
            <ac:spMk id="59" creationId="{9A139480-7720-560A-E8B9-ECF0732C954D}"/>
          </ac:spMkLst>
        </pc:spChg>
        <pc:spChg chg="mod">
          <ac:chgData name="#CUI SHUAIWEN#" userId="35a196ea-bcb8-475e-86cf-0b9eaca8a48f" providerId="ADAL" clId="{0B73D9CB-241D-4688-B0D2-32786C22DD72}" dt="2024-12-14T09:30:10.340" v="47236"/>
          <ac:spMkLst>
            <pc:docMk/>
            <pc:sldMk cId="4232382145" sldId="390"/>
            <ac:spMk id="60" creationId="{30681DD6-32EF-91A6-8BE5-6B977AF4550B}"/>
          </ac:spMkLst>
        </pc:spChg>
        <pc:spChg chg="mod">
          <ac:chgData name="#CUI SHUAIWEN#" userId="35a196ea-bcb8-475e-86cf-0b9eaca8a48f" providerId="ADAL" clId="{0B73D9CB-241D-4688-B0D2-32786C22DD72}" dt="2024-12-14T09:11:38.335" v="46831" actId="14100"/>
          <ac:spMkLst>
            <pc:docMk/>
            <pc:sldMk cId="4232382145" sldId="390"/>
            <ac:spMk id="62" creationId="{B4DD3894-C2E1-5E9B-E34C-871D9473CC09}"/>
          </ac:spMkLst>
        </pc:spChg>
        <pc:spChg chg="del">
          <ac:chgData name="#CUI SHUAIWEN#" userId="35a196ea-bcb8-475e-86cf-0b9eaca8a48f" providerId="ADAL" clId="{0B73D9CB-241D-4688-B0D2-32786C22DD72}" dt="2024-12-14T09:08:44.876" v="46654" actId="478"/>
          <ac:spMkLst>
            <pc:docMk/>
            <pc:sldMk cId="4232382145" sldId="390"/>
            <ac:spMk id="90" creationId="{11EBBD25-E876-AB0C-4BB4-5EDB021D83E7}"/>
          </ac:spMkLst>
        </pc:spChg>
        <pc:grpChg chg="add mod">
          <ac:chgData name="#CUI SHUAIWEN#" userId="35a196ea-bcb8-475e-86cf-0b9eaca8a48f" providerId="ADAL" clId="{0B73D9CB-241D-4688-B0D2-32786C22DD72}" dt="2024-12-14T09:16:40.294" v="46894"/>
          <ac:grpSpMkLst>
            <pc:docMk/>
            <pc:sldMk cId="4232382145" sldId="390"/>
            <ac:grpSpMk id="3" creationId="{0F82C0BD-78A0-BF2D-883B-59D005FEF72A}"/>
          </ac:grpSpMkLst>
        </pc:grpChg>
        <pc:grpChg chg="add mod">
          <ac:chgData name="#CUI SHUAIWEN#" userId="35a196ea-bcb8-475e-86cf-0b9eaca8a48f" providerId="ADAL" clId="{0B73D9CB-241D-4688-B0D2-32786C22DD72}" dt="2024-12-14T09:16:40.294" v="46894"/>
          <ac:grpSpMkLst>
            <pc:docMk/>
            <pc:sldMk cId="4232382145" sldId="390"/>
            <ac:grpSpMk id="19" creationId="{7492CA68-5465-FB5D-8AD0-89148B42BBBC}"/>
          </ac:grpSpMkLst>
        </pc:grpChg>
        <pc:grpChg chg="add del mod">
          <ac:chgData name="#CUI SHUAIWEN#" userId="35a196ea-bcb8-475e-86cf-0b9eaca8a48f" providerId="ADAL" clId="{0B73D9CB-241D-4688-B0D2-32786C22DD72}" dt="2024-12-14T09:27:41.880" v="47181" actId="165"/>
          <ac:grpSpMkLst>
            <pc:docMk/>
            <pc:sldMk cId="4232382145" sldId="390"/>
            <ac:grpSpMk id="30" creationId="{1F1F10CA-4F6B-C3D0-1349-2AB419DD0EE5}"/>
          </ac:grpSpMkLst>
        </pc:grpChg>
        <pc:grpChg chg="add del mod">
          <ac:chgData name="#CUI SHUAIWEN#" userId="35a196ea-bcb8-475e-86cf-0b9eaca8a48f" providerId="ADAL" clId="{0B73D9CB-241D-4688-B0D2-32786C22DD72}" dt="2024-12-14T09:18:49.718" v="46900" actId="165"/>
          <ac:grpSpMkLst>
            <pc:docMk/>
            <pc:sldMk cId="4232382145" sldId="390"/>
            <ac:grpSpMk id="38" creationId="{22B543DC-B238-C03A-34BC-9A243CB9BF54}"/>
          </ac:grpSpMkLst>
        </pc:grpChg>
        <pc:grpChg chg="del">
          <ac:chgData name="#CUI SHUAIWEN#" userId="35a196ea-bcb8-475e-86cf-0b9eaca8a48f" providerId="ADAL" clId="{0B73D9CB-241D-4688-B0D2-32786C22DD72}" dt="2024-12-14T09:08:43.034" v="46653" actId="478"/>
          <ac:grpSpMkLst>
            <pc:docMk/>
            <pc:sldMk cId="4232382145" sldId="390"/>
            <ac:grpSpMk id="42" creationId="{6944EDD1-1BBA-4504-7C69-E7C40A4335F8}"/>
          </ac:grpSpMkLst>
        </pc:grpChg>
        <pc:grpChg chg="del">
          <ac:chgData name="#CUI SHUAIWEN#" userId="35a196ea-bcb8-475e-86cf-0b9eaca8a48f" providerId="ADAL" clId="{0B73D9CB-241D-4688-B0D2-32786C22DD72}" dt="2024-12-14T09:08:43.034" v="46653" actId="478"/>
          <ac:grpSpMkLst>
            <pc:docMk/>
            <pc:sldMk cId="4232382145" sldId="390"/>
            <ac:grpSpMk id="43" creationId="{8A9032FD-4534-F389-7F88-E433D9E4285C}"/>
          </ac:grpSpMkLst>
        </pc:grpChg>
        <pc:grpChg chg="add mod">
          <ac:chgData name="#CUI SHUAIWEN#" userId="35a196ea-bcb8-475e-86cf-0b9eaca8a48f" providerId="ADAL" clId="{0B73D9CB-241D-4688-B0D2-32786C22DD72}" dt="2024-12-14T09:30:16.031" v="47237" actId="1076"/>
          <ac:grpSpMkLst>
            <pc:docMk/>
            <pc:sldMk cId="4232382145" sldId="390"/>
            <ac:grpSpMk id="47" creationId="{8F95BF0C-522B-1875-33E1-78DD678BFDF2}"/>
          </ac:grpSpMkLst>
        </pc:grpChg>
        <pc:grpChg chg="add mod">
          <ac:chgData name="#CUI SHUAIWEN#" userId="35a196ea-bcb8-475e-86cf-0b9eaca8a48f" providerId="ADAL" clId="{0B73D9CB-241D-4688-B0D2-32786C22DD72}" dt="2024-12-14T11:20:35.583" v="48303" actId="1076"/>
          <ac:grpSpMkLst>
            <pc:docMk/>
            <pc:sldMk cId="4232382145" sldId="390"/>
            <ac:grpSpMk id="53" creationId="{F3F9804D-3E62-1C8F-5EDB-FCFABC1323DE}"/>
          </ac:grpSpMkLst>
        </pc:grpChg>
        <pc:grpChg chg="add del mod">
          <ac:chgData name="#CUI SHUAIWEN#" userId="35a196ea-bcb8-475e-86cf-0b9eaca8a48f" providerId="ADAL" clId="{0B73D9CB-241D-4688-B0D2-32786C22DD72}" dt="2024-12-14T11:17:40.003" v="48069" actId="21"/>
          <ac:grpSpMkLst>
            <pc:docMk/>
            <pc:sldMk cId="4232382145" sldId="390"/>
            <ac:grpSpMk id="58" creationId="{80BB328C-FC65-40C6-EEAB-86AD7711F1A1}"/>
          </ac:grpSpMkLst>
        </pc:grpChg>
        <pc:grpChg chg="add mod">
          <ac:chgData name="#CUI SHUAIWEN#" userId="35a196ea-bcb8-475e-86cf-0b9eaca8a48f" providerId="ADAL" clId="{0B73D9CB-241D-4688-B0D2-32786C22DD72}" dt="2024-12-14T11:31:24.330" v="49810" actId="164"/>
          <ac:grpSpMkLst>
            <pc:docMk/>
            <pc:sldMk cId="4232382145" sldId="390"/>
            <ac:grpSpMk id="63" creationId="{51CBD7FA-8FE7-42A3-B309-2E167661333B}"/>
          </ac:grpSpMkLst>
        </pc:grpChg>
        <pc:grpChg chg="add mod">
          <ac:chgData name="#CUI SHUAIWEN#" userId="35a196ea-bcb8-475e-86cf-0b9eaca8a48f" providerId="ADAL" clId="{0B73D9CB-241D-4688-B0D2-32786C22DD72}" dt="2024-12-14T11:31:28.544" v="49811" actId="164"/>
          <ac:grpSpMkLst>
            <pc:docMk/>
            <pc:sldMk cId="4232382145" sldId="390"/>
            <ac:grpSpMk id="64" creationId="{D241E9E2-74AF-4827-98D0-B302D5A6B02F}"/>
          </ac:grpSpMkLst>
        </pc:grpChg>
        <pc:grpChg chg="del">
          <ac:chgData name="#CUI SHUAIWEN#" userId="35a196ea-bcb8-475e-86cf-0b9eaca8a48f" providerId="ADAL" clId="{0B73D9CB-241D-4688-B0D2-32786C22DD72}" dt="2024-12-14T09:08:43.034" v="46653" actId="478"/>
          <ac:grpSpMkLst>
            <pc:docMk/>
            <pc:sldMk cId="4232382145" sldId="390"/>
            <ac:grpSpMk id="77" creationId="{21C67430-2315-4065-D60B-FC04ED1A70CB}"/>
          </ac:grpSpMkLst>
        </pc:grpChg>
        <pc:picChg chg="mod">
          <ac:chgData name="#CUI SHUAIWEN#" userId="35a196ea-bcb8-475e-86cf-0b9eaca8a48f" providerId="ADAL" clId="{0B73D9CB-241D-4688-B0D2-32786C22DD72}" dt="2024-12-14T09:16:40.294" v="46894"/>
          <ac:picMkLst>
            <pc:docMk/>
            <pc:sldMk cId="4232382145" sldId="390"/>
            <ac:picMk id="12" creationId="{B05FDF11-B039-2374-8B1C-F7EB9528B7EE}"/>
          </ac:picMkLst>
        </pc:picChg>
        <pc:picChg chg="mod">
          <ac:chgData name="#CUI SHUAIWEN#" userId="35a196ea-bcb8-475e-86cf-0b9eaca8a48f" providerId="ADAL" clId="{0B73D9CB-241D-4688-B0D2-32786C22DD72}" dt="2024-12-14T09:16:40.294" v="46894"/>
          <ac:picMkLst>
            <pc:docMk/>
            <pc:sldMk cId="4232382145" sldId="390"/>
            <ac:picMk id="27" creationId="{4BED0018-5F0F-350D-0A05-3239C1D7D216}"/>
          </ac:picMkLst>
        </pc:picChg>
        <pc:picChg chg="mod topLvl">
          <ac:chgData name="#CUI SHUAIWEN#" userId="35a196ea-bcb8-475e-86cf-0b9eaca8a48f" providerId="ADAL" clId="{0B73D9CB-241D-4688-B0D2-32786C22DD72}" dt="2024-12-14T11:31:28.544" v="49811" actId="164"/>
          <ac:picMkLst>
            <pc:docMk/>
            <pc:sldMk cId="4232382145" sldId="390"/>
            <ac:picMk id="35" creationId="{CB114ABE-C9D6-21E7-6967-E4286215C7C0}"/>
          </ac:picMkLst>
        </pc:picChg>
        <pc:picChg chg="del mod topLvl">
          <ac:chgData name="#CUI SHUAIWEN#" userId="35a196ea-bcb8-475e-86cf-0b9eaca8a48f" providerId="ADAL" clId="{0B73D9CB-241D-4688-B0D2-32786C22DD72}" dt="2024-12-14T09:18:58.315" v="46902" actId="478"/>
          <ac:picMkLst>
            <pc:docMk/>
            <pc:sldMk cId="4232382145" sldId="390"/>
            <ac:picMk id="41" creationId="{E6A947FC-8EE8-A664-F671-C816DA2A5BB6}"/>
          </ac:picMkLst>
        </pc:picChg>
        <pc:picChg chg="add mod">
          <ac:chgData name="#CUI SHUAIWEN#" userId="35a196ea-bcb8-475e-86cf-0b9eaca8a48f" providerId="ADAL" clId="{0B73D9CB-241D-4688-B0D2-32786C22DD72}" dt="2024-12-14T11:31:24.330" v="49810" actId="164"/>
          <ac:picMkLst>
            <pc:docMk/>
            <pc:sldMk cId="4232382145" sldId="390"/>
            <ac:picMk id="46" creationId="{575A9876-2CC7-4942-E05E-D3531B89433F}"/>
          </ac:picMkLst>
        </pc:picChg>
        <pc:picChg chg="mod">
          <ac:chgData name="#CUI SHUAIWEN#" userId="35a196ea-bcb8-475e-86cf-0b9eaca8a48f" providerId="ADAL" clId="{0B73D9CB-241D-4688-B0D2-32786C22DD72}" dt="2024-12-14T09:30:10.340" v="47236"/>
          <ac:picMkLst>
            <pc:docMk/>
            <pc:sldMk cId="4232382145" sldId="390"/>
            <ac:picMk id="52" creationId="{EAD7E1D8-7212-7138-70E7-76384EDC59D2}"/>
          </ac:picMkLst>
        </pc:picChg>
        <pc:picChg chg="mod">
          <ac:chgData name="#CUI SHUAIWEN#" userId="35a196ea-bcb8-475e-86cf-0b9eaca8a48f" providerId="ADAL" clId="{0B73D9CB-241D-4688-B0D2-32786C22DD72}" dt="2024-12-14T09:30:10.340" v="47236"/>
          <ac:picMkLst>
            <pc:docMk/>
            <pc:sldMk cId="4232382145" sldId="390"/>
            <ac:picMk id="57" creationId="{55FDA5D3-8D6A-A233-42B0-5C44B3DB2DF9}"/>
          </ac:picMkLst>
        </pc:picChg>
        <pc:picChg chg="mod">
          <ac:chgData name="#CUI SHUAIWEN#" userId="35a196ea-bcb8-475e-86cf-0b9eaca8a48f" providerId="ADAL" clId="{0B73D9CB-241D-4688-B0D2-32786C22DD72}" dt="2024-12-14T09:30:10.340" v="47236"/>
          <ac:picMkLst>
            <pc:docMk/>
            <pc:sldMk cId="4232382145" sldId="390"/>
            <ac:picMk id="61" creationId="{FDF1BF1E-AC68-B88C-6B9A-03435D2A1071}"/>
          </ac:picMkLst>
        </pc:picChg>
      </pc:sldChg>
      <pc:sldChg chg="add del">
        <pc:chgData name="#CUI SHUAIWEN#" userId="35a196ea-bcb8-475e-86cf-0b9eaca8a48f" providerId="ADAL" clId="{0B73D9CB-241D-4688-B0D2-32786C22DD72}" dt="2024-12-14T09:12:14.851" v="46887" actId="47"/>
        <pc:sldMkLst>
          <pc:docMk/>
          <pc:sldMk cId="3367539511" sldId="391"/>
        </pc:sldMkLst>
      </pc:sldChg>
      <pc:sldChg chg="add del">
        <pc:chgData name="#CUI SHUAIWEN#" userId="35a196ea-bcb8-475e-86cf-0b9eaca8a48f" providerId="ADAL" clId="{0B73D9CB-241D-4688-B0D2-32786C22DD72}" dt="2024-12-14T09:12:16.457" v="46888" actId="47"/>
        <pc:sldMkLst>
          <pc:docMk/>
          <pc:sldMk cId="2768770121" sldId="392"/>
        </pc:sldMkLst>
      </pc:sldChg>
      <pc:sldChg chg="add del">
        <pc:chgData name="#CUI SHUAIWEN#" userId="35a196ea-bcb8-475e-86cf-0b9eaca8a48f" providerId="ADAL" clId="{0B73D9CB-241D-4688-B0D2-32786C22DD72}" dt="2024-12-14T09:12:18.020" v="46889" actId="47"/>
        <pc:sldMkLst>
          <pc:docMk/>
          <pc:sldMk cId="2325696279" sldId="393"/>
        </pc:sldMkLst>
      </pc:sldChg>
      <pc:sldChg chg="addSp delSp modSp add mod delAnim modAnim modNotesTx">
        <pc:chgData name="#CUI SHUAIWEN#" userId="35a196ea-bcb8-475e-86cf-0b9eaca8a48f" providerId="ADAL" clId="{0B73D9CB-241D-4688-B0D2-32786C22DD72}" dt="2024-12-14T12:25:52.537" v="51387"/>
        <pc:sldMkLst>
          <pc:docMk/>
          <pc:sldMk cId="2866541138" sldId="394"/>
        </pc:sldMkLst>
        <pc:spChg chg="del mod ord topLvl">
          <ac:chgData name="#CUI SHUAIWEN#" userId="35a196ea-bcb8-475e-86cf-0b9eaca8a48f" providerId="ADAL" clId="{0B73D9CB-241D-4688-B0D2-32786C22DD72}" dt="2024-12-14T11:59:02.521" v="49920" actId="478"/>
          <ac:spMkLst>
            <pc:docMk/>
            <pc:sldMk cId="2866541138" sldId="394"/>
            <ac:spMk id="13" creationId="{58A69B46-1E6B-A7A1-0176-7EECFBB4E361}"/>
          </ac:spMkLst>
        </pc:spChg>
        <pc:spChg chg="mod ord topLvl">
          <ac:chgData name="#CUI SHUAIWEN#" userId="35a196ea-bcb8-475e-86cf-0b9eaca8a48f" providerId="ADAL" clId="{0B73D9CB-241D-4688-B0D2-32786C22DD72}" dt="2024-12-14T11:36:39.418" v="49857" actId="164"/>
          <ac:spMkLst>
            <pc:docMk/>
            <pc:sldMk cId="2866541138" sldId="394"/>
            <ac:spMk id="14" creationId="{4F7FCFDB-ED30-C9E3-17A3-68D0705C05C5}"/>
          </ac:spMkLst>
        </pc:spChg>
        <pc:spChg chg="mod">
          <ac:chgData name="#CUI SHUAIWEN#" userId="35a196ea-bcb8-475e-86cf-0b9eaca8a48f" providerId="ADAL" clId="{0B73D9CB-241D-4688-B0D2-32786C22DD72}" dt="2024-12-14T11:35:42.123" v="49843"/>
          <ac:spMkLst>
            <pc:docMk/>
            <pc:sldMk cId="2866541138" sldId="394"/>
            <ac:spMk id="20" creationId="{B39BB0DC-BE48-D361-76CE-77B5611D70AA}"/>
          </ac:spMkLst>
        </pc:spChg>
        <pc:spChg chg="mod">
          <ac:chgData name="#CUI SHUAIWEN#" userId="35a196ea-bcb8-475e-86cf-0b9eaca8a48f" providerId="ADAL" clId="{0B73D9CB-241D-4688-B0D2-32786C22DD72}" dt="2024-12-14T11:35:42.123" v="49843"/>
          <ac:spMkLst>
            <pc:docMk/>
            <pc:sldMk cId="2866541138" sldId="394"/>
            <ac:spMk id="21" creationId="{667FA621-72A4-3AAE-2573-A8E3750DA58D}"/>
          </ac:spMkLst>
        </pc:spChg>
        <pc:spChg chg="mod">
          <ac:chgData name="#CUI SHUAIWEN#" userId="35a196ea-bcb8-475e-86cf-0b9eaca8a48f" providerId="ADAL" clId="{0B73D9CB-241D-4688-B0D2-32786C22DD72}" dt="2024-12-14T11:35:42.123" v="49843"/>
          <ac:spMkLst>
            <pc:docMk/>
            <pc:sldMk cId="2866541138" sldId="394"/>
            <ac:spMk id="22" creationId="{F346EAB5-8465-D3C1-68D3-BB4F73A1D77B}"/>
          </ac:spMkLst>
        </pc:spChg>
        <pc:spChg chg="mod">
          <ac:chgData name="#CUI SHUAIWEN#" userId="35a196ea-bcb8-475e-86cf-0b9eaca8a48f" providerId="ADAL" clId="{0B73D9CB-241D-4688-B0D2-32786C22DD72}" dt="2024-12-14T11:35:52.134" v="49845"/>
          <ac:spMkLst>
            <pc:docMk/>
            <pc:sldMk cId="2866541138" sldId="394"/>
            <ac:spMk id="25" creationId="{C7C1E9E4-3D40-DC35-2302-AC4A1E3F21BA}"/>
          </ac:spMkLst>
        </pc:spChg>
        <pc:spChg chg="mod">
          <ac:chgData name="#CUI SHUAIWEN#" userId="35a196ea-bcb8-475e-86cf-0b9eaca8a48f" providerId="ADAL" clId="{0B73D9CB-241D-4688-B0D2-32786C22DD72}" dt="2024-12-14T11:35:52.134" v="49845"/>
          <ac:spMkLst>
            <pc:docMk/>
            <pc:sldMk cId="2866541138" sldId="394"/>
            <ac:spMk id="26" creationId="{7FCD6787-7303-7DDD-D563-31C8D00ABBD0}"/>
          </ac:spMkLst>
        </pc:spChg>
        <pc:spChg chg="mod">
          <ac:chgData name="#CUI SHUAIWEN#" userId="35a196ea-bcb8-475e-86cf-0b9eaca8a48f" providerId="ADAL" clId="{0B73D9CB-241D-4688-B0D2-32786C22DD72}" dt="2024-12-14T11:35:52.134" v="49845"/>
          <ac:spMkLst>
            <pc:docMk/>
            <pc:sldMk cId="2866541138" sldId="394"/>
            <ac:spMk id="27" creationId="{67EE372C-3BEC-9CCF-DF22-BCB59B76368C}"/>
          </ac:spMkLst>
        </pc:spChg>
        <pc:spChg chg="mod">
          <ac:chgData name="#CUI SHUAIWEN#" userId="35a196ea-bcb8-475e-86cf-0b9eaca8a48f" providerId="ADAL" clId="{0B73D9CB-241D-4688-B0D2-32786C22DD72}" dt="2024-12-14T11:35:52.134" v="49845"/>
          <ac:spMkLst>
            <pc:docMk/>
            <pc:sldMk cId="2866541138" sldId="394"/>
            <ac:spMk id="30" creationId="{0635D262-7059-D0BA-4153-DB6D19C22A7E}"/>
          </ac:spMkLst>
        </pc:spChg>
        <pc:spChg chg="mod">
          <ac:chgData name="#CUI SHUAIWEN#" userId="35a196ea-bcb8-475e-86cf-0b9eaca8a48f" providerId="ADAL" clId="{0B73D9CB-241D-4688-B0D2-32786C22DD72}" dt="2024-12-14T11:35:52.134" v="49845"/>
          <ac:spMkLst>
            <pc:docMk/>
            <pc:sldMk cId="2866541138" sldId="394"/>
            <ac:spMk id="31" creationId="{55EF3337-3E57-6BC8-3FEF-711A3671830B}"/>
          </ac:spMkLst>
        </pc:spChg>
        <pc:spChg chg="mod">
          <ac:chgData name="#CUI SHUAIWEN#" userId="35a196ea-bcb8-475e-86cf-0b9eaca8a48f" providerId="ADAL" clId="{0B73D9CB-241D-4688-B0D2-32786C22DD72}" dt="2024-12-14T09:12:10.448" v="46886" actId="20577"/>
          <ac:spMkLst>
            <pc:docMk/>
            <pc:sldMk cId="2866541138" sldId="394"/>
            <ac:spMk id="32" creationId="{2AA93415-1D1E-92DB-9888-B3DB9EF6E122}"/>
          </ac:spMkLst>
        </pc:spChg>
        <pc:spChg chg="mod">
          <ac:chgData name="#CUI SHUAIWEN#" userId="35a196ea-bcb8-475e-86cf-0b9eaca8a48f" providerId="ADAL" clId="{0B73D9CB-241D-4688-B0D2-32786C22DD72}" dt="2024-12-14T11:35:52.134" v="49845"/>
          <ac:spMkLst>
            <pc:docMk/>
            <pc:sldMk cId="2866541138" sldId="394"/>
            <ac:spMk id="33" creationId="{C53371CE-C6C2-9949-A4FD-9DB6AF046165}"/>
          </ac:spMkLst>
        </pc:spChg>
        <pc:spChg chg="mod">
          <ac:chgData name="#CUI SHUAIWEN#" userId="35a196ea-bcb8-475e-86cf-0b9eaca8a48f" providerId="ADAL" clId="{0B73D9CB-241D-4688-B0D2-32786C22DD72}" dt="2024-12-14T11:36:22.033" v="49853"/>
          <ac:spMkLst>
            <pc:docMk/>
            <pc:sldMk cId="2866541138" sldId="394"/>
            <ac:spMk id="36" creationId="{ADCA8A47-7EDC-44B4-A0B0-4BDA1F712E3B}"/>
          </ac:spMkLst>
        </pc:spChg>
        <pc:spChg chg="mod">
          <ac:chgData name="#CUI SHUAIWEN#" userId="35a196ea-bcb8-475e-86cf-0b9eaca8a48f" providerId="ADAL" clId="{0B73D9CB-241D-4688-B0D2-32786C22DD72}" dt="2024-12-14T11:36:22.033" v="49853"/>
          <ac:spMkLst>
            <pc:docMk/>
            <pc:sldMk cId="2866541138" sldId="394"/>
            <ac:spMk id="37" creationId="{BA973EEC-691F-0D2B-79E2-F21D2CFCE0BC}"/>
          </ac:spMkLst>
        </pc:spChg>
        <pc:spChg chg="mod">
          <ac:chgData name="#CUI SHUAIWEN#" userId="35a196ea-bcb8-475e-86cf-0b9eaca8a48f" providerId="ADAL" clId="{0B73D9CB-241D-4688-B0D2-32786C22DD72}" dt="2024-12-14T11:36:22.033" v="49853"/>
          <ac:spMkLst>
            <pc:docMk/>
            <pc:sldMk cId="2866541138" sldId="394"/>
            <ac:spMk id="38" creationId="{0C1A6CEE-BACE-4EBC-ADBA-59857AA46E27}"/>
          </ac:spMkLst>
        </pc:spChg>
        <pc:spChg chg="mod">
          <ac:chgData name="#CUI SHUAIWEN#" userId="35a196ea-bcb8-475e-86cf-0b9eaca8a48f" providerId="ADAL" clId="{0B73D9CB-241D-4688-B0D2-32786C22DD72}" dt="2024-12-14T11:36:30.232" v="49855"/>
          <ac:spMkLst>
            <pc:docMk/>
            <pc:sldMk cId="2866541138" sldId="394"/>
            <ac:spMk id="41" creationId="{EDA26CA0-2392-803B-504F-B6F3A7A03A3E}"/>
          </ac:spMkLst>
        </pc:spChg>
        <pc:spChg chg="mod">
          <ac:chgData name="#CUI SHUAIWEN#" userId="35a196ea-bcb8-475e-86cf-0b9eaca8a48f" providerId="ADAL" clId="{0B73D9CB-241D-4688-B0D2-32786C22DD72}" dt="2024-12-14T11:36:30.232" v="49855"/>
          <ac:spMkLst>
            <pc:docMk/>
            <pc:sldMk cId="2866541138" sldId="394"/>
            <ac:spMk id="42" creationId="{95EAF175-C3CD-AECB-2E8F-1EC69D9F9352}"/>
          </ac:spMkLst>
        </pc:spChg>
        <pc:spChg chg="mod">
          <ac:chgData name="#CUI SHUAIWEN#" userId="35a196ea-bcb8-475e-86cf-0b9eaca8a48f" providerId="ADAL" clId="{0B73D9CB-241D-4688-B0D2-32786C22DD72}" dt="2024-12-14T11:36:30.232" v="49855"/>
          <ac:spMkLst>
            <pc:docMk/>
            <pc:sldMk cId="2866541138" sldId="394"/>
            <ac:spMk id="43" creationId="{8709A799-1C59-DA47-AA19-18AEA91DF4A6}"/>
          </ac:spMkLst>
        </pc:spChg>
        <pc:spChg chg="mod">
          <ac:chgData name="#CUI SHUAIWEN#" userId="35a196ea-bcb8-475e-86cf-0b9eaca8a48f" providerId="ADAL" clId="{0B73D9CB-241D-4688-B0D2-32786C22DD72}" dt="2024-12-14T11:36:30.232" v="49855"/>
          <ac:spMkLst>
            <pc:docMk/>
            <pc:sldMk cId="2866541138" sldId="394"/>
            <ac:spMk id="46" creationId="{6A1A59D3-8DC4-B86E-8394-363CC77928FA}"/>
          </ac:spMkLst>
        </pc:spChg>
        <pc:spChg chg="mod">
          <ac:chgData name="#CUI SHUAIWEN#" userId="35a196ea-bcb8-475e-86cf-0b9eaca8a48f" providerId="ADAL" clId="{0B73D9CB-241D-4688-B0D2-32786C22DD72}" dt="2024-12-14T11:36:30.232" v="49855"/>
          <ac:spMkLst>
            <pc:docMk/>
            <pc:sldMk cId="2866541138" sldId="394"/>
            <ac:spMk id="47" creationId="{B1BF437C-3FBD-DB0D-584F-15EBF6211F5D}"/>
          </ac:spMkLst>
        </pc:spChg>
        <pc:spChg chg="mod">
          <ac:chgData name="#CUI SHUAIWEN#" userId="35a196ea-bcb8-475e-86cf-0b9eaca8a48f" providerId="ADAL" clId="{0B73D9CB-241D-4688-B0D2-32786C22DD72}" dt="2024-12-14T11:36:30.232" v="49855"/>
          <ac:spMkLst>
            <pc:docMk/>
            <pc:sldMk cId="2866541138" sldId="394"/>
            <ac:spMk id="48" creationId="{F8EA8A7D-D63A-DA2A-758D-1FB69BCBB677}"/>
          </ac:spMkLst>
        </pc:spChg>
        <pc:spChg chg="mod">
          <ac:chgData name="#CUI SHUAIWEN#" userId="35a196ea-bcb8-475e-86cf-0b9eaca8a48f" providerId="ADAL" clId="{0B73D9CB-241D-4688-B0D2-32786C22DD72}" dt="2024-12-14T09:11:55.232" v="46850" actId="14100"/>
          <ac:spMkLst>
            <pc:docMk/>
            <pc:sldMk cId="2866541138" sldId="394"/>
            <ac:spMk id="50" creationId="{1452D626-FBF5-3D70-5920-A482FA9A9069}"/>
          </ac:spMkLst>
        </pc:spChg>
        <pc:spChg chg="add mod">
          <ac:chgData name="#CUI SHUAIWEN#" userId="35a196ea-bcb8-475e-86cf-0b9eaca8a48f" providerId="ADAL" clId="{0B73D9CB-241D-4688-B0D2-32786C22DD72}" dt="2024-12-14T12:25:35.928" v="51382" actId="164"/>
          <ac:spMkLst>
            <pc:docMk/>
            <pc:sldMk cId="2866541138" sldId="394"/>
            <ac:spMk id="53" creationId="{9A58342B-C89E-3634-F939-B0A9E714CCEC}"/>
          </ac:spMkLst>
        </pc:spChg>
        <pc:spChg chg="mod">
          <ac:chgData name="#CUI SHUAIWEN#" userId="35a196ea-bcb8-475e-86cf-0b9eaca8a48f" providerId="ADAL" clId="{0B73D9CB-241D-4688-B0D2-32786C22DD72}" dt="2024-12-14T12:03:36.738" v="50199" actId="14100"/>
          <ac:spMkLst>
            <pc:docMk/>
            <pc:sldMk cId="2866541138" sldId="394"/>
            <ac:spMk id="55" creationId="{37440172-36CE-5438-70CA-210A879F16F4}"/>
          </ac:spMkLst>
        </pc:spChg>
        <pc:spChg chg="mod">
          <ac:chgData name="#CUI SHUAIWEN#" userId="35a196ea-bcb8-475e-86cf-0b9eaca8a48f" providerId="ADAL" clId="{0B73D9CB-241D-4688-B0D2-32786C22DD72}" dt="2024-12-14T11:59:45.755" v="49993" actId="20577"/>
          <ac:spMkLst>
            <pc:docMk/>
            <pc:sldMk cId="2866541138" sldId="394"/>
            <ac:spMk id="57" creationId="{2183C987-AE90-A8CB-1FA9-B8C06BA42A9C}"/>
          </ac:spMkLst>
        </pc:spChg>
        <pc:spChg chg="del mod">
          <ac:chgData name="#CUI SHUAIWEN#" userId="35a196ea-bcb8-475e-86cf-0b9eaca8a48f" providerId="ADAL" clId="{0B73D9CB-241D-4688-B0D2-32786C22DD72}" dt="2024-12-14T11:59:15.454" v="49924" actId="478"/>
          <ac:spMkLst>
            <pc:docMk/>
            <pc:sldMk cId="2866541138" sldId="394"/>
            <ac:spMk id="59" creationId="{9A139480-7720-560A-E8B9-ECF0732C954D}"/>
          </ac:spMkLst>
        </pc:spChg>
        <pc:spChg chg="mod">
          <ac:chgData name="#CUI SHUAIWEN#" userId="35a196ea-bcb8-475e-86cf-0b9eaca8a48f" providerId="ADAL" clId="{0B73D9CB-241D-4688-B0D2-32786C22DD72}" dt="2024-12-14T11:37:10.605" v="49879" actId="20577"/>
          <ac:spMkLst>
            <pc:docMk/>
            <pc:sldMk cId="2866541138" sldId="394"/>
            <ac:spMk id="60" creationId="{30681DD6-32EF-91A6-8BE5-6B977AF4550B}"/>
          </ac:spMkLst>
        </pc:spChg>
        <pc:spChg chg="mod">
          <ac:chgData name="#CUI SHUAIWEN#" userId="35a196ea-bcb8-475e-86cf-0b9eaca8a48f" providerId="ADAL" clId="{0B73D9CB-241D-4688-B0D2-32786C22DD72}" dt="2024-12-14T09:11:57.296" v="46851" actId="14100"/>
          <ac:spMkLst>
            <pc:docMk/>
            <pc:sldMk cId="2866541138" sldId="394"/>
            <ac:spMk id="62" creationId="{56EDD914-E723-1181-81DE-A788FD26BF47}"/>
          </ac:spMkLst>
        </pc:spChg>
        <pc:spChg chg="mod">
          <ac:chgData name="#CUI SHUAIWEN#" userId="35a196ea-bcb8-475e-86cf-0b9eaca8a48f" providerId="ADAL" clId="{0B73D9CB-241D-4688-B0D2-32786C22DD72}" dt="2024-12-14T12:02:19.671" v="50135" actId="20577"/>
          <ac:spMkLst>
            <pc:docMk/>
            <pc:sldMk cId="2866541138" sldId="394"/>
            <ac:spMk id="63" creationId="{3FBDD867-C0AC-560D-F5FB-773421C5B213}"/>
          </ac:spMkLst>
        </pc:spChg>
        <pc:spChg chg="add mod ord">
          <ac:chgData name="#CUI SHUAIWEN#" userId="35a196ea-bcb8-475e-86cf-0b9eaca8a48f" providerId="ADAL" clId="{0B73D9CB-241D-4688-B0D2-32786C22DD72}" dt="2024-12-14T12:25:35.928" v="51382" actId="164"/>
          <ac:spMkLst>
            <pc:docMk/>
            <pc:sldMk cId="2866541138" sldId="394"/>
            <ac:spMk id="64" creationId="{BFC29F65-01AB-65A1-0B62-9654EFE65EF7}"/>
          </ac:spMkLst>
        </pc:spChg>
        <pc:spChg chg="add mod ord">
          <ac:chgData name="#CUI SHUAIWEN#" userId="35a196ea-bcb8-475e-86cf-0b9eaca8a48f" providerId="ADAL" clId="{0B73D9CB-241D-4688-B0D2-32786C22DD72}" dt="2024-12-14T12:25:41.161" v="51383" actId="164"/>
          <ac:spMkLst>
            <pc:docMk/>
            <pc:sldMk cId="2866541138" sldId="394"/>
            <ac:spMk id="65" creationId="{50153717-D56C-1EE1-2AFE-8761B8883B8E}"/>
          </ac:spMkLst>
        </pc:spChg>
        <pc:spChg chg="mod">
          <ac:chgData name="#CUI SHUAIWEN#" userId="35a196ea-bcb8-475e-86cf-0b9eaca8a48f" providerId="ADAL" clId="{0B73D9CB-241D-4688-B0D2-32786C22DD72}" dt="2024-12-14T12:02:26.776" v="50136"/>
          <ac:spMkLst>
            <pc:docMk/>
            <pc:sldMk cId="2866541138" sldId="394"/>
            <ac:spMk id="67" creationId="{CF49DD10-002E-7C34-24EB-EDEC9775F867}"/>
          </ac:spMkLst>
        </pc:spChg>
        <pc:spChg chg="mod">
          <ac:chgData name="#CUI SHUAIWEN#" userId="35a196ea-bcb8-475e-86cf-0b9eaca8a48f" providerId="ADAL" clId="{0B73D9CB-241D-4688-B0D2-32786C22DD72}" dt="2024-12-14T12:02:26.776" v="50136"/>
          <ac:spMkLst>
            <pc:docMk/>
            <pc:sldMk cId="2866541138" sldId="394"/>
            <ac:spMk id="71" creationId="{E7AD7062-982E-9C7B-4D21-66EC0D54729F}"/>
          </ac:spMkLst>
        </pc:spChg>
        <pc:spChg chg="mod">
          <ac:chgData name="#CUI SHUAIWEN#" userId="35a196ea-bcb8-475e-86cf-0b9eaca8a48f" providerId="ADAL" clId="{0B73D9CB-241D-4688-B0D2-32786C22DD72}" dt="2024-12-14T12:02:26.776" v="50136"/>
          <ac:spMkLst>
            <pc:docMk/>
            <pc:sldMk cId="2866541138" sldId="394"/>
            <ac:spMk id="72" creationId="{4EE19160-AE9D-61C6-FF64-6AF6791E3189}"/>
          </ac:spMkLst>
        </pc:spChg>
        <pc:spChg chg="del mod">
          <ac:chgData name="#CUI SHUAIWEN#" userId="35a196ea-bcb8-475e-86cf-0b9eaca8a48f" providerId="ADAL" clId="{0B73D9CB-241D-4688-B0D2-32786C22DD72}" dt="2024-12-14T12:03:49.848" v="50201" actId="478"/>
          <ac:spMkLst>
            <pc:docMk/>
            <pc:sldMk cId="2866541138" sldId="394"/>
            <ac:spMk id="74" creationId="{5739BEF9-B04D-CEFA-0340-86020B9C12A8}"/>
          </ac:spMkLst>
        </pc:spChg>
        <pc:spChg chg="mod topLvl">
          <ac:chgData name="#CUI SHUAIWEN#" userId="35a196ea-bcb8-475e-86cf-0b9eaca8a48f" providerId="ADAL" clId="{0B73D9CB-241D-4688-B0D2-32786C22DD72}" dt="2024-12-14T12:25:41.161" v="51383" actId="164"/>
          <ac:spMkLst>
            <pc:docMk/>
            <pc:sldMk cId="2866541138" sldId="394"/>
            <ac:spMk id="75" creationId="{08688794-3304-4E36-02FC-5256B9DAFAC9}"/>
          </ac:spMkLst>
        </pc:spChg>
        <pc:spChg chg="mod topLvl">
          <ac:chgData name="#CUI SHUAIWEN#" userId="35a196ea-bcb8-475e-86cf-0b9eaca8a48f" providerId="ADAL" clId="{0B73D9CB-241D-4688-B0D2-32786C22DD72}" dt="2024-12-14T12:25:41.161" v="51383" actId="164"/>
          <ac:spMkLst>
            <pc:docMk/>
            <pc:sldMk cId="2866541138" sldId="394"/>
            <ac:spMk id="76" creationId="{80A49549-103E-2C7C-92C5-44920A0ACB5C}"/>
          </ac:spMkLst>
        </pc:spChg>
        <pc:spChg chg="add mod ord">
          <ac:chgData name="#CUI SHUAIWEN#" userId="35a196ea-bcb8-475e-86cf-0b9eaca8a48f" providerId="ADAL" clId="{0B73D9CB-241D-4688-B0D2-32786C22DD72}" dt="2024-12-14T12:25:41.161" v="51383" actId="164"/>
          <ac:spMkLst>
            <pc:docMk/>
            <pc:sldMk cId="2866541138" sldId="394"/>
            <ac:spMk id="78" creationId="{7D9EB7F3-7812-1F09-C7A9-74AD42A53914}"/>
          </ac:spMkLst>
        </pc:spChg>
        <pc:spChg chg="add mod">
          <ac:chgData name="#CUI SHUAIWEN#" userId="35a196ea-bcb8-475e-86cf-0b9eaca8a48f" providerId="ADAL" clId="{0B73D9CB-241D-4688-B0D2-32786C22DD72}" dt="2024-12-14T12:25:41.161" v="51383" actId="164"/>
          <ac:spMkLst>
            <pc:docMk/>
            <pc:sldMk cId="2866541138" sldId="394"/>
            <ac:spMk id="79" creationId="{73599825-BA09-9CD1-91F9-22FC30781B6B}"/>
          </ac:spMkLst>
        </pc:spChg>
        <pc:spChg chg="add mod">
          <ac:chgData name="#CUI SHUAIWEN#" userId="35a196ea-bcb8-475e-86cf-0b9eaca8a48f" providerId="ADAL" clId="{0B73D9CB-241D-4688-B0D2-32786C22DD72}" dt="2024-12-14T12:25:41.161" v="51383" actId="164"/>
          <ac:spMkLst>
            <pc:docMk/>
            <pc:sldMk cId="2866541138" sldId="394"/>
            <ac:spMk id="80" creationId="{7E4CB6D5-C9AD-3108-3FCC-26D8EE7A4AF0}"/>
          </ac:spMkLst>
        </pc:spChg>
        <pc:spChg chg="add mod">
          <ac:chgData name="#CUI SHUAIWEN#" userId="35a196ea-bcb8-475e-86cf-0b9eaca8a48f" providerId="ADAL" clId="{0B73D9CB-241D-4688-B0D2-32786C22DD72}" dt="2024-12-14T12:25:41.161" v="51383" actId="164"/>
          <ac:spMkLst>
            <pc:docMk/>
            <pc:sldMk cId="2866541138" sldId="394"/>
            <ac:spMk id="81" creationId="{009BEC76-11F3-6794-E87D-C7DCBCA8B47B}"/>
          </ac:spMkLst>
        </pc:spChg>
        <pc:spChg chg="add mod">
          <ac:chgData name="#CUI SHUAIWEN#" userId="35a196ea-bcb8-475e-86cf-0b9eaca8a48f" providerId="ADAL" clId="{0B73D9CB-241D-4688-B0D2-32786C22DD72}" dt="2024-12-14T12:21:23.633" v="50611" actId="164"/>
          <ac:spMkLst>
            <pc:docMk/>
            <pc:sldMk cId="2866541138" sldId="394"/>
            <ac:spMk id="85" creationId="{7DE2A727-A405-F6DE-ABF2-099F16A9CCEF}"/>
          </ac:spMkLst>
        </pc:spChg>
        <pc:grpChg chg="add del mod">
          <ac:chgData name="#CUI SHUAIWEN#" userId="35a196ea-bcb8-475e-86cf-0b9eaca8a48f" providerId="ADAL" clId="{0B73D9CB-241D-4688-B0D2-32786C22DD72}" dt="2024-12-14T11:32:16.562" v="49822" actId="165"/>
          <ac:grpSpMkLst>
            <pc:docMk/>
            <pc:sldMk cId="2866541138" sldId="394"/>
            <ac:grpSpMk id="12" creationId="{FA7755D8-B872-3C02-7224-12E28538AF60}"/>
          </ac:grpSpMkLst>
        </pc:grpChg>
        <pc:grpChg chg="add del mod">
          <ac:chgData name="#CUI SHUAIWEN#" userId="35a196ea-bcb8-475e-86cf-0b9eaca8a48f" providerId="ADAL" clId="{0B73D9CB-241D-4688-B0D2-32786C22DD72}" dt="2024-12-14T11:36:11.688" v="49851" actId="478"/>
          <ac:grpSpMkLst>
            <pc:docMk/>
            <pc:sldMk cId="2866541138" sldId="394"/>
            <ac:grpSpMk id="19" creationId="{ABA0BECE-4581-8C87-34CB-4EDA47B81390}"/>
          </ac:grpSpMkLst>
        </pc:grpChg>
        <pc:grpChg chg="add del mod">
          <ac:chgData name="#CUI SHUAIWEN#" userId="35a196ea-bcb8-475e-86cf-0b9eaca8a48f" providerId="ADAL" clId="{0B73D9CB-241D-4688-B0D2-32786C22DD72}" dt="2024-12-14T11:36:00.791" v="49847" actId="478"/>
          <ac:grpSpMkLst>
            <pc:docMk/>
            <pc:sldMk cId="2866541138" sldId="394"/>
            <ac:grpSpMk id="24" creationId="{F83486B5-1B25-4119-3E9C-A2AFF0356FAF}"/>
          </ac:grpSpMkLst>
        </pc:grpChg>
        <pc:grpChg chg="add del mod">
          <ac:chgData name="#CUI SHUAIWEN#" userId="35a196ea-bcb8-475e-86cf-0b9eaca8a48f" providerId="ADAL" clId="{0B73D9CB-241D-4688-B0D2-32786C22DD72}" dt="2024-12-14T11:36:01.479" v="49848" actId="478"/>
          <ac:grpSpMkLst>
            <pc:docMk/>
            <pc:sldMk cId="2866541138" sldId="394"/>
            <ac:grpSpMk id="29" creationId="{CC308FD5-F78B-075E-41B4-7AAB95E00D9A}"/>
          </ac:grpSpMkLst>
        </pc:grpChg>
        <pc:grpChg chg="add del mod">
          <ac:chgData name="#CUI SHUAIWEN#" userId="35a196ea-bcb8-475e-86cf-0b9eaca8a48f" providerId="ADAL" clId="{0B73D9CB-241D-4688-B0D2-32786C22DD72}" dt="2024-12-14T11:36:51.544" v="49861" actId="478"/>
          <ac:grpSpMkLst>
            <pc:docMk/>
            <pc:sldMk cId="2866541138" sldId="394"/>
            <ac:grpSpMk id="35" creationId="{0DDF31AD-8D4C-2606-D006-B967D3462DD1}"/>
          </ac:grpSpMkLst>
        </pc:grpChg>
        <pc:grpChg chg="add del mod">
          <ac:chgData name="#CUI SHUAIWEN#" userId="35a196ea-bcb8-475e-86cf-0b9eaca8a48f" providerId="ADAL" clId="{0B73D9CB-241D-4688-B0D2-32786C22DD72}" dt="2024-12-14T11:36:52.985" v="49863" actId="478"/>
          <ac:grpSpMkLst>
            <pc:docMk/>
            <pc:sldMk cId="2866541138" sldId="394"/>
            <ac:grpSpMk id="40" creationId="{3E822970-D724-F5E6-6A3F-55F32E2CD3DE}"/>
          </ac:grpSpMkLst>
        </pc:grpChg>
        <pc:grpChg chg="add del mod">
          <ac:chgData name="#CUI SHUAIWEN#" userId="35a196ea-bcb8-475e-86cf-0b9eaca8a48f" providerId="ADAL" clId="{0B73D9CB-241D-4688-B0D2-32786C22DD72}" dt="2024-12-14T11:36:52.340" v="49862" actId="478"/>
          <ac:grpSpMkLst>
            <pc:docMk/>
            <pc:sldMk cId="2866541138" sldId="394"/>
            <ac:grpSpMk id="45" creationId="{E5FF73DB-8852-6B11-3FA9-4E6FCF659606}"/>
          </ac:grpSpMkLst>
        </pc:grpChg>
        <pc:grpChg chg="add mod">
          <ac:chgData name="#CUI SHUAIWEN#" userId="35a196ea-bcb8-475e-86cf-0b9eaca8a48f" providerId="ADAL" clId="{0B73D9CB-241D-4688-B0D2-32786C22DD72}" dt="2024-12-14T12:25:35.928" v="51382" actId="164"/>
          <ac:grpSpMkLst>
            <pc:docMk/>
            <pc:sldMk cId="2866541138" sldId="394"/>
            <ac:grpSpMk id="51" creationId="{8F11A635-5CAA-2332-FACF-D53FC6E2DDEF}"/>
          </ac:grpSpMkLst>
        </pc:grpChg>
        <pc:grpChg chg="add mod">
          <ac:chgData name="#CUI SHUAIWEN#" userId="35a196ea-bcb8-475e-86cf-0b9eaca8a48f" providerId="ADAL" clId="{0B73D9CB-241D-4688-B0D2-32786C22DD72}" dt="2024-12-14T12:25:41.161" v="51383" actId="164"/>
          <ac:grpSpMkLst>
            <pc:docMk/>
            <pc:sldMk cId="2866541138" sldId="394"/>
            <ac:grpSpMk id="54" creationId="{0E3D400E-6D3C-FB2F-252C-025AD0614671}"/>
          </ac:grpSpMkLst>
        </pc:grpChg>
        <pc:grpChg chg="add mod">
          <ac:chgData name="#CUI SHUAIWEN#" userId="35a196ea-bcb8-475e-86cf-0b9eaca8a48f" providerId="ADAL" clId="{0B73D9CB-241D-4688-B0D2-32786C22DD72}" dt="2024-12-14T12:25:41.161" v="51383" actId="164"/>
          <ac:grpSpMkLst>
            <pc:docMk/>
            <pc:sldMk cId="2866541138" sldId="394"/>
            <ac:grpSpMk id="58" creationId="{80BB328C-FC65-40C6-EEAB-86AD7711F1A1}"/>
          </ac:grpSpMkLst>
        </pc:grpChg>
        <pc:grpChg chg="add del mod">
          <ac:chgData name="#CUI SHUAIWEN#" userId="35a196ea-bcb8-475e-86cf-0b9eaca8a48f" providerId="ADAL" clId="{0B73D9CB-241D-4688-B0D2-32786C22DD72}" dt="2024-12-14T12:02:45.150" v="50138" actId="478"/>
          <ac:grpSpMkLst>
            <pc:docMk/>
            <pc:sldMk cId="2866541138" sldId="394"/>
            <ac:grpSpMk id="66" creationId="{60B7A70A-1645-93D1-7722-8CAD33A7A6CC}"/>
          </ac:grpSpMkLst>
        </pc:grpChg>
        <pc:grpChg chg="add del mod">
          <ac:chgData name="#CUI SHUAIWEN#" userId="35a196ea-bcb8-475e-86cf-0b9eaca8a48f" providerId="ADAL" clId="{0B73D9CB-241D-4688-B0D2-32786C22DD72}" dt="2024-12-14T12:03:53.631" v="50202" actId="165"/>
          <ac:grpSpMkLst>
            <pc:docMk/>
            <pc:sldMk cId="2866541138" sldId="394"/>
            <ac:grpSpMk id="73" creationId="{E67E35AE-AA39-1BF6-2CCC-F81EEC9A1537}"/>
          </ac:grpSpMkLst>
        </pc:grpChg>
        <pc:grpChg chg="add mod">
          <ac:chgData name="#CUI SHUAIWEN#" userId="35a196ea-bcb8-475e-86cf-0b9eaca8a48f" providerId="ADAL" clId="{0B73D9CB-241D-4688-B0D2-32786C22DD72}" dt="2024-12-14T12:25:51.597" v="51386" actId="1076"/>
          <ac:grpSpMkLst>
            <pc:docMk/>
            <pc:sldMk cId="2866541138" sldId="394"/>
            <ac:grpSpMk id="87" creationId="{F8468D09-56D6-9203-4CC3-4C801273C32D}"/>
          </ac:grpSpMkLst>
        </pc:grpChg>
        <pc:grpChg chg="add mod">
          <ac:chgData name="#CUI SHUAIWEN#" userId="35a196ea-bcb8-475e-86cf-0b9eaca8a48f" providerId="ADAL" clId="{0B73D9CB-241D-4688-B0D2-32786C22DD72}" dt="2024-12-14T12:25:35.928" v="51382" actId="164"/>
          <ac:grpSpMkLst>
            <pc:docMk/>
            <pc:sldMk cId="2866541138" sldId="394"/>
            <ac:grpSpMk id="88" creationId="{A0DCC82F-C651-7044-1C1C-B0D1DFE1A4EF}"/>
          </ac:grpSpMkLst>
        </pc:grpChg>
        <pc:grpChg chg="add mod">
          <ac:chgData name="#CUI SHUAIWEN#" userId="35a196ea-bcb8-475e-86cf-0b9eaca8a48f" providerId="ADAL" clId="{0B73D9CB-241D-4688-B0D2-32786C22DD72}" dt="2024-12-14T12:25:41.161" v="51383" actId="164"/>
          <ac:grpSpMkLst>
            <pc:docMk/>
            <pc:sldMk cId="2866541138" sldId="394"/>
            <ac:grpSpMk id="89" creationId="{0AC533CC-2498-BFED-F050-5B744ACA5BAB}"/>
          </ac:grpSpMkLst>
        </pc:grpChg>
        <pc:picChg chg="add mod">
          <ac:chgData name="#CUI SHUAIWEN#" userId="35a196ea-bcb8-475e-86cf-0b9eaca8a48f" providerId="ADAL" clId="{0B73D9CB-241D-4688-B0D2-32786C22DD72}" dt="2024-12-14T11:36:39.418" v="49857" actId="164"/>
          <ac:picMkLst>
            <pc:docMk/>
            <pc:sldMk cId="2866541138" sldId="394"/>
            <ac:picMk id="11" creationId="{431E8E6C-0A22-98E5-6EEA-75EA8F5BC36A}"/>
          </ac:picMkLst>
        </pc:picChg>
        <pc:picChg chg="del mod topLvl">
          <ac:chgData name="#CUI SHUAIWEN#" userId="35a196ea-bcb8-475e-86cf-0b9eaca8a48f" providerId="ADAL" clId="{0B73D9CB-241D-4688-B0D2-32786C22DD72}" dt="2024-12-14T11:32:19.047" v="49823" actId="478"/>
          <ac:picMkLst>
            <pc:docMk/>
            <pc:sldMk cId="2866541138" sldId="394"/>
            <ac:picMk id="18" creationId="{73877552-29D9-4D9F-4199-00F8A571407E}"/>
          </ac:picMkLst>
        </pc:picChg>
        <pc:picChg chg="mod">
          <ac:chgData name="#CUI SHUAIWEN#" userId="35a196ea-bcb8-475e-86cf-0b9eaca8a48f" providerId="ADAL" clId="{0B73D9CB-241D-4688-B0D2-32786C22DD72}" dt="2024-12-14T11:35:42.123" v="49843"/>
          <ac:picMkLst>
            <pc:docMk/>
            <pc:sldMk cId="2866541138" sldId="394"/>
            <ac:picMk id="23" creationId="{239E5494-AF84-4C80-9AD4-F824CDEDA2C6}"/>
          </ac:picMkLst>
        </pc:picChg>
        <pc:picChg chg="mod">
          <ac:chgData name="#CUI SHUAIWEN#" userId="35a196ea-bcb8-475e-86cf-0b9eaca8a48f" providerId="ADAL" clId="{0B73D9CB-241D-4688-B0D2-32786C22DD72}" dt="2024-12-14T11:35:52.134" v="49845"/>
          <ac:picMkLst>
            <pc:docMk/>
            <pc:sldMk cId="2866541138" sldId="394"/>
            <ac:picMk id="28" creationId="{00D300C4-4B22-9E1E-9995-5FBFF84352BC}"/>
          </ac:picMkLst>
        </pc:picChg>
        <pc:picChg chg="mod">
          <ac:chgData name="#CUI SHUAIWEN#" userId="35a196ea-bcb8-475e-86cf-0b9eaca8a48f" providerId="ADAL" clId="{0B73D9CB-241D-4688-B0D2-32786C22DD72}" dt="2024-12-14T11:35:52.134" v="49845"/>
          <ac:picMkLst>
            <pc:docMk/>
            <pc:sldMk cId="2866541138" sldId="394"/>
            <ac:picMk id="34" creationId="{EC5F7F5C-3CFA-A009-0112-9176337583E6}"/>
          </ac:picMkLst>
        </pc:picChg>
        <pc:picChg chg="mod">
          <ac:chgData name="#CUI SHUAIWEN#" userId="35a196ea-bcb8-475e-86cf-0b9eaca8a48f" providerId="ADAL" clId="{0B73D9CB-241D-4688-B0D2-32786C22DD72}" dt="2024-12-14T11:36:22.033" v="49853"/>
          <ac:picMkLst>
            <pc:docMk/>
            <pc:sldMk cId="2866541138" sldId="394"/>
            <ac:picMk id="39" creationId="{C8B778CB-5B98-F7BC-21DE-4E1909910028}"/>
          </ac:picMkLst>
        </pc:picChg>
        <pc:picChg chg="mod">
          <ac:chgData name="#CUI SHUAIWEN#" userId="35a196ea-bcb8-475e-86cf-0b9eaca8a48f" providerId="ADAL" clId="{0B73D9CB-241D-4688-B0D2-32786C22DD72}" dt="2024-12-14T11:36:30.232" v="49855"/>
          <ac:picMkLst>
            <pc:docMk/>
            <pc:sldMk cId="2866541138" sldId="394"/>
            <ac:picMk id="44" creationId="{E08DE281-6A80-981F-1FD8-08B3BC0AF1B3}"/>
          </ac:picMkLst>
        </pc:picChg>
        <pc:picChg chg="mod">
          <ac:chgData name="#CUI SHUAIWEN#" userId="35a196ea-bcb8-475e-86cf-0b9eaca8a48f" providerId="ADAL" clId="{0B73D9CB-241D-4688-B0D2-32786C22DD72}" dt="2024-12-14T11:36:30.232" v="49855"/>
          <ac:picMkLst>
            <pc:docMk/>
            <pc:sldMk cId="2866541138" sldId="394"/>
            <ac:picMk id="49" creationId="{F1594BB5-D88B-21F8-61BD-F6FDF4F2DD7F}"/>
          </ac:picMkLst>
        </pc:picChg>
        <pc:picChg chg="mod">
          <ac:chgData name="#CUI SHUAIWEN#" userId="35a196ea-bcb8-475e-86cf-0b9eaca8a48f" providerId="ADAL" clId="{0B73D9CB-241D-4688-B0D2-32786C22DD72}" dt="2024-12-14T11:58:35.206" v="49915"/>
          <ac:picMkLst>
            <pc:docMk/>
            <pc:sldMk cId="2866541138" sldId="394"/>
            <ac:picMk id="56" creationId="{0BA069CD-BCC7-CFF4-4B63-9D88367A8795}"/>
          </ac:picMkLst>
        </pc:picChg>
        <pc:picChg chg="mod">
          <ac:chgData name="#CUI SHUAIWEN#" userId="35a196ea-bcb8-475e-86cf-0b9eaca8a48f" providerId="ADAL" clId="{0B73D9CB-241D-4688-B0D2-32786C22DD72}" dt="2024-12-14T11:17:42.173" v="48070"/>
          <ac:picMkLst>
            <pc:docMk/>
            <pc:sldMk cId="2866541138" sldId="394"/>
            <ac:picMk id="61" creationId="{FDF1BF1E-AC68-B88C-6B9A-03435D2A1071}"/>
          </ac:picMkLst>
        </pc:picChg>
        <pc:picChg chg="mod">
          <ac:chgData name="#CUI SHUAIWEN#" userId="35a196ea-bcb8-475e-86cf-0b9eaca8a48f" providerId="ADAL" clId="{0B73D9CB-241D-4688-B0D2-32786C22DD72}" dt="2024-12-14T12:02:26.776" v="50136"/>
          <ac:picMkLst>
            <pc:docMk/>
            <pc:sldMk cId="2866541138" sldId="394"/>
            <ac:picMk id="70" creationId="{E9FCBC34-AF3B-0A70-DE48-784F26BEEE2B}"/>
          </ac:picMkLst>
        </pc:picChg>
        <pc:picChg chg="mod topLvl">
          <ac:chgData name="#CUI SHUAIWEN#" userId="35a196ea-bcb8-475e-86cf-0b9eaca8a48f" providerId="ADAL" clId="{0B73D9CB-241D-4688-B0D2-32786C22DD72}" dt="2024-12-14T12:25:41.161" v="51383" actId="164"/>
          <ac:picMkLst>
            <pc:docMk/>
            <pc:sldMk cId="2866541138" sldId="394"/>
            <ac:picMk id="77" creationId="{417490E1-48F3-0ACE-0936-9C330CD7E8B8}"/>
          </ac:picMkLst>
        </pc:picChg>
        <pc:picChg chg="add del mod">
          <ac:chgData name="#CUI SHUAIWEN#" userId="35a196ea-bcb8-475e-86cf-0b9eaca8a48f" providerId="ADAL" clId="{0B73D9CB-241D-4688-B0D2-32786C22DD72}" dt="2024-12-14T12:06:01.687" v="50300" actId="478"/>
          <ac:picMkLst>
            <pc:docMk/>
            <pc:sldMk cId="2866541138" sldId="394"/>
            <ac:picMk id="82" creationId="{D4E9AB29-C3F6-1107-5CA9-D8D4706CD613}"/>
          </ac:picMkLst>
        </pc:picChg>
        <pc:picChg chg="add mod">
          <ac:chgData name="#CUI SHUAIWEN#" userId="35a196ea-bcb8-475e-86cf-0b9eaca8a48f" providerId="ADAL" clId="{0B73D9CB-241D-4688-B0D2-32786C22DD72}" dt="2024-12-14T12:25:41.161" v="51383" actId="164"/>
          <ac:picMkLst>
            <pc:docMk/>
            <pc:sldMk cId="2866541138" sldId="394"/>
            <ac:picMk id="84" creationId="{0ADA244D-9297-AB9B-73B7-383CF8E98113}"/>
          </ac:picMkLst>
        </pc:picChg>
        <pc:picChg chg="add mod">
          <ac:chgData name="#CUI SHUAIWEN#" userId="35a196ea-bcb8-475e-86cf-0b9eaca8a48f" providerId="ADAL" clId="{0B73D9CB-241D-4688-B0D2-32786C22DD72}" dt="2024-12-14T12:21:23.633" v="50611" actId="164"/>
          <ac:picMkLst>
            <pc:docMk/>
            <pc:sldMk cId="2866541138" sldId="394"/>
            <ac:picMk id="86" creationId="{79788054-764B-45A7-1F70-85C95A342521}"/>
          </ac:picMkLst>
        </pc:picChg>
      </pc:sldChg>
      <pc:sldChg chg="addSp delSp modSp add del mod">
        <pc:chgData name="#CUI SHUAIWEN#" userId="35a196ea-bcb8-475e-86cf-0b9eaca8a48f" providerId="ADAL" clId="{0B73D9CB-241D-4688-B0D2-32786C22DD72}" dt="2024-12-14T12:25:59.206" v="51388" actId="47"/>
        <pc:sldMkLst>
          <pc:docMk/>
          <pc:sldMk cId="14521326" sldId="395"/>
        </pc:sldMkLst>
        <pc:picChg chg="add">
          <ac:chgData name="#CUI SHUAIWEN#" userId="35a196ea-bcb8-475e-86cf-0b9eaca8a48f" providerId="ADAL" clId="{0B73D9CB-241D-4688-B0D2-32786C22DD72}" dt="2024-12-14T12:19:58.219" v="50595"/>
          <ac:picMkLst>
            <pc:docMk/>
            <pc:sldMk cId="14521326" sldId="395"/>
            <ac:picMk id="2" creationId="{76C496D1-3470-748E-02D1-5FF5DD8D6CDE}"/>
          </ac:picMkLst>
        </pc:picChg>
        <pc:picChg chg="del">
          <ac:chgData name="#CUI SHUAIWEN#" userId="35a196ea-bcb8-475e-86cf-0b9eaca8a48f" providerId="ADAL" clId="{0B73D9CB-241D-4688-B0D2-32786C22DD72}" dt="2024-12-14T12:19:55.574" v="50594" actId="478"/>
          <ac:picMkLst>
            <pc:docMk/>
            <pc:sldMk cId="14521326" sldId="395"/>
            <ac:picMk id="11" creationId="{506EFE57-6DB5-764B-5FFF-5B9888751FBA}"/>
          </ac:picMkLst>
        </pc:picChg>
        <pc:picChg chg="add del mod">
          <ac:chgData name="#CUI SHUAIWEN#" userId="35a196ea-bcb8-475e-86cf-0b9eaca8a48f" providerId="ADAL" clId="{0B73D9CB-241D-4688-B0D2-32786C22DD72}" dt="2024-12-14T12:20:59.911" v="50607" actId="21"/>
          <ac:picMkLst>
            <pc:docMk/>
            <pc:sldMk cId="14521326" sldId="395"/>
            <ac:picMk id="13" creationId="{79788054-764B-45A7-1F70-85C95A342521}"/>
          </ac:picMkLst>
        </pc:picChg>
      </pc:sldChg>
      <pc:sldChg chg="add del">
        <pc:chgData name="#CUI SHUAIWEN#" userId="35a196ea-bcb8-475e-86cf-0b9eaca8a48f" providerId="ADAL" clId="{0B73D9CB-241D-4688-B0D2-32786C22DD72}" dt="2024-12-14T12:20:02.913" v="50597"/>
        <pc:sldMkLst>
          <pc:docMk/>
          <pc:sldMk cId="4186346933" sldId="396"/>
        </pc:sldMkLst>
      </pc:sldChg>
    </pc:docChg>
  </pc:docChgLst>
  <pc:docChgLst>
    <pc:chgData name="#CUI SHUAIWEN#" userId="35a196ea-bcb8-475e-86cf-0b9eaca8a48f" providerId="ADAL" clId="{8D58ECE1-4512-4307-832B-E04A3CDB9FD4}"/>
    <pc:docChg chg="undo custSel modSld">
      <pc:chgData name="#CUI SHUAIWEN#" userId="35a196ea-bcb8-475e-86cf-0b9eaca8a48f" providerId="ADAL" clId="{8D58ECE1-4512-4307-832B-E04A3CDB9FD4}" dt="2024-12-15T09:36:29.259" v="10931" actId="20577"/>
      <pc:docMkLst>
        <pc:docMk/>
      </pc:docMkLst>
      <pc:sldChg chg="modNotesTx">
        <pc:chgData name="#CUI SHUAIWEN#" userId="35a196ea-bcb8-475e-86cf-0b9eaca8a48f" providerId="ADAL" clId="{8D58ECE1-4512-4307-832B-E04A3CDB9FD4}" dt="2024-12-15T06:48:45.602" v="1" actId="20577"/>
        <pc:sldMkLst>
          <pc:docMk/>
          <pc:sldMk cId="2844032166" sldId="260"/>
        </pc:sldMkLst>
      </pc:sldChg>
      <pc:sldChg chg="delSp mod delAnim modNotesTx">
        <pc:chgData name="#CUI SHUAIWEN#" userId="35a196ea-bcb8-475e-86cf-0b9eaca8a48f" providerId="ADAL" clId="{8D58ECE1-4512-4307-832B-E04A3CDB9FD4}" dt="2024-12-15T06:57:56.833" v="125" actId="20577"/>
        <pc:sldMkLst>
          <pc:docMk/>
          <pc:sldMk cId="2146715631" sldId="333"/>
        </pc:sldMkLst>
        <pc:picChg chg="del">
          <ac:chgData name="#CUI SHUAIWEN#" userId="35a196ea-bcb8-475e-86cf-0b9eaca8a48f" providerId="ADAL" clId="{8D58ECE1-4512-4307-832B-E04A3CDB9FD4}" dt="2024-12-15T06:54:54.209" v="120" actId="478"/>
          <ac:picMkLst>
            <pc:docMk/>
            <pc:sldMk cId="2146715631" sldId="333"/>
            <ac:picMk id="33" creationId="{45F427CA-CE64-EAB9-46B7-67D8808BB50B}"/>
          </ac:picMkLst>
        </pc:picChg>
      </pc:sldChg>
      <pc:sldChg chg="modNotesTx">
        <pc:chgData name="#CUI SHUAIWEN#" userId="35a196ea-bcb8-475e-86cf-0b9eaca8a48f" providerId="ADAL" clId="{8D58ECE1-4512-4307-832B-E04A3CDB9FD4}" dt="2024-12-15T07:36:34.230" v="3468" actId="20577"/>
        <pc:sldMkLst>
          <pc:docMk/>
          <pc:sldMk cId="128680509" sldId="336"/>
        </pc:sldMkLst>
      </pc:sldChg>
      <pc:sldChg chg="modNotesTx">
        <pc:chgData name="#CUI SHUAIWEN#" userId="35a196ea-bcb8-475e-86cf-0b9eaca8a48f" providerId="ADAL" clId="{8D58ECE1-4512-4307-832B-E04A3CDB9FD4}" dt="2024-12-15T07:37:59.301" v="3485" actId="20577"/>
        <pc:sldMkLst>
          <pc:docMk/>
          <pc:sldMk cId="1990875224" sldId="339"/>
        </pc:sldMkLst>
      </pc:sldChg>
      <pc:sldChg chg="modNotesTx">
        <pc:chgData name="#CUI SHUAIWEN#" userId="35a196ea-bcb8-475e-86cf-0b9eaca8a48f" providerId="ADAL" clId="{8D58ECE1-4512-4307-832B-E04A3CDB9FD4}" dt="2024-12-15T06:53:05.265" v="118" actId="20577"/>
        <pc:sldMkLst>
          <pc:docMk/>
          <pc:sldMk cId="3946951752" sldId="343"/>
        </pc:sldMkLst>
      </pc:sldChg>
      <pc:sldChg chg="modSp mod modAnim modNotesTx">
        <pc:chgData name="#CUI SHUAIWEN#" userId="35a196ea-bcb8-475e-86cf-0b9eaca8a48f" providerId="ADAL" clId="{8D58ECE1-4512-4307-832B-E04A3CDB9FD4}" dt="2024-12-15T07:07:21.943" v="1067" actId="20577"/>
        <pc:sldMkLst>
          <pc:docMk/>
          <pc:sldMk cId="4218951730" sldId="344"/>
        </pc:sldMkLst>
        <pc:spChg chg="mod">
          <ac:chgData name="#CUI SHUAIWEN#" userId="35a196ea-bcb8-475e-86cf-0b9eaca8a48f" providerId="ADAL" clId="{8D58ECE1-4512-4307-832B-E04A3CDB9FD4}" dt="2024-12-15T06:59:08.901" v="131" actId="14100"/>
          <ac:spMkLst>
            <pc:docMk/>
            <pc:sldMk cId="4218951730" sldId="344"/>
            <ac:spMk id="249" creationId="{A0848613-DDBD-0714-78F5-9399DBBB3E4C}"/>
          </ac:spMkLst>
        </pc:spChg>
      </pc:sldChg>
      <pc:sldChg chg="modNotesTx">
        <pc:chgData name="#CUI SHUAIWEN#" userId="35a196ea-bcb8-475e-86cf-0b9eaca8a48f" providerId="ADAL" clId="{8D58ECE1-4512-4307-832B-E04A3CDB9FD4}" dt="2024-12-15T07:22:13.072" v="1919" actId="20577"/>
        <pc:sldMkLst>
          <pc:docMk/>
          <pc:sldMk cId="823266624" sldId="345"/>
        </pc:sldMkLst>
      </pc:sldChg>
      <pc:sldChg chg="modNotesTx">
        <pc:chgData name="#CUI SHUAIWEN#" userId="35a196ea-bcb8-475e-86cf-0b9eaca8a48f" providerId="ADAL" clId="{8D58ECE1-4512-4307-832B-E04A3CDB9FD4}" dt="2024-12-15T07:24:53.018" v="2122" actId="20577"/>
        <pc:sldMkLst>
          <pc:docMk/>
          <pc:sldMk cId="1749170911" sldId="346"/>
        </pc:sldMkLst>
      </pc:sldChg>
      <pc:sldChg chg="modNotesTx">
        <pc:chgData name="#CUI SHUAIWEN#" userId="35a196ea-bcb8-475e-86cf-0b9eaca8a48f" providerId="ADAL" clId="{8D58ECE1-4512-4307-832B-E04A3CDB9FD4}" dt="2024-12-15T07:23:04.594" v="1982" actId="20577"/>
        <pc:sldMkLst>
          <pc:docMk/>
          <pc:sldMk cId="3464112731" sldId="348"/>
        </pc:sldMkLst>
      </pc:sldChg>
      <pc:sldChg chg="modSp mod modNotesTx">
        <pc:chgData name="#CUI SHUAIWEN#" userId="35a196ea-bcb8-475e-86cf-0b9eaca8a48f" providerId="ADAL" clId="{8D58ECE1-4512-4307-832B-E04A3CDB9FD4}" dt="2024-12-15T07:27:56.328" v="2245" actId="20577"/>
        <pc:sldMkLst>
          <pc:docMk/>
          <pc:sldMk cId="1256684902" sldId="350"/>
        </pc:sldMkLst>
        <pc:spChg chg="mod">
          <ac:chgData name="#CUI SHUAIWEN#" userId="35a196ea-bcb8-475e-86cf-0b9eaca8a48f" providerId="ADAL" clId="{8D58ECE1-4512-4307-832B-E04A3CDB9FD4}" dt="2024-12-15T07:27:56.328" v="2245" actId="20577"/>
          <ac:spMkLst>
            <pc:docMk/>
            <pc:sldMk cId="1256684902" sldId="350"/>
            <ac:spMk id="115" creationId="{E4B2A7F4-1664-A172-87C7-91E69477F0D4}"/>
          </ac:spMkLst>
        </pc:spChg>
        <pc:spChg chg="mod">
          <ac:chgData name="#CUI SHUAIWEN#" userId="35a196ea-bcb8-475e-86cf-0b9eaca8a48f" providerId="ADAL" clId="{8D58ECE1-4512-4307-832B-E04A3CDB9FD4}" dt="2024-12-15T07:27:52.277" v="2239" actId="20577"/>
          <ac:spMkLst>
            <pc:docMk/>
            <pc:sldMk cId="1256684902" sldId="350"/>
            <ac:spMk id="120" creationId="{F6A2B2FE-BA60-B286-5649-ED502EC4857D}"/>
          </ac:spMkLst>
        </pc:spChg>
        <pc:spChg chg="mod">
          <ac:chgData name="#CUI SHUAIWEN#" userId="35a196ea-bcb8-475e-86cf-0b9eaca8a48f" providerId="ADAL" clId="{8D58ECE1-4512-4307-832B-E04A3CDB9FD4}" dt="2024-12-15T07:27:45.181" v="2236" actId="20577"/>
          <ac:spMkLst>
            <pc:docMk/>
            <pc:sldMk cId="1256684902" sldId="350"/>
            <ac:spMk id="122" creationId="{92252AE9-5070-89CB-DF58-5C6D05416297}"/>
          </ac:spMkLst>
        </pc:spChg>
        <pc:spChg chg="mod">
          <ac:chgData name="#CUI SHUAIWEN#" userId="35a196ea-bcb8-475e-86cf-0b9eaca8a48f" providerId="ADAL" clId="{8D58ECE1-4512-4307-832B-E04A3CDB9FD4}" dt="2024-12-15T07:27:47.485" v="2237" actId="20577"/>
          <ac:spMkLst>
            <pc:docMk/>
            <pc:sldMk cId="1256684902" sldId="350"/>
            <ac:spMk id="124" creationId="{BA80F51D-BA6E-E17C-9F8B-A0B774EE3D3F}"/>
          </ac:spMkLst>
        </pc:spChg>
      </pc:sldChg>
      <pc:sldChg chg="modNotesTx">
        <pc:chgData name="#CUI SHUAIWEN#" userId="35a196ea-bcb8-475e-86cf-0b9eaca8a48f" providerId="ADAL" clId="{8D58ECE1-4512-4307-832B-E04A3CDB9FD4}" dt="2024-12-15T07:25:26.654" v="2157" actId="20577"/>
        <pc:sldMkLst>
          <pc:docMk/>
          <pc:sldMk cId="1167870777" sldId="351"/>
        </pc:sldMkLst>
      </pc:sldChg>
      <pc:sldChg chg="modSp mod modNotesTx">
        <pc:chgData name="#CUI SHUAIWEN#" userId="35a196ea-bcb8-475e-86cf-0b9eaca8a48f" providerId="ADAL" clId="{8D58ECE1-4512-4307-832B-E04A3CDB9FD4}" dt="2024-12-15T07:33:49.891" v="3015" actId="20577"/>
        <pc:sldMkLst>
          <pc:docMk/>
          <pc:sldMk cId="1243921298" sldId="352"/>
        </pc:sldMkLst>
        <pc:spChg chg="mod">
          <ac:chgData name="#CUI SHUAIWEN#" userId="35a196ea-bcb8-475e-86cf-0b9eaca8a48f" providerId="ADAL" clId="{8D58ECE1-4512-4307-832B-E04A3CDB9FD4}" dt="2024-12-15T07:33:10.938" v="2908" actId="14100"/>
          <ac:spMkLst>
            <pc:docMk/>
            <pc:sldMk cId="1243921298" sldId="352"/>
            <ac:spMk id="42" creationId="{90EEA283-4473-8F82-2F04-5AEF3030EA6A}"/>
          </ac:spMkLst>
        </pc:spChg>
        <pc:spChg chg="mod">
          <ac:chgData name="#CUI SHUAIWEN#" userId="35a196ea-bcb8-475e-86cf-0b9eaca8a48f" providerId="ADAL" clId="{8D58ECE1-4512-4307-832B-E04A3CDB9FD4}" dt="2024-12-15T07:33:49.891" v="3015" actId="20577"/>
          <ac:spMkLst>
            <pc:docMk/>
            <pc:sldMk cId="1243921298" sldId="352"/>
            <ac:spMk id="83" creationId="{BF8EF47D-2F47-1CB9-48A1-91A34B947EC8}"/>
          </ac:spMkLst>
        </pc:spChg>
      </pc:sldChg>
      <pc:sldChg chg="addSp delSp modSp mod modAnim modNotesTx">
        <pc:chgData name="#CUI SHUAIWEN#" userId="35a196ea-bcb8-475e-86cf-0b9eaca8a48f" providerId="ADAL" clId="{8D58ECE1-4512-4307-832B-E04A3CDB9FD4}" dt="2024-12-15T07:44:04.862" v="3688" actId="20577"/>
        <pc:sldMkLst>
          <pc:docMk/>
          <pc:sldMk cId="795107224" sldId="353"/>
        </pc:sldMkLst>
        <pc:spChg chg="mod">
          <ac:chgData name="#CUI SHUAIWEN#" userId="35a196ea-bcb8-475e-86cf-0b9eaca8a48f" providerId="ADAL" clId="{8D58ECE1-4512-4307-832B-E04A3CDB9FD4}" dt="2024-12-15T07:43:05.457" v="3614" actId="14100"/>
          <ac:spMkLst>
            <pc:docMk/>
            <pc:sldMk cId="795107224" sldId="353"/>
            <ac:spMk id="162" creationId="{F9671484-715B-D52B-4F58-175D94EF256D}"/>
          </ac:spMkLst>
        </pc:spChg>
        <pc:spChg chg="mod">
          <ac:chgData name="#CUI SHUAIWEN#" userId="35a196ea-bcb8-475e-86cf-0b9eaca8a48f" providerId="ADAL" clId="{8D58ECE1-4512-4307-832B-E04A3CDB9FD4}" dt="2024-12-15T07:41:27.616" v="3547" actId="164"/>
          <ac:spMkLst>
            <pc:docMk/>
            <pc:sldMk cId="795107224" sldId="353"/>
            <ac:spMk id="166" creationId="{CFA172DA-18AD-F55A-8128-4B1758C8790D}"/>
          </ac:spMkLst>
        </pc:spChg>
        <pc:spChg chg="mod">
          <ac:chgData name="#CUI SHUAIWEN#" userId="35a196ea-bcb8-475e-86cf-0b9eaca8a48f" providerId="ADAL" clId="{8D58ECE1-4512-4307-832B-E04A3CDB9FD4}" dt="2024-12-15T07:41:27.616" v="3547" actId="164"/>
          <ac:spMkLst>
            <pc:docMk/>
            <pc:sldMk cId="795107224" sldId="353"/>
            <ac:spMk id="167" creationId="{8DACFDB8-6A1F-0BE7-5746-E83F1DDC248F}"/>
          </ac:spMkLst>
        </pc:spChg>
        <pc:spChg chg="mod">
          <ac:chgData name="#CUI SHUAIWEN#" userId="35a196ea-bcb8-475e-86cf-0b9eaca8a48f" providerId="ADAL" clId="{8D58ECE1-4512-4307-832B-E04A3CDB9FD4}" dt="2024-12-15T07:41:27.616" v="3547" actId="164"/>
          <ac:spMkLst>
            <pc:docMk/>
            <pc:sldMk cId="795107224" sldId="353"/>
            <ac:spMk id="172" creationId="{1781FB77-5059-054D-26D9-110D7AD054C1}"/>
          </ac:spMkLst>
        </pc:spChg>
        <pc:spChg chg="mod">
          <ac:chgData name="#CUI SHUAIWEN#" userId="35a196ea-bcb8-475e-86cf-0b9eaca8a48f" providerId="ADAL" clId="{8D58ECE1-4512-4307-832B-E04A3CDB9FD4}" dt="2024-12-15T07:41:23.811" v="3546" actId="164"/>
          <ac:spMkLst>
            <pc:docMk/>
            <pc:sldMk cId="795107224" sldId="353"/>
            <ac:spMk id="174" creationId="{A781278C-A83E-E9B7-BCD7-6472B9BD3382}"/>
          </ac:spMkLst>
        </pc:spChg>
        <pc:spChg chg="mod">
          <ac:chgData name="#CUI SHUAIWEN#" userId="35a196ea-bcb8-475e-86cf-0b9eaca8a48f" providerId="ADAL" clId="{8D58ECE1-4512-4307-832B-E04A3CDB9FD4}" dt="2024-12-15T07:41:27.616" v="3547" actId="164"/>
          <ac:spMkLst>
            <pc:docMk/>
            <pc:sldMk cId="795107224" sldId="353"/>
            <ac:spMk id="179" creationId="{DF087BBE-B0B0-E13F-982F-BD31DBD75E18}"/>
          </ac:spMkLst>
        </pc:spChg>
        <pc:spChg chg="mod">
          <ac:chgData name="#CUI SHUAIWEN#" userId="35a196ea-bcb8-475e-86cf-0b9eaca8a48f" providerId="ADAL" clId="{8D58ECE1-4512-4307-832B-E04A3CDB9FD4}" dt="2024-12-15T07:41:34.700" v="3548" actId="164"/>
          <ac:spMkLst>
            <pc:docMk/>
            <pc:sldMk cId="795107224" sldId="353"/>
            <ac:spMk id="181" creationId="{B919233A-088E-6D67-55E2-02D86A603AE0}"/>
          </ac:spMkLst>
        </pc:spChg>
        <pc:spChg chg="mod">
          <ac:chgData name="#CUI SHUAIWEN#" userId="35a196ea-bcb8-475e-86cf-0b9eaca8a48f" providerId="ADAL" clId="{8D58ECE1-4512-4307-832B-E04A3CDB9FD4}" dt="2024-12-15T07:41:34.700" v="3548" actId="164"/>
          <ac:spMkLst>
            <pc:docMk/>
            <pc:sldMk cId="795107224" sldId="353"/>
            <ac:spMk id="214" creationId="{F1B0F77E-2DD5-8A79-C35E-ED4E6F036444}"/>
          </ac:spMkLst>
        </pc:spChg>
        <pc:spChg chg="mod">
          <ac:chgData name="#CUI SHUAIWEN#" userId="35a196ea-bcb8-475e-86cf-0b9eaca8a48f" providerId="ADAL" clId="{8D58ECE1-4512-4307-832B-E04A3CDB9FD4}" dt="2024-12-15T07:41:38.511" v="3549" actId="164"/>
          <ac:spMkLst>
            <pc:docMk/>
            <pc:sldMk cId="795107224" sldId="353"/>
            <ac:spMk id="216" creationId="{A0C56C52-CED4-A46F-30B8-7E3F71D414E5}"/>
          </ac:spMkLst>
        </pc:spChg>
        <pc:spChg chg="add del mod">
          <ac:chgData name="#CUI SHUAIWEN#" userId="35a196ea-bcb8-475e-86cf-0b9eaca8a48f" providerId="ADAL" clId="{8D58ECE1-4512-4307-832B-E04A3CDB9FD4}" dt="2024-12-15T07:42:14.153" v="3597" actId="20577"/>
          <ac:spMkLst>
            <pc:docMk/>
            <pc:sldMk cId="795107224" sldId="353"/>
            <ac:spMk id="217" creationId="{CC129B9A-1775-E102-7E18-ED97BBCF7623}"/>
          </ac:spMkLst>
        </pc:spChg>
        <pc:grpChg chg="add mod">
          <ac:chgData name="#CUI SHUAIWEN#" userId="35a196ea-bcb8-475e-86cf-0b9eaca8a48f" providerId="ADAL" clId="{8D58ECE1-4512-4307-832B-E04A3CDB9FD4}" dt="2024-12-15T07:42:48.887" v="3608" actId="164"/>
          <ac:grpSpMkLst>
            <pc:docMk/>
            <pc:sldMk cId="795107224" sldId="353"/>
            <ac:grpSpMk id="3" creationId="{A2FA8300-7A71-4E32-3029-46408CA78CAF}"/>
          </ac:grpSpMkLst>
        </pc:grpChg>
        <pc:grpChg chg="add mod">
          <ac:chgData name="#CUI SHUAIWEN#" userId="35a196ea-bcb8-475e-86cf-0b9eaca8a48f" providerId="ADAL" clId="{8D58ECE1-4512-4307-832B-E04A3CDB9FD4}" dt="2024-12-15T07:41:27.616" v="3547" actId="164"/>
          <ac:grpSpMkLst>
            <pc:docMk/>
            <pc:sldMk cId="795107224" sldId="353"/>
            <ac:grpSpMk id="11" creationId="{FC8BAB38-7741-7669-DAB5-9E59F4121769}"/>
          </ac:grpSpMkLst>
        </pc:grpChg>
        <pc:grpChg chg="add mod">
          <ac:chgData name="#CUI SHUAIWEN#" userId="35a196ea-bcb8-475e-86cf-0b9eaca8a48f" providerId="ADAL" clId="{8D58ECE1-4512-4307-832B-E04A3CDB9FD4}" dt="2024-12-15T07:41:34.700" v="3548" actId="164"/>
          <ac:grpSpMkLst>
            <pc:docMk/>
            <pc:sldMk cId="795107224" sldId="353"/>
            <ac:grpSpMk id="13" creationId="{29C87546-4900-40B8-895F-4D9362A4CE37}"/>
          </ac:grpSpMkLst>
        </pc:grpChg>
        <pc:grpChg chg="add mod">
          <ac:chgData name="#CUI SHUAIWEN#" userId="35a196ea-bcb8-475e-86cf-0b9eaca8a48f" providerId="ADAL" clId="{8D58ECE1-4512-4307-832B-E04A3CDB9FD4}" dt="2024-12-15T07:41:38.511" v="3549" actId="164"/>
          <ac:grpSpMkLst>
            <pc:docMk/>
            <pc:sldMk cId="795107224" sldId="353"/>
            <ac:grpSpMk id="14" creationId="{E4A9294C-2FD6-41AB-FFCA-B43FD283B88F}"/>
          </ac:grpSpMkLst>
        </pc:grpChg>
        <pc:grpChg chg="add mod">
          <ac:chgData name="#CUI SHUAIWEN#" userId="35a196ea-bcb8-475e-86cf-0b9eaca8a48f" providerId="ADAL" clId="{8D58ECE1-4512-4307-832B-E04A3CDB9FD4}" dt="2024-12-15T07:42:48.887" v="3608" actId="164"/>
          <ac:grpSpMkLst>
            <pc:docMk/>
            <pc:sldMk cId="795107224" sldId="353"/>
            <ac:grpSpMk id="18" creationId="{9F1A948C-21CE-BF27-E702-BD12C5CD0443}"/>
          </ac:grpSpMkLst>
        </pc:grpChg>
        <pc:grpChg chg="mod">
          <ac:chgData name="#CUI SHUAIWEN#" userId="35a196ea-bcb8-475e-86cf-0b9eaca8a48f" providerId="ADAL" clId="{8D58ECE1-4512-4307-832B-E04A3CDB9FD4}" dt="2024-12-15T07:41:23.811" v="3546" actId="164"/>
          <ac:grpSpMkLst>
            <pc:docMk/>
            <pc:sldMk cId="795107224" sldId="353"/>
            <ac:grpSpMk id="155" creationId="{5CD68EFF-7F8E-FD3C-E8C8-577479EBDF51}"/>
          </ac:grpSpMkLst>
        </pc:grpChg>
        <pc:grpChg chg="mod">
          <ac:chgData name="#CUI SHUAIWEN#" userId="35a196ea-bcb8-475e-86cf-0b9eaca8a48f" providerId="ADAL" clId="{8D58ECE1-4512-4307-832B-E04A3CDB9FD4}" dt="2024-12-15T07:41:34.700" v="3548" actId="164"/>
          <ac:grpSpMkLst>
            <pc:docMk/>
            <pc:sldMk cId="795107224" sldId="353"/>
            <ac:grpSpMk id="182" creationId="{C50BEE87-1C82-F402-63CC-0DC2E293B53B}"/>
          </ac:grpSpMkLst>
        </pc:grpChg>
        <pc:picChg chg="mod">
          <ac:chgData name="#CUI SHUAIWEN#" userId="35a196ea-bcb8-475e-86cf-0b9eaca8a48f" providerId="ADAL" clId="{8D58ECE1-4512-4307-832B-E04A3CDB9FD4}" dt="2024-12-15T07:41:23.811" v="3546" actId="164"/>
          <ac:picMkLst>
            <pc:docMk/>
            <pc:sldMk cId="795107224" sldId="353"/>
            <ac:picMk id="154" creationId="{7DB966F6-29A9-E59C-1EF0-D68EB053E8F3}"/>
          </ac:picMkLst>
        </pc:picChg>
      </pc:sldChg>
      <pc:sldChg chg="addSp delSp modSp mod addAnim delAnim modAnim modNotesTx">
        <pc:chgData name="#CUI SHUAIWEN#" userId="35a196ea-bcb8-475e-86cf-0b9eaca8a48f" providerId="ADAL" clId="{8D58ECE1-4512-4307-832B-E04A3CDB9FD4}" dt="2024-12-15T07:51:12.409" v="3850" actId="1076"/>
        <pc:sldMkLst>
          <pc:docMk/>
          <pc:sldMk cId="112777222" sldId="354"/>
        </pc:sldMkLst>
        <pc:spChg chg="mod topLvl">
          <ac:chgData name="#CUI SHUAIWEN#" userId="35a196ea-bcb8-475e-86cf-0b9eaca8a48f" providerId="ADAL" clId="{8D58ECE1-4512-4307-832B-E04A3CDB9FD4}" dt="2024-12-15T07:51:02.526" v="3848" actId="478"/>
          <ac:spMkLst>
            <pc:docMk/>
            <pc:sldMk cId="112777222" sldId="354"/>
            <ac:spMk id="11" creationId="{36C2CDE4-2F03-816D-2BDB-2D89139E1AE1}"/>
          </ac:spMkLst>
        </pc:spChg>
        <pc:spChg chg="add del mod topLvl">
          <ac:chgData name="#CUI SHUAIWEN#" userId="35a196ea-bcb8-475e-86cf-0b9eaca8a48f" providerId="ADAL" clId="{8D58ECE1-4512-4307-832B-E04A3CDB9FD4}" dt="2024-12-15T07:51:12.409" v="3850" actId="1076"/>
          <ac:spMkLst>
            <pc:docMk/>
            <pc:sldMk cId="112777222" sldId="354"/>
            <ac:spMk id="13" creationId="{B2C23675-DBB3-D4EB-DA07-8CF1EAE1A477}"/>
          </ac:spMkLst>
        </pc:spChg>
        <pc:spChg chg="mod">
          <ac:chgData name="#CUI SHUAIWEN#" userId="35a196ea-bcb8-475e-86cf-0b9eaca8a48f" providerId="ADAL" clId="{8D58ECE1-4512-4307-832B-E04A3CDB9FD4}" dt="2024-12-15T07:50:22.195" v="3842" actId="403"/>
          <ac:spMkLst>
            <pc:docMk/>
            <pc:sldMk cId="112777222" sldId="354"/>
            <ac:spMk id="48" creationId="{4AC9353B-D759-4A73-4734-0A27A73CEF61}"/>
          </ac:spMkLst>
        </pc:spChg>
        <pc:spChg chg="mod">
          <ac:chgData name="#CUI SHUAIWEN#" userId="35a196ea-bcb8-475e-86cf-0b9eaca8a48f" providerId="ADAL" clId="{8D58ECE1-4512-4307-832B-E04A3CDB9FD4}" dt="2024-12-15T07:46:20.506" v="3771" actId="12"/>
          <ac:spMkLst>
            <pc:docMk/>
            <pc:sldMk cId="112777222" sldId="354"/>
            <ac:spMk id="55" creationId="{8B916BAD-5D48-3B05-11A6-6EA4EEE4B481}"/>
          </ac:spMkLst>
        </pc:spChg>
        <pc:spChg chg="mod">
          <ac:chgData name="#CUI SHUAIWEN#" userId="35a196ea-bcb8-475e-86cf-0b9eaca8a48f" providerId="ADAL" clId="{8D58ECE1-4512-4307-832B-E04A3CDB9FD4}" dt="2024-12-15T07:50:22.195" v="3842" actId="403"/>
          <ac:spMkLst>
            <pc:docMk/>
            <pc:sldMk cId="112777222" sldId="354"/>
            <ac:spMk id="56" creationId="{9BADBF79-F00D-EA86-7177-50D56A5E89F8}"/>
          </ac:spMkLst>
        </pc:spChg>
        <pc:grpChg chg="add del mod">
          <ac:chgData name="#CUI SHUAIWEN#" userId="35a196ea-bcb8-475e-86cf-0b9eaca8a48f" providerId="ADAL" clId="{8D58ECE1-4512-4307-832B-E04A3CDB9FD4}" dt="2024-12-15T07:51:02.526" v="3848" actId="478"/>
          <ac:grpSpMkLst>
            <pc:docMk/>
            <pc:sldMk cId="112777222" sldId="354"/>
            <ac:grpSpMk id="3" creationId="{80191691-15D6-3558-6313-99631286BD5A}"/>
          </ac:grpSpMkLst>
        </pc:grpChg>
        <pc:grpChg chg="del">
          <ac:chgData name="#CUI SHUAIWEN#" userId="35a196ea-bcb8-475e-86cf-0b9eaca8a48f" providerId="ADAL" clId="{8D58ECE1-4512-4307-832B-E04A3CDB9FD4}" dt="2024-12-15T07:46:30.275" v="3772" actId="478"/>
          <ac:grpSpMkLst>
            <pc:docMk/>
            <pc:sldMk cId="112777222" sldId="354"/>
            <ac:grpSpMk id="60" creationId="{BE9B9B17-236A-85D5-A7F8-F91B5E2E92CC}"/>
          </ac:grpSpMkLst>
        </pc:grpChg>
      </pc:sldChg>
      <pc:sldChg chg="modSp mod modNotesTx">
        <pc:chgData name="#CUI SHUAIWEN#" userId="35a196ea-bcb8-475e-86cf-0b9eaca8a48f" providerId="ADAL" clId="{8D58ECE1-4512-4307-832B-E04A3CDB9FD4}" dt="2024-12-15T08:04:46.993" v="4520" actId="20577"/>
        <pc:sldMkLst>
          <pc:docMk/>
          <pc:sldMk cId="2740775370" sldId="357"/>
        </pc:sldMkLst>
        <pc:spChg chg="mod">
          <ac:chgData name="#CUI SHUAIWEN#" userId="35a196ea-bcb8-475e-86cf-0b9eaca8a48f" providerId="ADAL" clId="{8D58ECE1-4512-4307-832B-E04A3CDB9FD4}" dt="2024-12-15T07:56:32.576" v="3858" actId="20577"/>
          <ac:spMkLst>
            <pc:docMk/>
            <pc:sldMk cId="2740775370" sldId="357"/>
            <ac:spMk id="113" creationId="{F7415DD1-A2E7-FE48-224B-CBAF2EA5320F}"/>
          </ac:spMkLst>
        </pc:spChg>
        <pc:spChg chg="mod">
          <ac:chgData name="#CUI SHUAIWEN#" userId="35a196ea-bcb8-475e-86cf-0b9eaca8a48f" providerId="ADAL" clId="{8D58ECE1-4512-4307-832B-E04A3CDB9FD4}" dt="2024-12-15T07:58:04.278" v="4001" actId="20577"/>
          <ac:spMkLst>
            <pc:docMk/>
            <pc:sldMk cId="2740775370" sldId="357"/>
            <ac:spMk id="133" creationId="{1EFC0060-2CDF-8757-3282-F2449B1843B0}"/>
          </ac:spMkLst>
        </pc:spChg>
        <pc:spChg chg="mod">
          <ac:chgData name="#CUI SHUAIWEN#" userId="35a196ea-bcb8-475e-86cf-0b9eaca8a48f" providerId="ADAL" clId="{8D58ECE1-4512-4307-832B-E04A3CDB9FD4}" dt="2024-12-15T08:04:08.999" v="4498" actId="20577"/>
          <ac:spMkLst>
            <pc:docMk/>
            <pc:sldMk cId="2740775370" sldId="357"/>
            <ac:spMk id="157" creationId="{B508FC46-D93E-C2F5-5995-9AA09D9E232C}"/>
          </ac:spMkLst>
        </pc:spChg>
        <pc:spChg chg="mod">
          <ac:chgData name="#CUI SHUAIWEN#" userId="35a196ea-bcb8-475e-86cf-0b9eaca8a48f" providerId="ADAL" clId="{8D58ECE1-4512-4307-832B-E04A3CDB9FD4}" dt="2024-12-15T07:48:55.915" v="3824" actId="14100"/>
          <ac:spMkLst>
            <pc:docMk/>
            <pc:sldMk cId="2740775370" sldId="357"/>
            <ac:spMk id="168" creationId="{A7ADDAAE-7AD9-0182-64AD-788F9B1F59E7}"/>
          </ac:spMkLst>
        </pc:spChg>
        <pc:spChg chg="mod">
          <ac:chgData name="#CUI SHUAIWEN#" userId="35a196ea-bcb8-475e-86cf-0b9eaca8a48f" providerId="ADAL" clId="{8D58ECE1-4512-4307-832B-E04A3CDB9FD4}" dt="2024-12-15T07:49:55.154" v="3839" actId="1076"/>
          <ac:spMkLst>
            <pc:docMk/>
            <pc:sldMk cId="2740775370" sldId="357"/>
            <ac:spMk id="169" creationId="{203C09D3-D8EA-05F6-A158-E1D740F5EBE8}"/>
          </ac:spMkLst>
        </pc:spChg>
        <pc:spChg chg="mod">
          <ac:chgData name="#CUI SHUAIWEN#" userId="35a196ea-bcb8-475e-86cf-0b9eaca8a48f" providerId="ADAL" clId="{8D58ECE1-4512-4307-832B-E04A3CDB9FD4}" dt="2024-12-15T07:49:41.626" v="3836" actId="1076"/>
          <ac:spMkLst>
            <pc:docMk/>
            <pc:sldMk cId="2740775370" sldId="357"/>
            <ac:spMk id="170" creationId="{040CD554-7CD0-8EAB-1E72-BF4D790AABDB}"/>
          </ac:spMkLst>
        </pc:spChg>
        <pc:spChg chg="mod">
          <ac:chgData name="#CUI SHUAIWEN#" userId="35a196ea-bcb8-475e-86cf-0b9eaca8a48f" providerId="ADAL" clId="{8D58ECE1-4512-4307-832B-E04A3CDB9FD4}" dt="2024-12-15T07:49:37.443" v="3834" actId="1076"/>
          <ac:spMkLst>
            <pc:docMk/>
            <pc:sldMk cId="2740775370" sldId="357"/>
            <ac:spMk id="171" creationId="{D75B4A8B-FA1A-7391-4790-C81B15082FC8}"/>
          </ac:spMkLst>
        </pc:spChg>
        <pc:spChg chg="mod">
          <ac:chgData name="#CUI SHUAIWEN#" userId="35a196ea-bcb8-475e-86cf-0b9eaca8a48f" providerId="ADAL" clId="{8D58ECE1-4512-4307-832B-E04A3CDB9FD4}" dt="2024-12-15T07:49:29.348" v="3832" actId="1076"/>
          <ac:spMkLst>
            <pc:docMk/>
            <pc:sldMk cId="2740775370" sldId="357"/>
            <ac:spMk id="173" creationId="{C5BF70FF-B725-9EDB-E812-BC981E0BB194}"/>
          </ac:spMkLst>
        </pc:spChg>
        <pc:spChg chg="mod">
          <ac:chgData name="#CUI SHUAIWEN#" userId="35a196ea-bcb8-475e-86cf-0b9eaca8a48f" providerId="ADAL" clId="{8D58ECE1-4512-4307-832B-E04A3CDB9FD4}" dt="2024-12-15T07:49:55.154" v="3839" actId="1076"/>
          <ac:spMkLst>
            <pc:docMk/>
            <pc:sldMk cId="2740775370" sldId="357"/>
            <ac:spMk id="175" creationId="{472F635E-5E8C-5CA0-BA2B-59918F719775}"/>
          </ac:spMkLst>
        </pc:spChg>
        <pc:spChg chg="mod">
          <ac:chgData name="#CUI SHUAIWEN#" userId="35a196ea-bcb8-475e-86cf-0b9eaca8a48f" providerId="ADAL" clId="{8D58ECE1-4512-4307-832B-E04A3CDB9FD4}" dt="2024-12-15T07:49:39.185" v="3835" actId="1076"/>
          <ac:spMkLst>
            <pc:docMk/>
            <pc:sldMk cId="2740775370" sldId="357"/>
            <ac:spMk id="176" creationId="{24F36B85-50F0-764A-CE6C-B94CFA4A940F}"/>
          </ac:spMkLst>
        </pc:spChg>
        <pc:spChg chg="mod">
          <ac:chgData name="#CUI SHUAIWEN#" userId="35a196ea-bcb8-475e-86cf-0b9eaca8a48f" providerId="ADAL" clId="{8D58ECE1-4512-4307-832B-E04A3CDB9FD4}" dt="2024-12-15T07:49:37.443" v="3834" actId="1076"/>
          <ac:spMkLst>
            <pc:docMk/>
            <pc:sldMk cId="2740775370" sldId="357"/>
            <ac:spMk id="177" creationId="{BAF656A1-FA35-4F2D-6DA5-2A1C6DA82964}"/>
          </ac:spMkLst>
        </pc:spChg>
        <pc:picChg chg="mod">
          <ac:chgData name="#CUI SHUAIWEN#" userId="35a196ea-bcb8-475e-86cf-0b9eaca8a48f" providerId="ADAL" clId="{8D58ECE1-4512-4307-832B-E04A3CDB9FD4}" dt="2024-12-15T07:49:55.154" v="3839" actId="1076"/>
          <ac:picMkLst>
            <pc:docMk/>
            <pc:sldMk cId="2740775370" sldId="357"/>
            <ac:picMk id="161" creationId="{9C9E9974-C2B9-C32E-FFF8-121378B556FD}"/>
          </ac:picMkLst>
        </pc:picChg>
        <pc:picChg chg="mod">
          <ac:chgData name="#CUI SHUAIWEN#" userId="35a196ea-bcb8-475e-86cf-0b9eaca8a48f" providerId="ADAL" clId="{8D58ECE1-4512-4307-832B-E04A3CDB9FD4}" dt="2024-12-15T07:49:41.626" v="3836" actId="1076"/>
          <ac:picMkLst>
            <pc:docMk/>
            <pc:sldMk cId="2740775370" sldId="357"/>
            <ac:picMk id="163" creationId="{58A9010B-B16A-D6C1-828C-8B80C5809103}"/>
          </ac:picMkLst>
        </pc:picChg>
        <pc:picChg chg="mod">
          <ac:chgData name="#CUI SHUAIWEN#" userId="35a196ea-bcb8-475e-86cf-0b9eaca8a48f" providerId="ADAL" clId="{8D58ECE1-4512-4307-832B-E04A3CDB9FD4}" dt="2024-12-15T07:49:37.443" v="3834" actId="1076"/>
          <ac:picMkLst>
            <pc:docMk/>
            <pc:sldMk cId="2740775370" sldId="357"/>
            <ac:picMk id="167" creationId="{148749D2-7DD9-4CBC-40CF-A4151B374E33}"/>
          </ac:picMkLst>
        </pc:picChg>
      </pc:sldChg>
      <pc:sldChg chg="modNotesTx">
        <pc:chgData name="#CUI SHUAIWEN#" userId="35a196ea-bcb8-475e-86cf-0b9eaca8a48f" providerId="ADAL" clId="{8D58ECE1-4512-4307-832B-E04A3CDB9FD4}" dt="2024-12-15T08:11:33.128" v="5262" actId="20577"/>
        <pc:sldMkLst>
          <pc:docMk/>
          <pc:sldMk cId="565208392" sldId="359"/>
        </pc:sldMkLst>
      </pc:sldChg>
      <pc:sldChg chg="modSp modNotesTx">
        <pc:chgData name="#CUI SHUAIWEN#" userId="35a196ea-bcb8-475e-86cf-0b9eaca8a48f" providerId="ADAL" clId="{8D58ECE1-4512-4307-832B-E04A3CDB9FD4}" dt="2024-12-15T08:20:14.506" v="5983" actId="20577"/>
        <pc:sldMkLst>
          <pc:docMk/>
          <pc:sldMk cId="3469017353" sldId="360"/>
        </pc:sldMkLst>
        <pc:spChg chg="mod">
          <ac:chgData name="#CUI SHUAIWEN#" userId="35a196ea-bcb8-475e-86cf-0b9eaca8a48f" providerId="ADAL" clId="{8D58ECE1-4512-4307-832B-E04A3CDB9FD4}" dt="2024-12-15T08:14:59.232" v="5263" actId="20577"/>
          <ac:spMkLst>
            <pc:docMk/>
            <pc:sldMk cId="3469017353" sldId="360"/>
            <ac:spMk id="59" creationId="{0431E3DE-C780-041A-0F19-A483505D84A5}"/>
          </ac:spMkLst>
        </pc:spChg>
        <pc:spChg chg="mod">
          <ac:chgData name="#CUI SHUAIWEN#" userId="35a196ea-bcb8-475e-86cf-0b9eaca8a48f" providerId="ADAL" clId="{8D58ECE1-4512-4307-832B-E04A3CDB9FD4}" dt="2024-12-15T08:15:03.372" v="5264" actId="20577"/>
          <ac:spMkLst>
            <pc:docMk/>
            <pc:sldMk cId="3469017353" sldId="360"/>
            <ac:spMk id="283" creationId="{9D919D53-16E0-8735-7349-472A981EAFF8}"/>
          </ac:spMkLst>
        </pc:spChg>
      </pc:sldChg>
      <pc:sldChg chg="modSp modNotesTx">
        <pc:chgData name="#CUI SHUAIWEN#" userId="35a196ea-bcb8-475e-86cf-0b9eaca8a48f" providerId="ADAL" clId="{8D58ECE1-4512-4307-832B-E04A3CDB9FD4}" dt="2024-12-15T08:39:16.119" v="7159" actId="20577"/>
        <pc:sldMkLst>
          <pc:docMk/>
          <pc:sldMk cId="1680934542" sldId="361"/>
        </pc:sldMkLst>
        <pc:spChg chg="mod">
          <ac:chgData name="#CUI SHUAIWEN#" userId="35a196ea-bcb8-475e-86cf-0b9eaca8a48f" providerId="ADAL" clId="{8D58ECE1-4512-4307-832B-E04A3CDB9FD4}" dt="2024-12-15T08:15:19.367" v="5288" actId="20577"/>
          <ac:spMkLst>
            <pc:docMk/>
            <pc:sldMk cId="1680934542" sldId="361"/>
            <ac:spMk id="19" creationId="{D4437CC9-2660-C48C-6F42-025F79F71080}"/>
          </ac:spMkLst>
        </pc:spChg>
        <pc:spChg chg="mod">
          <ac:chgData name="#CUI SHUAIWEN#" userId="35a196ea-bcb8-475e-86cf-0b9eaca8a48f" providerId="ADAL" clId="{8D58ECE1-4512-4307-832B-E04A3CDB9FD4}" dt="2024-12-15T08:15:28.556" v="5304" actId="20577"/>
          <ac:spMkLst>
            <pc:docMk/>
            <pc:sldMk cId="1680934542" sldId="361"/>
            <ac:spMk id="95" creationId="{9DBE9AC3-3285-F157-A879-E1FF4876FC6A}"/>
          </ac:spMkLst>
        </pc:spChg>
        <pc:spChg chg="mod">
          <ac:chgData name="#CUI SHUAIWEN#" userId="35a196ea-bcb8-475e-86cf-0b9eaca8a48f" providerId="ADAL" clId="{8D58ECE1-4512-4307-832B-E04A3CDB9FD4}" dt="2024-12-15T08:35:30.396" v="6406" actId="20577"/>
          <ac:spMkLst>
            <pc:docMk/>
            <pc:sldMk cId="1680934542" sldId="361"/>
            <ac:spMk id="116" creationId="{F706DF84-E5C6-5E52-7880-FEA9FDE4E1FC}"/>
          </ac:spMkLst>
        </pc:spChg>
      </pc:sldChg>
      <pc:sldChg chg="modNotesTx">
        <pc:chgData name="#CUI SHUAIWEN#" userId="35a196ea-bcb8-475e-86cf-0b9eaca8a48f" providerId="ADAL" clId="{8D58ECE1-4512-4307-832B-E04A3CDB9FD4}" dt="2024-12-15T09:02:22.910" v="8248" actId="20577"/>
        <pc:sldMkLst>
          <pc:docMk/>
          <pc:sldMk cId="3451702239" sldId="362"/>
        </pc:sldMkLst>
      </pc:sldChg>
      <pc:sldChg chg="modNotesTx">
        <pc:chgData name="#CUI SHUAIWEN#" userId="35a196ea-bcb8-475e-86cf-0b9eaca8a48f" providerId="ADAL" clId="{8D58ECE1-4512-4307-832B-E04A3CDB9FD4}" dt="2024-12-15T09:03:15.574" v="8410" actId="20577"/>
        <pc:sldMkLst>
          <pc:docMk/>
          <pc:sldMk cId="3148059250" sldId="363"/>
        </pc:sldMkLst>
      </pc:sldChg>
      <pc:sldChg chg="modNotesTx">
        <pc:chgData name="#CUI SHUAIWEN#" userId="35a196ea-bcb8-475e-86cf-0b9eaca8a48f" providerId="ADAL" clId="{8D58ECE1-4512-4307-832B-E04A3CDB9FD4}" dt="2024-12-15T09:05:27.756" v="8461" actId="20577"/>
        <pc:sldMkLst>
          <pc:docMk/>
          <pc:sldMk cId="2164783306" sldId="364"/>
        </pc:sldMkLst>
      </pc:sldChg>
      <pc:sldChg chg="modNotesTx">
        <pc:chgData name="#CUI SHUAIWEN#" userId="35a196ea-bcb8-475e-86cf-0b9eaca8a48f" providerId="ADAL" clId="{8D58ECE1-4512-4307-832B-E04A3CDB9FD4}" dt="2024-12-15T09:09:07.564" v="9019" actId="20577"/>
        <pc:sldMkLst>
          <pc:docMk/>
          <pc:sldMk cId="918797951" sldId="366"/>
        </pc:sldMkLst>
      </pc:sldChg>
      <pc:sldChg chg="modNotesTx">
        <pc:chgData name="#CUI SHUAIWEN#" userId="35a196ea-bcb8-475e-86cf-0b9eaca8a48f" providerId="ADAL" clId="{8D58ECE1-4512-4307-832B-E04A3CDB9FD4}" dt="2024-12-15T09:12:04.903" v="9641" actId="20577"/>
        <pc:sldMkLst>
          <pc:docMk/>
          <pc:sldMk cId="551459416" sldId="367"/>
        </pc:sldMkLst>
      </pc:sldChg>
      <pc:sldChg chg="addSp delSp modSp mod modAnim modNotesTx">
        <pc:chgData name="#CUI SHUAIWEN#" userId="35a196ea-bcb8-475e-86cf-0b9eaca8a48f" providerId="ADAL" clId="{8D58ECE1-4512-4307-832B-E04A3CDB9FD4}" dt="2024-12-15T07:20:11.426" v="1748" actId="1076"/>
        <pc:sldMkLst>
          <pc:docMk/>
          <pc:sldMk cId="161733145" sldId="376"/>
        </pc:sldMkLst>
        <pc:spChg chg="mod topLvl">
          <ac:chgData name="#CUI SHUAIWEN#" userId="35a196ea-bcb8-475e-86cf-0b9eaca8a48f" providerId="ADAL" clId="{8D58ECE1-4512-4307-832B-E04A3CDB9FD4}" dt="2024-12-15T07:11:06.731" v="1135" actId="2711"/>
          <ac:spMkLst>
            <pc:docMk/>
            <pc:sldMk cId="161733145" sldId="376"/>
            <ac:spMk id="11" creationId="{FB1B02FD-4BF7-574C-CB98-8D483AB3CD29}"/>
          </ac:spMkLst>
        </pc:spChg>
        <pc:spChg chg="mod topLvl">
          <ac:chgData name="#CUI SHUAIWEN#" userId="35a196ea-bcb8-475e-86cf-0b9eaca8a48f" providerId="ADAL" clId="{8D58ECE1-4512-4307-832B-E04A3CDB9FD4}" dt="2024-12-15T07:15:14.619" v="1291" actId="20577"/>
          <ac:spMkLst>
            <pc:docMk/>
            <pc:sldMk cId="161733145" sldId="376"/>
            <ac:spMk id="13" creationId="{405BB867-D35B-FB29-5FB4-C85186949F80}"/>
          </ac:spMkLst>
        </pc:spChg>
        <pc:spChg chg="mod topLvl">
          <ac:chgData name="#CUI SHUAIWEN#" userId="35a196ea-bcb8-475e-86cf-0b9eaca8a48f" providerId="ADAL" clId="{8D58ECE1-4512-4307-832B-E04A3CDB9FD4}" dt="2024-12-15T07:13:52.934" v="1181" actId="207"/>
          <ac:spMkLst>
            <pc:docMk/>
            <pc:sldMk cId="161733145" sldId="376"/>
            <ac:spMk id="14" creationId="{EE13B447-0BD1-C02E-6FA0-7D9BF7A0CC9F}"/>
          </ac:spMkLst>
        </pc:spChg>
        <pc:spChg chg="mod">
          <ac:chgData name="#CUI SHUAIWEN#" userId="35a196ea-bcb8-475e-86cf-0b9eaca8a48f" providerId="ADAL" clId="{8D58ECE1-4512-4307-832B-E04A3CDB9FD4}" dt="2024-12-15T07:13:02.142" v="1142" actId="207"/>
          <ac:spMkLst>
            <pc:docMk/>
            <pc:sldMk cId="161733145" sldId="376"/>
            <ac:spMk id="76" creationId="{AFD40D3B-CF5A-231D-5C44-C08642A11CA7}"/>
          </ac:spMkLst>
        </pc:spChg>
        <pc:spChg chg="mod">
          <ac:chgData name="#CUI SHUAIWEN#" userId="35a196ea-bcb8-475e-86cf-0b9eaca8a48f" providerId="ADAL" clId="{8D58ECE1-4512-4307-832B-E04A3CDB9FD4}" dt="2024-12-15T07:13:19.690" v="1146" actId="20577"/>
          <ac:spMkLst>
            <pc:docMk/>
            <pc:sldMk cId="161733145" sldId="376"/>
            <ac:spMk id="84" creationId="{DF0ED60F-B655-BCE4-C417-EB8E28157789}"/>
          </ac:spMkLst>
        </pc:spChg>
        <pc:spChg chg="mod">
          <ac:chgData name="#CUI SHUAIWEN#" userId="35a196ea-bcb8-475e-86cf-0b9eaca8a48f" providerId="ADAL" clId="{8D58ECE1-4512-4307-832B-E04A3CDB9FD4}" dt="2024-12-15T07:13:06.864" v="1143" actId="207"/>
          <ac:spMkLst>
            <pc:docMk/>
            <pc:sldMk cId="161733145" sldId="376"/>
            <ac:spMk id="85" creationId="{F9DE5218-6925-7ADE-934F-E86366F4D437}"/>
          </ac:spMkLst>
        </pc:spChg>
        <pc:spChg chg="mod">
          <ac:chgData name="#CUI SHUAIWEN#" userId="35a196ea-bcb8-475e-86cf-0b9eaca8a48f" providerId="ADAL" clId="{8D58ECE1-4512-4307-832B-E04A3CDB9FD4}" dt="2024-12-15T07:13:56.925" v="1182" actId="207"/>
          <ac:spMkLst>
            <pc:docMk/>
            <pc:sldMk cId="161733145" sldId="376"/>
            <ac:spMk id="92" creationId="{766289BA-21BB-64B6-F5FF-BEC42962BB29}"/>
          </ac:spMkLst>
        </pc:spChg>
        <pc:spChg chg="mod">
          <ac:chgData name="#CUI SHUAIWEN#" userId="35a196ea-bcb8-475e-86cf-0b9eaca8a48f" providerId="ADAL" clId="{8D58ECE1-4512-4307-832B-E04A3CDB9FD4}" dt="2024-12-15T07:20:06.483" v="1747" actId="20577"/>
          <ac:spMkLst>
            <pc:docMk/>
            <pc:sldMk cId="161733145" sldId="376"/>
            <ac:spMk id="105" creationId="{965E5327-F6A5-C71A-3D6F-F54DCFF61B3E}"/>
          </ac:spMkLst>
        </pc:spChg>
        <pc:spChg chg="mod">
          <ac:chgData name="#CUI SHUAIWEN#" userId="35a196ea-bcb8-475e-86cf-0b9eaca8a48f" providerId="ADAL" clId="{8D58ECE1-4512-4307-832B-E04A3CDB9FD4}" dt="2024-12-15T07:17:39.479" v="1568" actId="14100"/>
          <ac:spMkLst>
            <pc:docMk/>
            <pc:sldMk cId="161733145" sldId="376"/>
            <ac:spMk id="111" creationId="{EE5ABA79-25A4-18B1-9C11-84682D4ED26C}"/>
          </ac:spMkLst>
        </pc:spChg>
        <pc:spChg chg="mod">
          <ac:chgData name="#CUI SHUAIWEN#" userId="35a196ea-bcb8-475e-86cf-0b9eaca8a48f" providerId="ADAL" clId="{8D58ECE1-4512-4307-832B-E04A3CDB9FD4}" dt="2024-12-15T07:18:01.487" v="1574" actId="207"/>
          <ac:spMkLst>
            <pc:docMk/>
            <pc:sldMk cId="161733145" sldId="376"/>
            <ac:spMk id="112" creationId="{8A4921BB-47B8-328F-515F-5A4F8EF5F6CF}"/>
          </ac:spMkLst>
        </pc:spChg>
        <pc:grpChg chg="add del mod">
          <ac:chgData name="#CUI SHUAIWEN#" userId="35a196ea-bcb8-475e-86cf-0b9eaca8a48f" providerId="ADAL" clId="{8D58ECE1-4512-4307-832B-E04A3CDB9FD4}" dt="2024-12-15T07:10:48.270" v="1128" actId="165"/>
          <ac:grpSpMkLst>
            <pc:docMk/>
            <pc:sldMk cId="161733145" sldId="376"/>
            <ac:grpSpMk id="9" creationId="{C7B58101-5421-0449-F255-E7726A2BE28E}"/>
          </ac:grpSpMkLst>
        </pc:grpChg>
        <pc:grpChg chg="add mod">
          <ac:chgData name="#CUI SHUAIWEN#" userId="35a196ea-bcb8-475e-86cf-0b9eaca8a48f" providerId="ADAL" clId="{8D58ECE1-4512-4307-832B-E04A3CDB9FD4}" dt="2024-12-15T07:11:01.846" v="1134" actId="164"/>
          <ac:grpSpMkLst>
            <pc:docMk/>
            <pc:sldMk cId="161733145" sldId="376"/>
            <ac:grpSpMk id="20" creationId="{A5D2E0EF-4B7B-BE84-D809-2D2368891E82}"/>
          </ac:grpSpMkLst>
        </pc:grpChg>
        <pc:grpChg chg="mod">
          <ac:chgData name="#CUI SHUAIWEN#" userId="35a196ea-bcb8-475e-86cf-0b9eaca8a48f" providerId="ADAL" clId="{8D58ECE1-4512-4307-832B-E04A3CDB9FD4}" dt="2024-12-15T07:10:15.926" v="1118" actId="1076"/>
          <ac:grpSpMkLst>
            <pc:docMk/>
            <pc:sldMk cId="161733145" sldId="376"/>
            <ac:grpSpMk id="99" creationId="{77DF2A26-E643-6FCA-BABC-6E8DEC907DE8}"/>
          </ac:grpSpMkLst>
        </pc:grpChg>
        <pc:grpChg chg="mod">
          <ac:chgData name="#CUI SHUAIWEN#" userId="35a196ea-bcb8-475e-86cf-0b9eaca8a48f" providerId="ADAL" clId="{8D58ECE1-4512-4307-832B-E04A3CDB9FD4}" dt="2024-12-15T07:10:33.296" v="1126" actId="1076"/>
          <ac:grpSpMkLst>
            <pc:docMk/>
            <pc:sldMk cId="161733145" sldId="376"/>
            <ac:grpSpMk id="100" creationId="{5B51D883-0EB5-00D1-E58A-45EF4CFDB1AD}"/>
          </ac:grpSpMkLst>
        </pc:grpChg>
        <pc:grpChg chg="mod">
          <ac:chgData name="#CUI SHUAIWEN#" userId="35a196ea-bcb8-475e-86cf-0b9eaca8a48f" providerId="ADAL" clId="{8D58ECE1-4512-4307-832B-E04A3CDB9FD4}" dt="2024-12-15T07:20:11.426" v="1748" actId="1076"/>
          <ac:grpSpMkLst>
            <pc:docMk/>
            <pc:sldMk cId="161733145" sldId="376"/>
            <ac:grpSpMk id="116" creationId="{71F49A01-D957-DE41-CE63-87DFDDD5C5C0}"/>
          </ac:grpSpMkLst>
        </pc:grpChg>
        <pc:picChg chg="del mod topLvl">
          <ac:chgData name="#CUI SHUAIWEN#" userId="35a196ea-bcb8-475e-86cf-0b9eaca8a48f" providerId="ADAL" clId="{8D58ECE1-4512-4307-832B-E04A3CDB9FD4}" dt="2024-12-15T07:10:49.942" v="1129" actId="478"/>
          <ac:picMkLst>
            <pc:docMk/>
            <pc:sldMk cId="161733145" sldId="376"/>
            <ac:picMk id="18" creationId="{E1B67315-660C-B7DD-22B4-A40E2CBF86F7}"/>
          </ac:picMkLst>
        </pc:picChg>
        <pc:picChg chg="add mod">
          <ac:chgData name="#CUI SHUAIWEN#" userId="35a196ea-bcb8-475e-86cf-0b9eaca8a48f" providerId="ADAL" clId="{8D58ECE1-4512-4307-832B-E04A3CDB9FD4}" dt="2024-12-15T07:11:01.846" v="1134" actId="164"/>
          <ac:picMkLst>
            <pc:docMk/>
            <pc:sldMk cId="161733145" sldId="376"/>
            <ac:picMk id="19" creationId="{935B53AF-6225-2990-B772-EB70473430E6}"/>
          </ac:picMkLst>
        </pc:picChg>
      </pc:sldChg>
      <pc:sldChg chg="modNotesTx">
        <pc:chgData name="#CUI SHUAIWEN#" userId="35a196ea-bcb8-475e-86cf-0b9eaca8a48f" providerId="ADAL" clId="{8D58ECE1-4512-4307-832B-E04A3CDB9FD4}" dt="2024-12-15T07:36:11.235" v="3467" actId="20577"/>
        <pc:sldMkLst>
          <pc:docMk/>
          <pc:sldMk cId="3876082526" sldId="377"/>
        </pc:sldMkLst>
      </pc:sldChg>
      <pc:sldChg chg="modNotesTx">
        <pc:chgData name="#CUI SHUAIWEN#" userId="35a196ea-bcb8-475e-86cf-0b9eaca8a48f" providerId="ADAL" clId="{8D58ECE1-4512-4307-832B-E04A3CDB9FD4}" dt="2024-12-15T09:17:31.518" v="10267" actId="20577"/>
        <pc:sldMkLst>
          <pc:docMk/>
          <pc:sldMk cId="1456516328" sldId="378"/>
        </pc:sldMkLst>
      </pc:sldChg>
      <pc:sldChg chg="modSp mod modNotesTx">
        <pc:chgData name="#CUI SHUAIWEN#" userId="35a196ea-bcb8-475e-86cf-0b9eaca8a48f" providerId="ADAL" clId="{8D58ECE1-4512-4307-832B-E04A3CDB9FD4}" dt="2024-12-15T09:21:20.383" v="10519" actId="20577"/>
        <pc:sldMkLst>
          <pc:docMk/>
          <pc:sldMk cId="2344626646" sldId="383"/>
        </pc:sldMkLst>
        <pc:spChg chg="mod">
          <ac:chgData name="#CUI SHUAIWEN#" userId="35a196ea-bcb8-475e-86cf-0b9eaca8a48f" providerId="ADAL" clId="{8D58ECE1-4512-4307-832B-E04A3CDB9FD4}" dt="2024-12-15T09:18:46.720" v="10279" actId="2710"/>
          <ac:spMkLst>
            <pc:docMk/>
            <pc:sldMk cId="2344626646" sldId="383"/>
            <ac:spMk id="144" creationId="{125DE41B-C8CC-A9CD-76A7-5537729460C4}"/>
          </ac:spMkLst>
        </pc:spChg>
      </pc:sldChg>
      <pc:sldChg chg="modNotesTx">
        <pc:chgData name="#CUI SHUAIWEN#" userId="35a196ea-bcb8-475e-86cf-0b9eaca8a48f" providerId="ADAL" clId="{8D58ECE1-4512-4307-832B-E04A3CDB9FD4}" dt="2024-12-15T09:22:25.170" v="10667" actId="20577"/>
        <pc:sldMkLst>
          <pc:docMk/>
          <pc:sldMk cId="3093740946" sldId="385"/>
        </pc:sldMkLst>
      </pc:sldChg>
      <pc:sldChg chg="modNotesTx">
        <pc:chgData name="#CUI SHUAIWEN#" userId="35a196ea-bcb8-475e-86cf-0b9eaca8a48f" providerId="ADAL" clId="{8D58ECE1-4512-4307-832B-E04A3CDB9FD4}" dt="2024-12-15T09:25:32.496" v="10813" actId="20577"/>
        <pc:sldMkLst>
          <pc:docMk/>
          <pc:sldMk cId="2591555112" sldId="386"/>
        </pc:sldMkLst>
      </pc:sldChg>
      <pc:sldChg chg="modNotesTx">
        <pc:chgData name="#CUI SHUAIWEN#" userId="35a196ea-bcb8-475e-86cf-0b9eaca8a48f" providerId="ADAL" clId="{8D58ECE1-4512-4307-832B-E04A3CDB9FD4}" dt="2024-12-15T09:26:21.508" v="10834" actId="20577"/>
        <pc:sldMkLst>
          <pc:docMk/>
          <pc:sldMk cId="1027462796" sldId="387"/>
        </pc:sldMkLst>
      </pc:sldChg>
      <pc:sldChg chg="modSp mod modNotesTx">
        <pc:chgData name="#CUI SHUAIWEN#" userId="35a196ea-bcb8-475e-86cf-0b9eaca8a48f" providerId="ADAL" clId="{8D58ECE1-4512-4307-832B-E04A3CDB9FD4}" dt="2024-12-15T09:36:29.259" v="10931" actId="20577"/>
        <pc:sldMkLst>
          <pc:docMk/>
          <pc:sldMk cId="2866541138" sldId="394"/>
        </pc:sldMkLst>
        <pc:spChg chg="mod">
          <ac:chgData name="#CUI SHUAIWEN#" userId="35a196ea-bcb8-475e-86cf-0b9eaca8a48f" providerId="ADAL" clId="{8D58ECE1-4512-4307-832B-E04A3CDB9FD4}" dt="2024-12-15T09:35:10.666" v="10842" actId="1076"/>
          <ac:spMkLst>
            <pc:docMk/>
            <pc:sldMk cId="2866541138" sldId="394"/>
            <ac:spMk id="75" creationId="{08688794-3304-4E36-02FC-5256B9DAFAC9}"/>
          </ac:spMkLst>
        </pc:spChg>
        <pc:spChg chg="mod">
          <ac:chgData name="#CUI SHUAIWEN#" userId="35a196ea-bcb8-475e-86cf-0b9eaca8a48f" providerId="ADAL" clId="{8D58ECE1-4512-4307-832B-E04A3CDB9FD4}" dt="2024-12-15T09:35:10.666" v="10842" actId="1076"/>
          <ac:spMkLst>
            <pc:docMk/>
            <pc:sldMk cId="2866541138" sldId="394"/>
            <ac:spMk id="76" creationId="{80A49549-103E-2C7C-92C5-44920A0ACB5C}"/>
          </ac:spMkLst>
        </pc:spChg>
        <pc:spChg chg="mod">
          <ac:chgData name="#CUI SHUAIWEN#" userId="35a196ea-bcb8-475e-86cf-0b9eaca8a48f" providerId="ADAL" clId="{8D58ECE1-4512-4307-832B-E04A3CDB9FD4}" dt="2024-12-15T09:35:10.666" v="10842" actId="1076"/>
          <ac:spMkLst>
            <pc:docMk/>
            <pc:sldMk cId="2866541138" sldId="394"/>
            <ac:spMk id="78" creationId="{7D9EB7F3-7812-1F09-C7A9-74AD42A53914}"/>
          </ac:spMkLst>
        </pc:spChg>
        <pc:spChg chg="mod">
          <ac:chgData name="#CUI SHUAIWEN#" userId="35a196ea-bcb8-475e-86cf-0b9eaca8a48f" providerId="ADAL" clId="{8D58ECE1-4512-4307-832B-E04A3CDB9FD4}" dt="2024-12-15T09:34:57.619" v="10840" actId="1076"/>
          <ac:spMkLst>
            <pc:docMk/>
            <pc:sldMk cId="2866541138" sldId="394"/>
            <ac:spMk id="79" creationId="{73599825-BA09-9CD1-91F9-22FC30781B6B}"/>
          </ac:spMkLst>
        </pc:spChg>
        <pc:spChg chg="mod">
          <ac:chgData name="#CUI SHUAIWEN#" userId="35a196ea-bcb8-475e-86cf-0b9eaca8a48f" providerId="ADAL" clId="{8D58ECE1-4512-4307-832B-E04A3CDB9FD4}" dt="2024-12-15T09:34:57.619" v="10840" actId="1076"/>
          <ac:spMkLst>
            <pc:docMk/>
            <pc:sldMk cId="2866541138" sldId="394"/>
            <ac:spMk id="80" creationId="{7E4CB6D5-C9AD-3108-3FCC-26D8EE7A4AF0}"/>
          </ac:spMkLst>
        </pc:spChg>
        <pc:spChg chg="mod">
          <ac:chgData name="#CUI SHUAIWEN#" userId="35a196ea-bcb8-475e-86cf-0b9eaca8a48f" providerId="ADAL" clId="{8D58ECE1-4512-4307-832B-E04A3CDB9FD4}" dt="2024-12-15T09:34:57.619" v="10840" actId="1076"/>
          <ac:spMkLst>
            <pc:docMk/>
            <pc:sldMk cId="2866541138" sldId="394"/>
            <ac:spMk id="81" creationId="{009BEC76-11F3-6794-E87D-C7DCBCA8B47B}"/>
          </ac:spMkLst>
        </pc:spChg>
        <pc:grpChg chg="mod">
          <ac:chgData name="#CUI SHUAIWEN#" userId="35a196ea-bcb8-475e-86cf-0b9eaca8a48f" providerId="ADAL" clId="{8D58ECE1-4512-4307-832B-E04A3CDB9FD4}" dt="2024-12-15T09:35:17.975" v="10843" actId="1076"/>
          <ac:grpSpMkLst>
            <pc:docMk/>
            <pc:sldMk cId="2866541138" sldId="394"/>
            <ac:grpSpMk id="87" creationId="{F8468D09-56D6-9203-4CC3-4C801273C32D}"/>
          </ac:grpSpMkLst>
        </pc:grpChg>
        <pc:picChg chg="mod">
          <ac:chgData name="#CUI SHUAIWEN#" userId="35a196ea-bcb8-475e-86cf-0b9eaca8a48f" providerId="ADAL" clId="{8D58ECE1-4512-4307-832B-E04A3CDB9FD4}" dt="2024-12-15T09:35:10.666" v="10842" actId="1076"/>
          <ac:picMkLst>
            <pc:docMk/>
            <pc:sldMk cId="2866541138" sldId="394"/>
            <ac:picMk id="77" creationId="{417490E1-48F3-0ACE-0936-9C330CD7E8B8}"/>
          </ac:picMkLst>
        </pc:picChg>
        <pc:picChg chg="mod">
          <ac:chgData name="#CUI SHUAIWEN#" userId="35a196ea-bcb8-475e-86cf-0b9eaca8a48f" providerId="ADAL" clId="{8D58ECE1-4512-4307-832B-E04A3CDB9FD4}" dt="2024-12-15T09:34:57.619" v="10840" actId="1076"/>
          <ac:picMkLst>
            <pc:docMk/>
            <pc:sldMk cId="2866541138" sldId="394"/>
            <ac:picMk id="84" creationId="{0ADA244D-9297-AB9B-73B7-383CF8E9811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3A9DE-E0FC-4622-AF6E-BB1D8D6B6987}" type="datetimeFigureOut">
              <a:rPr lang="en-US" smtClean="0"/>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9CD4AB-B2FE-47E5-80C6-6E4533D7ABD9}" type="slidenum">
              <a:rPr lang="en-US" smtClean="0"/>
              <a:t>‹#›</a:t>
            </a:fld>
            <a:endParaRPr lang="en-US"/>
          </a:p>
        </p:txBody>
      </p:sp>
    </p:spTree>
    <p:extLst>
      <p:ext uri="{BB962C8B-B14F-4D97-AF65-F5344CB8AC3E}">
        <p14:creationId xmlns:p14="http://schemas.microsoft.com/office/powerpoint/2010/main" val="3134201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r>
              <a:rPr lang="en-US" altLang="zh-CN" dirty="0"/>
              <a:t>ood afternoon</a:t>
            </a:r>
            <a:r>
              <a:rPr lang="en-US" dirty="0"/>
              <a:t>, everybody!  Welcome to my QE oral presentation. </a:t>
            </a:r>
          </a:p>
          <a:p>
            <a:endParaRPr lang="en-US" dirty="0"/>
          </a:p>
          <a:p>
            <a:r>
              <a:rPr lang="en-US" dirty="0"/>
              <a:t>My name is </a:t>
            </a:r>
            <a:r>
              <a:rPr lang="en-US" b="1" dirty="0"/>
              <a:t>Cui Shuaiwen</a:t>
            </a:r>
            <a:r>
              <a:rPr lang="en-US" dirty="0"/>
              <a:t>, and I am supervised by Assistant Professor </a:t>
            </a:r>
            <a:r>
              <a:rPr lang="en-US" b="1" dirty="0"/>
              <a:t>Fu Yuguang</a:t>
            </a:r>
            <a:r>
              <a:rPr lang="en-US" dirty="0"/>
              <a:t>. </a:t>
            </a:r>
          </a:p>
          <a:p>
            <a:endParaRPr lang="en-US" dirty="0"/>
          </a:p>
          <a:p>
            <a:r>
              <a:rPr lang="en-US" dirty="0"/>
              <a:t>A</a:t>
            </a:r>
            <a:r>
              <a:rPr lang="en-US" altLang="zh-CN" dirty="0"/>
              <a:t>s shown here, my PhD </a:t>
            </a:r>
            <a:r>
              <a:rPr lang="en-US" altLang="zh-CN" dirty="0" err="1"/>
              <a:t>researchis</a:t>
            </a:r>
            <a:r>
              <a:rPr lang="en-US" altLang="zh-CN" dirty="0"/>
              <a:t> about a </a:t>
            </a:r>
            <a:r>
              <a:rPr lang="en-US" altLang="zh-CN" b="1" dirty="0"/>
              <a:t>distributed edge intelligence enabling framework </a:t>
            </a:r>
            <a:r>
              <a:rPr lang="en-US" altLang="zh-CN" b="0" dirty="0"/>
              <a:t>which is specially designed for </a:t>
            </a:r>
            <a:r>
              <a:rPr lang="en-US" altLang="zh-CN" b="1" dirty="0"/>
              <a:t>low-cost and resource-constrained edge devices in</a:t>
            </a:r>
            <a:r>
              <a:rPr lang="en-US" altLang="zh-CN" dirty="0"/>
              <a:t> </a:t>
            </a:r>
            <a:r>
              <a:rPr lang="en-US" altLang="zh-CN" b="1" dirty="0"/>
              <a:t>IoT-based structural health monitoring</a:t>
            </a:r>
            <a:r>
              <a:rPr lang="en-US" altLang="zh-CN" dirty="0"/>
              <a:t>. </a:t>
            </a:r>
          </a:p>
        </p:txBody>
      </p:sp>
      <p:sp>
        <p:nvSpPr>
          <p:cNvPr id="4" name="Slide Number Placeholder 3"/>
          <p:cNvSpPr>
            <a:spLocks noGrp="1"/>
          </p:cNvSpPr>
          <p:nvPr>
            <p:ph type="sldNum" sz="quarter" idx="5"/>
          </p:nvPr>
        </p:nvSpPr>
        <p:spPr/>
        <p:txBody>
          <a:bodyPr/>
          <a:lstStyle/>
          <a:p>
            <a:fld id="{B79CD4AB-B2FE-47E5-80C6-6E4533D7ABD9}" type="slidenum">
              <a:rPr lang="en-US" smtClean="0"/>
              <a:t>2</a:t>
            </a:fld>
            <a:endParaRPr lang="en-US"/>
          </a:p>
        </p:txBody>
      </p:sp>
    </p:spTree>
    <p:extLst>
      <p:ext uri="{BB962C8B-B14F-4D97-AF65-F5344CB8AC3E}">
        <p14:creationId xmlns:p14="http://schemas.microsoft.com/office/powerpoint/2010/main" val="2561911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sub-systems is composed of many different components, and the development is still ongoing.</a:t>
            </a:r>
          </a:p>
        </p:txBody>
      </p:sp>
      <p:sp>
        <p:nvSpPr>
          <p:cNvPr id="4" name="Slide Number Placeholder 3"/>
          <p:cNvSpPr>
            <a:spLocks noGrp="1"/>
          </p:cNvSpPr>
          <p:nvPr>
            <p:ph type="sldNum" sz="quarter" idx="5"/>
          </p:nvPr>
        </p:nvSpPr>
        <p:spPr/>
        <p:txBody>
          <a:bodyPr/>
          <a:lstStyle/>
          <a:p>
            <a:fld id="{B79CD4AB-B2FE-47E5-80C6-6E4533D7ABD9}" type="slidenum">
              <a:rPr lang="en-US" smtClean="0"/>
              <a:t>11</a:t>
            </a:fld>
            <a:endParaRPr lang="en-US"/>
          </a:p>
        </p:txBody>
      </p:sp>
    </p:spTree>
    <p:extLst>
      <p:ext uri="{BB962C8B-B14F-4D97-AF65-F5344CB8AC3E}">
        <p14:creationId xmlns:p14="http://schemas.microsoft.com/office/powerpoint/2010/main" val="3700682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facilitate the prototyping, I investigated several major MCU brands ESP32 and STM32. Both of them are famous for good toolchain and support onboard AI.</a:t>
            </a:r>
          </a:p>
          <a:p>
            <a:endParaRPr lang="en-US" dirty="0"/>
          </a:p>
          <a:p>
            <a:r>
              <a:rPr lang="en-US" dirty="0"/>
              <a:t>And then I selected to main control boards built upon these two microprocessors. And if you check the computational related resources, you will find they are very typical MCU-level devices. Apart from that, they are very cheap, only around 20 SGDs, that can give you some idea why MCU devices are suitable for large scale uses.</a:t>
            </a:r>
          </a:p>
        </p:txBody>
      </p:sp>
      <p:sp>
        <p:nvSpPr>
          <p:cNvPr id="4" name="Slide Number Placeholder 3"/>
          <p:cNvSpPr>
            <a:spLocks noGrp="1"/>
          </p:cNvSpPr>
          <p:nvPr>
            <p:ph type="sldNum" sz="quarter" idx="5"/>
          </p:nvPr>
        </p:nvSpPr>
        <p:spPr/>
        <p:txBody>
          <a:bodyPr/>
          <a:lstStyle/>
          <a:p>
            <a:fld id="{B79CD4AB-B2FE-47E5-80C6-6E4533D7ABD9}" type="slidenum">
              <a:rPr lang="en-US" smtClean="0"/>
              <a:t>12</a:t>
            </a:fld>
            <a:endParaRPr lang="en-US"/>
          </a:p>
        </p:txBody>
      </p:sp>
    </p:spTree>
    <p:extLst>
      <p:ext uri="{BB962C8B-B14F-4D97-AF65-F5344CB8AC3E}">
        <p14:creationId xmlns:p14="http://schemas.microsoft.com/office/powerpoint/2010/main" val="4170317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here are the physical prototypes using ESP32 and STM32.</a:t>
            </a:r>
          </a:p>
          <a:p>
            <a:endParaRPr lang="en-US" dirty="0"/>
          </a:p>
        </p:txBody>
      </p:sp>
      <p:sp>
        <p:nvSpPr>
          <p:cNvPr id="4" name="Slide Number Placeholder 3"/>
          <p:cNvSpPr>
            <a:spLocks noGrp="1"/>
          </p:cNvSpPr>
          <p:nvPr>
            <p:ph type="sldNum" sz="quarter" idx="5"/>
          </p:nvPr>
        </p:nvSpPr>
        <p:spPr/>
        <p:txBody>
          <a:bodyPr/>
          <a:lstStyle/>
          <a:p>
            <a:fld id="{B79CD4AB-B2FE-47E5-80C6-6E4533D7ABD9}" type="slidenum">
              <a:rPr lang="en-US" smtClean="0"/>
              <a:t>13</a:t>
            </a:fld>
            <a:endParaRPr lang="en-US"/>
          </a:p>
        </p:txBody>
      </p:sp>
    </p:spTree>
    <p:extLst>
      <p:ext uri="{BB962C8B-B14F-4D97-AF65-F5344CB8AC3E}">
        <p14:creationId xmlns:p14="http://schemas.microsoft.com/office/powerpoint/2010/main" val="2040662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to move onto the software architecture. It adopts a typical 4-layer architecture. </a:t>
            </a:r>
          </a:p>
          <a:p>
            <a:endParaRPr lang="en-US" dirty="0"/>
          </a:p>
          <a:p>
            <a:r>
              <a:rPr lang="en-US" dirty="0"/>
              <a:t>The bottom layer is the hardware layer, standing for the physical components.</a:t>
            </a:r>
          </a:p>
          <a:p>
            <a:endParaRPr lang="en-US" dirty="0"/>
          </a:p>
          <a:p>
            <a:r>
              <a:rPr lang="en-US" dirty="0"/>
              <a:t>And second to last layer is the driver layer, which is platform-specific.</a:t>
            </a:r>
          </a:p>
          <a:p>
            <a:endParaRPr lang="en-US" dirty="0"/>
          </a:p>
          <a:p>
            <a:r>
              <a:rPr lang="en-US" dirty="0"/>
              <a:t>On top of that is the middleware layer, including many high-level functions. Most importantly, the framework </a:t>
            </a:r>
            <a:r>
              <a:rPr lang="en-US" dirty="0" err="1"/>
              <a:t>TinySHM</a:t>
            </a:r>
            <a:r>
              <a:rPr lang="en-US" dirty="0"/>
              <a:t> is in this layer.</a:t>
            </a:r>
          </a:p>
          <a:p>
            <a:endParaRPr lang="en-US" dirty="0"/>
          </a:p>
          <a:p>
            <a:r>
              <a:rPr lang="en-US" dirty="0"/>
              <a:t>The top layer is the application layer.</a:t>
            </a:r>
          </a:p>
        </p:txBody>
      </p:sp>
      <p:sp>
        <p:nvSpPr>
          <p:cNvPr id="4" name="Slide Number Placeholder 3"/>
          <p:cNvSpPr>
            <a:spLocks noGrp="1"/>
          </p:cNvSpPr>
          <p:nvPr>
            <p:ph type="sldNum" sz="quarter" idx="5"/>
          </p:nvPr>
        </p:nvSpPr>
        <p:spPr/>
        <p:txBody>
          <a:bodyPr/>
          <a:lstStyle/>
          <a:p>
            <a:fld id="{B79CD4AB-B2FE-47E5-80C6-6E4533D7ABD9}" type="slidenum">
              <a:rPr lang="en-US" smtClean="0"/>
              <a:t>14</a:t>
            </a:fld>
            <a:endParaRPr lang="en-US"/>
          </a:p>
        </p:txBody>
      </p:sp>
    </p:spTree>
    <p:extLst>
      <p:ext uri="{BB962C8B-B14F-4D97-AF65-F5344CB8AC3E}">
        <p14:creationId xmlns:p14="http://schemas.microsoft.com/office/powerpoint/2010/main" val="376252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TinySHM</a:t>
            </a:r>
            <a:r>
              <a:rPr lang="en-US" dirty="0"/>
              <a:t> framework features many modules for different tasks. And here, I would like to focus on the modules related to computation and AI for SHM. </a:t>
            </a:r>
          </a:p>
          <a:p>
            <a:endParaRPr lang="en-US" dirty="0"/>
          </a:p>
          <a:p>
            <a:r>
              <a:rPr lang="en-US" dirty="0"/>
              <a:t>Unlike on computer, few people will try edge computing on MCU devices not to mention SHM. So, I need to develop the tools by myself.</a:t>
            </a:r>
          </a:p>
          <a:p>
            <a:endParaRPr lang="en-US" dirty="0"/>
          </a:p>
          <a:p>
            <a:r>
              <a:rPr lang="en-US" dirty="0"/>
              <a:t>Listed here are the functions summarized from some past projects using edge computing. For example:</a:t>
            </a:r>
          </a:p>
          <a:p>
            <a:endParaRPr lang="en-US" dirty="0"/>
          </a:p>
          <a:p>
            <a:r>
              <a:rPr lang="en-US" dirty="0"/>
              <a:t>For math operations, there are matrix multiplication, convolution, eigen value computation, and etc.</a:t>
            </a:r>
          </a:p>
          <a:p>
            <a:endParaRPr lang="en-US" dirty="0"/>
          </a:p>
          <a:p>
            <a:r>
              <a:rPr lang="en-US" dirty="0"/>
              <a:t>For digital signal processing, there are resampling, wavelet transform, independent component analyses, and etc.</a:t>
            </a:r>
          </a:p>
          <a:p>
            <a:endParaRPr lang="en-US" dirty="0"/>
          </a:p>
          <a:p>
            <a:r>
              <a:rPr lang="en-US" dirty="0"/>
              <a:t>For AI, there are Gaussian Process Regression, CNN, DNN</a:t>
            </a:r>
          </a:p>
        </p:txBody>
      </p:sp>
      <p:sp>
        <p:nvSpPr>
          <p:cNvPr id="4" name="Slide Number Placeholder 3"/>
          <p:cNvSpPr>
            <a:spLocks noGrp="1"/>
          </p:cNvSpPr>
          <p:nvPr>
            <p:ph type="sldNum" sz="quarter" idx="5"/>
          </p:nvPr>
        </p:nvSpPr>
        <p:spPr/>
        <p:txBody>
          <a:bodyPr/>
          <a:lstStyle/>
          <a:p>
            <a:fld id="{B79CD4AB-B2FE-47E5-80C6-6E4533D7ABD9}" type="slidenum">
              <a:rPr lang="en-US" smtClean="0"/>
              <a:t>15</a:t>
            </a:fld>
            <a:endParaRPr lang="en-US"/>
          </a:p>
        </p:txBody>
      </p:sp>
    </p:spTree>
    <p:extLst>
      <p:ext uri="{BB962C8B-B14F-4D97-AF65-F5344CB8AC3E}">
        <p14:creationId xmlns:p14="http://schemas.microsoft.com/office/powerpoint/2010/main" val="3365578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wonder whether the porotype can be used for real applications, and here are some examples.</a:t>
            </a:r>
          </a:p>
          <a:p>
            <a:endParaRPr lang="en-US" dirty="0"/>
          </a:p>
          <a:p>
            <a:r>
              <a:rPr lang="en-US" dirty="0"/>
              <a:t>The left part is about data sensing in chapter 2.</a:t>
            </a:r>
          </a:p>
          <a:p>
            <a:endParaRPr lang="en-US" dirty="0"/>
          </a:p>
          <a:p>
            <a:r>
              <a:rPr lang="en-US" dirty="0"/>
              <a:t>The middle part is about damage detection using wavelet transform.</a:t>
            </a:r>
          </a:p>
          <a:p>
            <a:endParaRPr lang="en-US" dirty="0"/>
          </a:p>
          <a:p>
            <a:r>
              <a:rPr lang="en-US" dirty="0"/>
              <a:t>The right part is about anomaly detection using Gaussian Process Regression, showing a good match with PC results.</a:t>
            </a:r>
          </a:p>
        </p:txBody>
      </p:sp>
      <p:sp>
        <p:nvSpPr>
          <p:cNvPr id="4" name="Slide Number Placeholder 3"/>
          <p:cNvSpPr>
            <a:spLocks noGrp="1"/>
          </p:cNvSpPr>
          <p:nvPr>
            <p:ph type="sldNum" sz="quarter" idx="5"/>
          </p:nvPr>
        </p:nvSpPr>
        <p:spPr/>
        <p:txBody>
          <a:bodyPr/>
          <a:lstStyle/>
          <a:p>
            <a:fld id="{B79CD4AB-B2FE-47E5-80C6-6E4533D7ABD9}" type="slidenum">
              <a:rPr lang="en-US" smtClean="0"/>
              <a:t>16</a:t>
            </a:fld>
            <a:endParaRPr lang="en-US"/>
          </a:p>
        </p:txBody>
      </p:sp>
    </p:spTree>
    <p:extLst>
      <p:ext uri="{BB962C8B-B14F-4D97-AF65-F5344CB8AC3E}">
        <p14:creationId xmlns:p14="http://schemas.microsoft.com/office/powerpoint/2010/main" val="270573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Chapter 2 is about a smart adaptive triggering mechanism. </a:t>
            </a:r>
            <a:endParaRPr lang="en-US" dirty="0"/>
          </a:p>
        </p:txBody>
      </p:sp>
      <p:sp>
        <p:nvSpPr>
          <p:cNvPr id="4" name="Slide Number Placeholder 3"/>
          <p:cNvSpPr>
            <a:spLocks noGrp="1"/>
          </p:cNvSpPr>
          <p:nvPr>
            <p:ph type="sldNum" sz="quarter" idx="5"/>
          </p:nvPr>
        </p:nvSpPr>
        <p:spPr/>
        <p:txBody>
          <a:bodyPr/>
          <a:lstStyle/>
          <a:p>
            <a:fld id="{B79CD4AB-B2FE-47E5-80C6-6E4533D7ABD9}" type="slidenum">
              <a:rPr lang="en-US" smtClean="0"/>
              <a:t>17</a:t>
            </a:fld>
            <a:endParaRPr lang="en-US"/>
          </a:p>
        </p:txBody>
      </p:sp>
    </p:spTree>
    <p:extLst>
      <p:ext uri="{BB962C8B-B14F-4D97-AF65-F5344CB8AC3E}">
        <p14:creationId xmlns:p14="http://schemas.microsoft.com/office/powerpoint/2010/main" val="44506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SHM, many devices run on batteries, so power efficiency is super important.</a:t>
            </a:r>
          </a:p>
          <a:p>
            <a:endParaRPr lang="en-US" dirty="0"/>
          </a:p>
          <a:p>
            <a:r>
              <a:rPr lang="en-US" dirty="0"/>
              <a:t>If sensors stay on all the time, the battery will drain quickly.</a:t>
            </a:r>
          </a:p>
          <a:p>
            <a:endParaRPr lang="en-US" dirty="0"/>
          </a:p>
          <a:p>
            <a:r>
              <a:rPr lang="en-US" dirty="0"/>
              <a:t>To save power, we can use duty-cycling, where sensors wake up periodically. But the downside is, they might miss important events while sleeping.</a:t>
            </a:r>
          </a:p>
          <a:p>
            <a:endParaRPr lang="en-US" dirty="0"/>
          </a:p>
          <a:p>
            <a:r>
              <a:rPr lang="en-US" dirty="0"/>
              <a:t>That’s why event-triggered sensing was introduced, where sensors only wake up when required, saving power while capturing critical data.</a:t>
            </a:r>
          </a:p>
        </p:txBody>
      </p:sp>
      <p:sp>
        <p:nvSpPr>
          <p:cNvPr id="4" name="Slide Number Placeholder 3"/>
          <p:cNvSpPr>
            <a:spLocks noGrp="1"/>
          </p:cNvSpPr>
          <p:nvPr>
            <p:ph type="sldNum" sz="quarter" idx="5"/>
          </p:nvPr>
        </p:nvSpPr>
        <p:spPr/>
        <p:txBody>
          <a:bodyPr/>
          <a:lstStyle/>
          <a:p>
            <a:fld id="{B79CD4AB-B2FE-47E5-80C6-6E4533D7ABD9}" type="slidenum">
              <a:rPr lang="en-US" smtClean="0"/>
              <a:t>18</a:t>
            </a:fld>
            <a:endParaRPr lang="en-US"/>
          </a:p>
        </p:txBody>
      </p:sp>
    </p:spTree>
    <p:extLst>
      <p:ext uri="{BB962C8B-B14F-4D97-AF65-F5344CB8AC3E}">
        <p14:creationId xmlns:p14="http://schemas.microsoft.com/office/powerpoint/2010/main" val="2751057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achieve event-triggered sensing? Let me use the </a:t>
            </a:r>
            <a:r>
              <a:rPr lang="en-US" dirty="0" err="1"/>
              <a:t>XNode</a:t>
            </a:r>
            <a:r>
              <a:rPr lang="en-US" dirty="0"/>
              <a:t> as an example.</a:t>
            </a:r>
          </a:p>
          <a:p>
            <a:endParaRPr lang="en-US" dirty="0"/>
          </a:p>
          <a:p>
            <a:r>
              <a:rPr lang="en-US" dirty="0"/>
              <a:t>It involves two sensors: a low-power, low-resolution sensor and a high-power, high-resolution sensor. These sensors operate in two modes, sentry mode and working mode.</a:t>
            </a:r>
          </a:p>
          <a:p>
            <a:endParaRPr lang="en-US" dirty="0"/>
          </a:p>
          <a:p>
            <a:r>
              <a:rPr lang="en-US" dirty="0"/>
              <a:t>In sentry mode, the low-power sensor monitors for events of interest. Once detected, the system switches to working mode, waking up the high-resolution sensor to collect detailed data.</a:t>
            </a:r>
          </a:p>
          <a:p>
            <a:endParaRPr lang="en-US" dirty="0"/>
          </a:p>
          <a:p>
            <a:r>
              <a:rPr lang="en-US" dirty="0"/>
              <a:t>On the right-hand side, you can see how the triggering mechanism works: when the input signal exceeds the threshold for a certain duration, the high-resolution sensor is activated. Essentially, this is a two-class classifier.</a:t>
            </a:r>
          </a:p>
          <a:p>
            <a:endParaRPr lang="en-US" dirty="0"/>
          </a:p>
          <a:p>
            <a:r>
              <a:rPr lang="en-US" dirty="0"/>
              <a:t>As a classifier, it make mistakes, and is remained to be improved.</a:t>
            </a:r>
          </a:p>
          <a:p>
            <a:endParaRPr lang="en-US" dirty="0"/>
          </a:p>
          <a:p>
            <a:endParaRPr lang="en-US" dirty="0"/>
          </a:p>
        </p:txBody>
      </p:sp>
      <p:sp>
        <p:nvSpPr>
          <p:cNvPr id="4" name="Slide Number Placeholder 3"/>
          <p:cNvSpPr>
            <a:spLocks noGrp="1"/>
          </p:cNvSpPr>
          <p:nvPr>
            <p:ph type="sldNum" sz="quarter" idx="5"/>
          </p:nvPr>
        </p:nvSpPr>
        <p:spPr/>
        <p:txBody>
          <a:bodyPr/>
          <a:lstStyle/>
          <a:p>
            <a:fld id="{B79CD4AB-B2FE-47E5-80C6-6E4533D7ABD9}" type="slidenum">
              <a:rPr lang="en-US" smtClean="0"/>
              <a:t>19</a:t>
            </a:fld>
            <a:endParaRPr lang="en-US"/>
          </a:p>
        </p:txBody>
      </p:sp>
    </p:spTree>
    <p:extLst>
      <p:ext uri="{BB962C8B-B14F-4D97-AF65-F5344CB8AC3E}">
        <p14:creationId xmlns:p14="http://schemas.microsoft.com/office/powerpoint/2010/main" val="3630458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this mechanism, we first need to characterize its performance. We can use a confusion matrix.</a:t>
            </a:r>
          </a:p>
          <a:p>
            <a:endParaRPr lang="en-US" dirty="0"/>
          </a:p>
          <a:p>
            <a:r>
              <a:rPr lang="en-US" dirty="0"/>
              <a:t>There are two types of errors we care about: </a:t>
            </a:r>
            <a:r>
              <a:rPr lang="en-US" b="1" dirty="0"/>
              <a:t>false triggers </a:t>
            </a:r>
            <a:r>
              <a:rPr lang="en-US" dirty="0"/>
              <a:t>and </a:t>
            </a:r>
            <a:r>
              <a:rPr lang="en-US" b="1" dirty="0"/>
              <a:t>missed triggers</a:t>
            </a:r>
            <a:r>
              <a:rPr lang="en-US" dirty="0"/>
              <a:t>. To assess these errors, we use two associated metrics: precision and recall.</a:t>
            </a:r>
          </a:p>
          <a:p>
            <a:endParaRPr lang="en-US" dirty="0"/>
          </a:p>
          <a:p>
            <a:r>
              <a:rPr lang="en-US" dirty="0"/>
              <a:t>The goal is to minimize missed triggers while also keeping false triggers low. But there’s a trade-off between these two objectives.</a:t>
            </a:r>
          </a:p>
        </p:txBody>
      </p:sp>
      <p:sp>
        <p:nvSpPr>
          <p:cNvPr id="4" name="Slide Number Placeholder 3"/>
          <p:cNvSpPr>
            <a:spLocks noGrp="1"/>
          </p:cNvSpPr>
          <p:nvPr>
            <p:ph type="sldNum" sz="quarter" idx="5"/>
          </p:nvPr>
        </p:nvSpPr>
        <p:spPr/>
        <p:txBody>
          <a:bodyPr/>
          <a:lstStyle/>
          <a:p>
            <a:fld id="{B79CD4AB-B2FE-47E5-80C6-6E4533D7ABD9}" type="slidenum">
              <a:rPr lang="en-US" smtClean="0"/>
              <a:t>20</a:t>
            </a:fld>
            <a:endParaRPr lang="en-US"/>
          </a:p>
        </p:txBody>
      </p:sp>
    </p:spTree>
    <p:extLst>
      <p:ext uri="{BB962C8B-B14F-4D97-AF65-F5344CB8AC3E}">
        <p14:creationId xmlns:p14="http://schemas.microsoft.com/office/powerpoint/2010/main" val="52584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the journey with </a:t>
            </a:r>
            <a:r>
              <a:rPr lang="en-US" b="1" dirty="0"/>
              <a:t>Structural Health Monitoring </a:t>
            </a:r>
            <a:r>
              <a:rPr lang="en-US" dirty="0"/>
              <a:t>and </a:t>
            </a:r>
            <a:r>
              <a:rPr lang="en-US" b="1" dirty="0"/>
              <a:t>the Internet of Things.</a:t>
            </a:r>
            <a:endParaRPr lang="en-US" b="0" dirty="0"/>
          </a:p>
          <a:p>
            <a:endParaRPr lang="en-US" dirty="0"/>
          </a:p>
          <a:p>
            <a:r>
              <a:rPr lang="en-US" dirty="0"/>
              <a:t>SHM refers to the process of using a series of </a:t>
            </a:r>
            <a:r>
              <a:rPr lang="en-US" b="1" dirty="0"/>
              <a:t>devices</a:t>
            </a:r>
            <a:r>
              <a:rPr lang="en-US" dirty="0"/>
              <a:t> and </a:t>
            </a:r>
            <a:r>
              <a:rPr lang="en-US" b="1" dirty="0"/>
              <a:t>analytical techniques </a:t>
            </a:r>
            <a:r>
              <a:rPr lang="en-US" dirty="0"/>
              <a:t>to </a:t>
            </a:r>
            <a:r>
              <a:rPr lang="en-US" b="1" dirty="0"/>
              <a:t>monitor, assess, and evaluate </a:t>
            </a:r>
            <a:r>
              <a:rPr lang="en-US" dirty="0"/>
              <a:t>the </a:t>
            </a:r>
            <a:r>
              <a:rPr lang="en-US" b="1" dirty="0"/>
              <a:t>performance of the target structures </a:t>
            </a:r>
            <a:r>
              <a:rPr lang="en-US" dirty="0"/>
              <a:t>for </a:t>
            </a:r>
            <a:r>
              <a:rPr lang="en-US" b="1" dirty="0"/>
              <a:t>decision-making</a:t>
            </a:r>
            <a:r>
              <a:rPr lang="en-US" dirty="0"/>
              <a:t>.</a:t>
            </a:r>
          </a:p>
          <a:p>
            <a:endParaRPr lang="en-US" dirty="0"/>
          </a:p>
          <a:p>
            <a:r>
              <a:rPr lang="en-US" dirty="0"/>
              <a:t>Nowadays, SHM is deeply combined with IoT technologies. And a </a:t>
            </a:r>
            <a:r>
              <a:rPr lang="en-US" b="1" dirty="0"/>
              <a:t>typical IoT-based SHM system </a:t>
            </a:r>
            <a:r>
              <a:rPr lang="en-US" dirty="0"/>
              <a:t>features </a:t>
            </a:r>
            <a:r>
              <a:rPr lang="en-US" b="1" dirty="0"/>
              <a:t>a frontend </a:t>
            </a:r>
            <a:r>
              <a:rPr lang="en-US" dirty="0"/>
              <a:t>and </a:t>
            </a:r>
            <a:r>
              <a:rPr lang="en-US" b="1" dirty="0"/>
              <a:t>a backend</a:t>
            </a:r>
            <a:r>
              <a:rPr lang="en-US" b="0" dirty="0"/>
              <a:t>, including sensor, gateway, and remote server.</a:t>
            </a:r>
          </a:p>
          <a:p>
            <a:endParaRPr lang="en-US" b="0" dirty="0"/>
          </a:p>
          <a:p>
            <a:r>
              <a:rPr lang="en-US" dirty="0"/>
              <a:t>The prevalence of IoT-based SHM systems is based on it attractive </a:t>
            </a:r>
            <a:r>
              <a:rPr lang="en-US" b="1" dirty="0"/>
              <a:t>advantages</a:t>
            </a:r>
            <a:r>
              <a:rPr lang="en-US" dirty="0"/>
              <a:t>, including:</a:t>
            </a:r>
          </a:p>
          <a:p>
            <a:pPr marL="171450" indent="-171450">
              <a:buFontTx/>
              <a:buChar char="-"/>
            </a:pPr>
            <a:r>
              <a:rPr lang="en-US" dirty="0"/>
              <a:t>The low cost</a:t>
            </a:r>
          </a:p>
          <a:p>
            <a:pPr marL="171450" indent="-171450">
              <a:buFontTx/>
              <a:buChar char="-"/>
            </a:pPr>
            <a:r>
              <a:rPr lang="en-US" dirty="0"/>
              <a:t>edge computing capability</a:t>
            </a:r>
          </a:p>
          <a:p>
            <a:pPr marL="171450" indent="-171450">
              <a:buFontTx/>
              <a:buChar char="-"/>
            </a:pPr>
            <a:r>
              <a:rPr lang="en-US" dirty="0"/>
              <a:t>real-time performance</a:t>
            </a:r>
          </a:p>
          <a:p>
            <a:pPr marL="171450" indent="-171450">
              <a:buFontTx/>
              <a:buChar char="-"/>
            </a:pPr>
            <a:r>
              <a:rPr lang="en-US" dirty="0"/>
              <a:t>ease of installation and maintenance</a:t>
            </a:r>
          </a:p>
          <a:p>
            <a:pPr marL="171450" indent="-171450">
              <a:buFontTx/>
              <a:buChar char="-"/>
            </a:pPr>
            <a:r>
              <a:rPr lang="en-US" dirty="0"/>
              <a:t>support for customization</a:t>
            </a:r>
          </a:p>
          <a:p>
            <a:pPr marL="171450" indent="-171450">
              <a:buFontTx/>
              <a:buChar char="-"/>
            </a:pPr>
            <a:endParaRPr lang="en-US" dirty="0"/>
          </a:p>
          <a:p>
            <a:pPr marL="0" indent="0">
              <a:buFontTx/>
              <a:buNone/>
            </a:pPr>
            <a:r>
              <a:rPr lang="en-US" dirty="0"/>
              <a:t>But at the same time, it is also suffering from many </a:t>
            </a:r>
            <a:r>
              <a:rPr lang="en-US" b="1" dirty="0"/>
              <a:t>long-standing challenges</a:t>
            </a:r>
            <a:r>
              <a:rPr lang="en-US" dirty="0"/>
              <a:t>,</a:t>
            </a:r>
            <a:r>
              <a:rPr lang="zh-CN" altLang="en-US" dirty="0"/>
              <a:t> </a:t>
            </a:r>
            <a:r>
              <a:rPr lang="en-US" altLang="zh-CN" dirty="0"/>
              <a:t>including</a:t>
            </a:r>
          </a:p>
          <a:p>
            <a:pPr marL="171450" indent="-171450">
              <a:buFontTx/>
              <a:buChar char="-"/>
            </a:pPr>
            <a:r>
              <a:rPr lang="en-US" dirty="0"/>
              <a:t>Limited Onboard Computing Resources</a:t>
            </a:r>
          </a:p>
          <a:p>
            <a:pPr marL="171450" indent="-171450">
              <a:buFontTx/>
              <a:buChar char="-"/>
            </a:pPr>
            <a:r>
              <a:rPr lang="en-US" dirty="0"/>
              <a:t>Limited Power Supply</a:t>
            </a:r>
          </a:p>
          <a:p>
            <a:pPr marL="171450" indent="-171450">
              <a:buFontTx/>
              <a:buChar char="-"/>
            </a:pPr>
            <a:r>
              <a:rPr lang="en-US" dirty="0"/>
              <a:t>Network Latency</a:t>
            </a:r>
          </a:p>
          <a:p>
            <a:pPr marL="171450" indent="-171450">
              <a:buFontTx/>
              <a:buChar char="-"/>
            </a:pPr>
            <a:r>
              <a:rPr lang="en-US" dirty="0"/>
              <a:t>Insufficient Automation</a:t>
            </a:r>
          </a:p>
          <a:p>
            <a:pPr marL="171450" indent="-171450">
              <a:buFontTx/>
              <a:buChar char="-"/>
            </a:pPr>
            <a:r>
              <a:rPr lang="en-US" dirty="0"/>
              <a:t>Lack of Tools / Libraries</a:t>
            </a:r>
          </a:p>
          <a:p>
            <a:pPr marL="171450" indent="-171450">
              <a:buFontTx/>
              <a:buChar char="-"/>
            </a:pPr>
            <a:r>
              <a:rPr lang="en-US" dirty="0"/>
              <a:t>Numerical Errors</a:t>
            </a:r>
          </a:p>
          <a:p>
            <a:pPr marL="0" indent="0">
              <a:buFontTx/>
              <a:buNone/>
            </a:pPr>
            <a:endParaRPr lang="en-US" dirty="0"/>
          </a:p>
          <a:p>
            <a:pPr marL="0" indent="0">
              <a:buFontTx/>
              <a:buNone/>
            </a:pPr>
            <a:r>
              <a:rPr lang="en-US" dirty="0"/>
              <a:t>This study targets on the first two challenges:</a:t>
            </a:r>
          </a:p>
          <a:p>
            <a:pPr marL="228600" indent="-228600">
              <a:buFontTx/>
              <a:buAutoNum type="arabicParenBoth"/>
            </a:pPr>
            <a:r>
              <a:rPr lang="en-US" dirty="0"/>
              <a:t>For the </a:t>
            </a:r>
            <a:r>
              <a:rPr lang="en-US" b="1" dirty="0"/>
              <a:t>limited onboard computing resources</a:t>
            </a:r>
            <a:r>
              <a:rPr lang="en-US" dirty="0"/>
              <a:t>, our solution is to </a:t>
            </a:r>
            <a:r>
              <a:rPr lang="en-US" b="1" dirty="0"/>
              <a:t>develop lightweight edge computing and edge AI</a:t>
            </a:r>
            <a:r>
              <a:rPr lang="en-US" dirty="0"/>
              <a:t>.</a:t>
            </a:r>
          </a:p>
          <a:p>
            <a:pPr marL="228600" indent="-228600">
              <a:buFontTx/>
              <a:buAutoNum type="arabicParenBoth"/>
            </a:pPr>
            <a:r>
              <a:rPr lang="en-US" dirty="0"/>
              <a:t>For the </a:t>
            </a:r>
            <a:r>
              <a:rPr lang="en-US" b="1" dirty="0"/>
              <a:t>constrained power supply</a:t>
            </a:r>
            <a:r>
              <a:rPr lang="en-US" dirty="0"/>
              <a:t>, there are two ways: one way is to </a:t>
            </a:r>
            <a:r>
              <a:rPr lang="en-US" b="1" dirty="0"/>
              <a:t>increase power supply, like energy harvesting</a:t>
            </a:r>
            <a:r>
              <a:rPr lang="en-US" dirty="0"/>
              <a:t>, but the problem is it may </a:t>
            </a:r>
            <a:r>
              <a:rPr lang="en-US" b="1" dirty="0"/>
              <a:t>not be stable </a:t>
            </a:r>
            <a:r>
              <a:rPr lang="en-US" dirty="0"/>
              <a:t>or </a:t>
            </a:r>
            <a:r>
              <a:rPr lang="en-US" b="1" dirty="0"/>
              <a:t>enough</a:t>
            </a:r>
            <a:r>
              <a:rPr lang="en-US" dirty="0"/>
              <a:t>. So we adopt the other way, which is to </a:t>
            </a:r>
            <a:r>
              <a:rPr lang="en-US" b="1" dirty="0"/>
              <a:t>reduce power consumption </a:t>
            </a:r>
            <a:r>
              <a:rPr lang="en-US" b="0" dirty="0"/>
              <a:t>by using power-saving hardware and software designs.</a:t>
            </a:r>
          </a:p>
          <a:p>
            <a:pPr marL="0" indent="0">
              <a:buFontTx/>
              <a:buNone/>
            </a:pPr>
            <a:endParaRPr lang="en-US" dirty="0"/>
          </a:p>
          <a:p>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B79CD4AB-B2FE-47E5-80C6-6E4533D7ABD9}" type="slidenum">
              <a:rPr lang="en-US" smtClean="0"/>
              <a:t>3</a:t>
            </a:fld>
            <a:endParaRPr lang="en-US"/>
          </a:p>
        </p:txBody>
      </p:sp>
    </p:spTree>
    <p:extLst>
      <p:ext uri="{BB962C8B-B14F-4D97-AF65-F5344CB8AC3E}">
        <p14:creationId xmlns:p14="http://schemas.microsoft.com/office/powerpoint/2010/main" val="2646490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several critical challenges, but accordingly, we can find some solutions to deal with them.</a:t>
            </a:r>
          </a:p>
          <a:p>
            <a:endParaRPr lang="en-US" dirty="0"/>
          </a:p>
          <a:p>
            <a:r>
              <a:rPr lang="en-US" dirty="0"/>
              <a:t>First, </a:t>
            </a:r>
            <a:r>
              <a:rPr lang="en-US" b="1" dirty="0"/>
              <a:t>lack of adaptivity</a:t>
            </a:r>
            <a:r>
              <a:rPr lang="en-US" dirty="0"/>
              <a:t>: Triggering parameters are fixed and can’t adapt to the environment. To solve this, we can use feedback control or Bayesian approaches to optimize parameters based on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as mentioned, this is a </a:t>
            </a:r>
            <a:r>
              <a:rPr lang="en-US" b="1" dirty="0"/>
              <a:t>multi-objective problem</a:t>
            </a:r>
            <a:r>
              <a:rPr lang="en-US" dirty="0"/>
              <a:t>: A comprehensive metric can help balance these objectives.</a:t>
            </a:r>
          </a:p>
          <a:p>
            <a:r>
              <a:rPr lang="en-US" dirty="0"/>
              <a:t>Third, </a:t>
            </a:r>
            <a:r>
              <a:rPr lang="en-US" b="1" dirty="0"/>
              <a:t>the input data to the triggering mechanism is unknown and may be imbalanced. </a:t>
            </a:r>
            <a:r>
              <a:rPr lang="en-US" b="0" dirty="0"/>
              <a:t>This means our evaluation can be quite difficult. </a:t>
            </a:r>
            <a:r>
              <a:rPr lang="en-US" dirty="0"/>
              <a:t>One solution is to use artificial dataset.</a:t>
            </a:r>
          </a:p>
          <a:p>
            <a:r>
              <a:rPr lang="en-US" dirty="0"/>
              <a:t>Fourth, </a:t>
            </a:r>
            <a:r>
              <a:rPr lang="en-US" b="1" dirty="0"/>
              <a:t>We have no ground truth for the captured events on the edge.  </a:t>
            </a:r>
            <a:r>
              <a:rPr lang="en-US" dirty="0"/>
              <a:t>We can use AI for estimation.</a:t>
            </a:r>
          </a:p>
          <a:p>
            <a:r>
              <a:rPr lang="en-US" dirty="0"/>
              <a:t>Fifth, </a:t>
            </a:r>
            <a:r>
              <a:rPr lang="en-US" b="1" dirty="0"/>
              <a:t>Observability Issues</a:t>
            </a:r>
            <a:r>
              <a:rPr lang="en-US" dirty="0"/>
              <a:t>: Since only triggered events are captured, we don’t know how many are missed. We can also use AI for estimation.</a:t>
            </a:r>
          </a:p>
          <a:p>
            <a:r>
              <a:rPr lang="en-US" dirty="0"/>
              <a:t>Finally, </a:t>
            </a:r>
            <a:r>
              <a:rPr lang="en-US" b="1" dirty="0"/>
              <a:t>Costly Feedback</a:t>
            </a:r>
            <a:r>
              <a:rPr lang="en-US" dirty="0"/>
              <a:t>: Capturing enough data for evaluation can be time- and power-consuming. We can use digital twin to accelerate.</a:t>
            </a:r>
          </a:p>
          <a:p>
            <a:endParaRPr lang="en-US" dirty="0"/>
          </a:p>
          <a:p>
            <a:r>
              <a:rPr lang="en-US" dirty="0"/>
              <a:t>In summary, we can jointly use </a:t>
            </a:r>
            <a:r>
              <a:rPr lang="en-US" b="1" dirty="0"/>
              <a:t>closed-loop control, digital twins, neural networks,</a:t>
            </a:r>
            <a:r>
              <a:rPr lang="en-US" dirty="0"/>
              <a:t> and </a:t>
            </a:r>
            <a:r>
              <a:rPr lang="en-US" b="1" dirty="0"/>
              <a:t>Bayesian optimization</a:t>
            </a:r>
            <a:r>
              <a:rPr lang="en-US" dirty="0"/>
              <a:t>, to form a comprehensive solution.</a:t>
            </a:r>
          </a:p>
        </p:txBody>
      </p:sp>
      <p:sp>
        <p:nvSpPr>
          <p:cNvPr id="4" name="Slide Number Placeholder 3"/>
          <p:cNvSpPr>
            <a:spLocks noGrp="1"/>
          </p:cNvSpPr>
          <p:nvPr>
            <p:ph type="sldNum" sz="quarter" idx="5"/>
          </p:nvPr>
        </p:nvSpPr>
        <p:spPr/>
        <p:txBody>
          <a:bodyPr/>
          <a:lstStyle/>
          <a:p>
            <a:fld id="{B79CD4AB-B2FE-47E5-80C6-6E4533D7ABD9}" type="slidenum">
              <a:rPr lang="en-US" smtClean="0"/>
              <a:t>21</a:t>
            </a:fld>
            <a:endParaRPr lang="en-US"/>
          </a:p>
        </p:txBody>
      </p:sp>
    </p:spTree>
    <p:extLst>
      <p:ext uri="{BB962C8B-B14F-4D97-AF65-F5344CB8AC3E}">
        <p14:creationId xmlns:p14="http://schemas.microsoft.com/office/powerpoint/2010/main" val="3122846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importance of adaptivity, we can use closed loop control as the backbone.</a:t>
            </a:r>
          </a:p>
          <a:p>
            <a:endParaRPr lang="en-US" dirty="0"/>
          </a:p>
          <a:p>
            <a:r>
              <a:rPr lang="en-US" dirty="0"/>
              <a:t>As shown, the closed-loop control model has four major components: Environment, System, Estimator, and Controller. I will introduce them one by one later.</a:t>
            </a:r>
          </a:p>
          <a:p>
            <a:endParaRPr lang="en-US" dirty="0"/>
          </a:p>
          <a:p>
            <a:r>
              <a:rPr lang="en-US" dirty="0"/>
              <a:t>As for deployment, to accelerate onboard optimization, we can use digital twin, and we can divide the process into digital space optimization and real-world optimization. Digital space is for preliminary optimization and the real world for fine-tuning. Apart from these two stages, we need an initialization stage for preparation.</a:t>
            </a:r>
          </a:p>
          <a:p>
            <a:pPr>
              <a:buFont typeface="+mj-lt"/>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79CD4AB-B2FE-47E5-80C6-6E4533D7ABD9}" type="slidenum">
              <a:rPr lang="en-US" smtClean="0"/>
              <a:t>22</a:t>
            </a:fld>
            <a:endParaRPr lang="en-US"/>
          </a:p>
        </p:txBody>
      </p:sp>
    </p:spTree>
    <p:extLst>
      <p:ext uri="{BB962C8B-B14F-4D97-AF65-F5344CB8AC3E}">
        <p14:creationId xmlns:p14="http://schemas.microsoft.com/office/powerpoint/2010/main" val="1443875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environment component refers to the structure responses. This is also where digital twin comes into play. </a:t>
            </a:r>
          </a:p>
          <a:p>
            <a:endParaRPr lang="en-US" dirty="0"/>
          </a:p>
          <a:p>
            <a:r>
              <a:rPr lang="en-US" dirty="0"/>
              <a:t>As you can see, we started with excitations of different event types, including ambient vibration, earthquake, impact and strong wind. Then the structures, both the physical and the digital twin. Note that the digital twin is modeled by the equation of motion and Newmark beta method. Finally, we have the response from the real and virtual spaces.</a:t>
            </a:r>
          </a:p>
          <a:p>
            <a:endParaRPr lang="en-US" dirty="0"/>
          </a:p>
          <a:p>
            <a:r>
              <a:rPr lang="en-US" dirty="0"/>
              <a:t>The </a:t>
            </a:r>
            <a:r>
              <a:rPr lang="en-US" b="1" dirty="0"/>
              <a:t>system component</a:t>
            </a:r>
            <a:r>
              <a:rPr lang="en-US" dirty="0"/>
              <a:t>, which, in our case, refers to the </a:t>
            </a:r>
            <a:r>
              <a:rPr lang="en-US" b="1" dirty="0"/>
              <a:t>triggering mechanism</a:t>
            </a:r>
            <a:r>
              <a:rPr lang="en-US" dirty="0"/>
              <a:t> itself, which is based on threshold and duration. </a:t>
            </a:r>
          </a:p>
        </p:txBody>
      </p:sp>
      <p:sp>
        <p:nvSpPr>
          <p:cNvPr id="4" name="Slide Number Placeholder 3"/>
          <p:cNvSpPr>
            <a:spLocks noGrp="1"/>
          </p:cNvSpPr>
          <p:nvPr>
            <p:ph type="sldNum" sz="quarter" idx="5"/>
          </p:nvPr>
        </p:nvSpPr>
        <p:spPr/>
        <p:txBody>
          <a:bodyPr/>
          <a:lstStyle/>
          <a:p>
            <a:fld id="{B79CD4AB-B2FE-47E5-80C6-6E4533D7ABD9}" type="slidenum">
              <a:rPr lang="en-US" smtClean="0"/>
              <a:t>23</a:t>
            </a:fld>
            <a:endParaRPr lang="en-US"/>
          </a:p>
        </p:txBody>
      </p:sp>
    </p:spTree>
    <p:extLst>
      <p:ext uri="{BB962C8B-B14F-4D97-AF65-F5344CB8AC3E}">
        <p14:creationId xmlns:p14="http://schemas.microsoft.com/office/powerpoint/2010/main" val="3244584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[ESTIMATOR]</a:t>
            </a:r>
          </a:p>
          <a:p>
            <a:endParaRPr lang="en-US" dirty="0"/>
          </a:p>
          <a:p>
            <a:r>
              <a:rPr lang="en-US" dirty="0"/>
              <a:t>The </a:t>
            </a:r>
            <a:r>
              <a:rPr lang="en-US" b="1" dirty="0"/>
              <a:t>estimator</a:t>
            </a:r>
            <a:r>
              <a:rPr lang="en-US" dirty="0"/>
              <a:t> is used to provide a performance metric to evaluate the system component. This is also where NN comes into play.</a:t>
            </a:r>
          </a:p>
          <a:p>
            <a:endParaRPr lang="en-US" dirty="0"/>
          </a:p>
          <a:p>
            <a:r>
              <a:rPr lang="en-US" dirty="0"/>
              <a:t>For this, we use the </a:t>
            </a:r>
            <a:r>
              <a:rPr lang="en-US" b="1" dirty="0"/>
              <a:t>F-beta score</a:t>
            </a:r>
            <a:r>
              <a:rPr lang="en-US" dirty="0"/>
              <a:t>, a machine learning tool that balances precision and recall by tuning the beta value.</a:t>
            </a:r>
          </a:p>
          <a:p>
            <a:endParaRPr lang="en-US" dirty="0"/>
          </a:p>
          <a:p>
            <a:r>
              <a:rPr lang="en-US" dirty="0"/>
              <a:t>The estimator operates differently in the </a:t>
            </a:r>
            <a:r>
              <a:rPr lang="en-US" b="1" dirty="0"/>
              <a:t>digital twin stage</a:t>
            </a:r>
            <a:r>
              <a:rPr lang="en-US" dirty="0"/>
              <a:t> and the </a:t>
            </a:r>
            <a:r>
              <a:rPr lang="en-US" b="1" dirty="0"/>
              <a:t>real-world deployment stage</a:t>
            </a:r>
            <a:r>
              <a:rPr lang="en-US" dirty="0"/>
              <a:t>:</a:t>
            </a:r>
          </a:p>
          <a:p>
            <a:endParaRPr lang="en-US" dirty="0"/>
          </a:p>
          <a:p>
            <a:pPr>
              <a:buFont typeface="Arial" panose="020B0604020202020204" pitchFamily="34" charset="0"/>
              <a:buChar char="•"/>
            </a:pPr>
            <a:r>
              <a:rPr lang="en-US" dirty="0"/>
              <a:t>In the </a:t>
            </a:r>
            <a:r>
              <a:rPr lang="en-US" b="1" dirty="0"/>
              <a:t>digital twin stage</a:t>
            </a:r>
            <a:r>
              <a:rPr lang="en-US" dirty="0"/>
              <a:t>, everything is known, so the F-beta score is calculated using upstream metrics like TP, FP, and FN.</a:t>
            </a:r>
          </a:p>
          <a:p>
            <a:pPr>
              <a:buFont typeface="Arial" panose="020B0604020202020204" pitchFamily="34" charset="0"/>
              <a:buChar char="•"/>
            </a:pPr>
            <a:r>
              <a:rPr lang="en-US" dirty="0"/>
              <a:t>In the </a:t>
            </a:r>
            <a:r>
              <a:rPr lang="en-US" b="1" dirty="0"/>
              <a:t>real-world stage</a:t>
            </a:r>
            <a:r>
              <a:rPr lang="en-US" dirty="0"/>
              <a:t>, a CNN model is used to provide ground truth label, and a DNN model is used to estimate Recall due to observability issues.</a:t>
            </a:r>
          </a:p>
          <a:p>
            <a:pPr>
              <a:buFont typeface="Arial" panose="020B0604020202020204" pitchFamily="34" charset="0"/>
              <a:buChar char="•"/>
            </a:pPr>
            <a:endParaRPr lang="en-US" dirty="0"/>
          </a:p>
          <a:p>
            <a:pPr>
              <a:buFont typeface="Arial" panose="020B0604020202020204" pitchFamily="34" charset="0"/>
              <a:buNone/>
            </a:pPr>
            <a:r>
              <a:rPr lang="en-US" dirty="0"/>
              <a:t>[CONTROLLER]</a:t>
            </a:r>
          </a:p>
          <a:p>
            <a:endParaRPr lang="en-US" dirty="0"/>
          </a:p>
          <a:p>
            <a:r>
              <a:rPr lang="en-US" dirty="0"/>
              <a:t>The </a:t>
            </a:r>
            <a:r>
              <a:rPr lang="en-US" b="1" dirty="0"/>
              <a:t>controller</a:t>
            </a:r>
            <a:r>
              <a:rPr lang="en-US" dirty="0"/>
              <a:t> is the engine for optimization.  We use Bayesian Optimization for the controller. </a:t>
            </a:r>
          </a:p>
          <a:p>
            <a:endParaRPr lang="en-US" dirty="0"/>
          </a:p>
          <a:p>
            <a:r>
              <a:rPr lang="en-US" dirty="0"/>
              <a:t>So why we use it? </a:t>
            </a:r>
          </a:p>
          <a:p>
            <a:pPr marL="228600" indent="-228600">
              <a:buAutoNum type="arabicParenBoth"/>
            </a:pPr>
            <a:r>
              <a:rPr lang="en-US" dirty="0"/>
              <a:t>Blackbox problem</a:t>
            </a:r>
          </a:p>
          <a:p>
            <a:pPr marL="228600" indent="-228600">
              <a:buAutoNum type="arabicParenBoth"/>
            </a:pPr>
            <a:r>
              <a:rPr lang="en-US" dirty="0"/>
              <a:t>Expensive Evaluation</a:t>
            </a:r>
          </a:p>
          <a:p>
            <a:pPr marL="228600" indent="-228600">
              <a:buAutoNum type="arabicParenBoth"/>
            </a:pPr>
            <a:endParaRPr lang="en-US" dirty="0"/>
          </a:p>
          <a:p>
            <a:pPr marL="0" indent="0">
              <a:buNone/>
            </a:pPr>
            <a:r>
              <a:rPr lang="en-US" dirty="0"/>
              <a:t>The key idea of Bayesian Optimization is that it uses a surrogate model to approach the objective function.</a:t>
            </a:r>
          </a:p>
          <a:p>
            <a:pPr marL="0" indent="0">
              <a:buNone/>
            </a:pPr>
            <a:r>
              <a:rPr lang="en-US" dirty="0"/>
              <a:t>And it is an iterative process, for each iteration, it determines the next point to observe by balancing exploration and exploitation.</a:t>
            </a:r>
          </a:p>
          <a:p>
            <a:pPr marL="0" indent="0">
              <a:buNone/>
            </a:pPr>
            <a:r>
              <a:rPr lang="en-US" dirty="0"/>
              <a:t>Another desirable feature is that the whole process can be characterized and recorded by the observation dataset. This is also the key why we can divide the process into multi stages.</a:t>
            </a:r>
          </a:p>
          <a:p>
            <a:endParaRPr lang="en-US" dirty="0"/>
          </a:p>
        </p:txBody>
      </p:sp>
      <p:sp>
        <p:nvSpPr>
          <p:cNvPr id="4" name="Slide Number Placeholder 3"/>
          <p:cNvSpPr>
            <a:spLocks noGrp="1"/>
          </p:cNvSpPr>
          <p:nvPr>
            <p:ph type="sldNum" sz="quarter" idx="5"/>
          </p:nvPr>
        </p:nvSpPr>
        <p:spPr/>
        <p:txBody>
          <a:bodyPr/>
          <a:lstStyle/>
          <a:p>
            <a:fld id="{B79CD4AB-B2FE-47E5-80C6-6E4533D7ABD9}" type="slidenum">
              <a:rPr lang="en-US" smtClean="0"/>
              <a:t>24</a:t>
            </a:fld>
            <a:endParaRPr lang="en-US"/>
          </a:p>
        </p:txBody>
      </p:sp>
    </p:spTree>
    <p:extLst>
      <p:ext uri="{BB962C8B-B14F-4D97-AF65-F5344CB8AC3E}">
        <p14:creationId xmlns:p14="http://schemas.microsoft.com/office/powerpoint/2010/main" val="195136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deployment is divided into three stages:</a:t>
            </a:r>
          </a:p>
          <a:p>
            <a:endParaRPr lang="en-US" dirty="0"/>
          </a:p>
          <a:p>
            <a:r>
              <a:rPr lang="en-US" b="1" dirty="0"/>
              <a:t>STAGE I - INITIALIZATION</a:t>
            </a:r>
            <a:br>
              <a:rPr lang="en-US" dirty="0"/>
            </a:br>
            <a:r>
              <a:rPr lang="en-US" dirty="0"/>
              <a:t>There are two major tasks: </a:t>
            </a:r>
          </a:p>
          <a:p>
            <a:pPr>
              <a:buFont typeface="+mj-lt"/>
              <a:buAutoNum type="arabicPeriod"/>
            </a:pPr>
            <a:r>
              <a:rPr lang="en-US" b="1" dirty="0"/>
              <a:t>Data Synthesization</a:t>
            </a:r>
            <a:r>
              <a:rPr lang="en-US" dirty="0"/>
              <a:t>: To prepare the dataset used in NN training and subsequent stages.</a:t>
            </a:r>
          </a:p>
          <a:p>
            <a:pPr>
              <a:buFont typeface="+mj-lt"/>
              <a:buAutoNum type="arabicPeriod"/>
            </a:pPr>
            <a:r>
              <a:rPr lang="en-US" b="1" dirty="0"/>
              <a:t>Neural Network Training</a:t>
            </a:r>
            <a:r>
              <a:rPr lang="en-US" dirty="0"/>
              <a:t>: Train a lightweight </a:t>
            </a:r>
            <a:r>
              <a:rPr lang="en-US" b="1" dirty="0"/>
              <a:t>CNN-based classifier</a:t>
            </a:r>
            <a:r>
              <a:rPr lang="en-US" dirty="0"/>
              <a:t> and a </a:t>
            </a:r>
            <a:r>
              <a:rPr lang="en-US" b="1" dirty="0"/>
              <a:t>DNN-based predictor </a:t>
            </a:r>
            <a:r>
              <a:rPr lang="en-US" b="0" dirty="0"/>
              <a:t>for stage III.</a:t>
            </a:r>
          </a:p>
          <a:p>
            <a:pPr>
              <a:buFont typeface="+mj-lt"/>
              <a:buAutoNum type="arabicPeriod"/>
            </a:pPr>
            <a:endParaRPr lang="en-US" b="0" dirty="0"/>
          </a:p>
          <a:p>
            <a:r>
              <a:rPr lang="en-US" b="1" dirty="0"/>
              <a:t>STAGE II – DIGITAL SPACE OTPIMIZATION</a:t>
            </a:r>
            <a:br>
              <a:rPr lang="en-US" dirty="0"/>
            </a:br>
            <a:r>
              <a:rPr lang="en-US" dirty="0"/>
              <a:t>This stage is mainly for reducing the workload of real-world optimization. Basically, the optimization is conducted in virtual environment. And the results can be directly applied to stage III for fine-turning.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this assumes that the data distribution in the virtual world is close to the one in real world. And the key is to ensure the simulated data aligns with real-world characteristics, especially for ambient vibration, like average amplitude and standard deviation.</a:t>
            </a:r>
          </a:p>
          <a:p>
            <a:pPr>
              <a:buFont typeface="Arial" panose="020B0604020202020204" pitchFamily="34" charset="0"/>
              <a:buNone/>
            </a:pPr>
            <a:endParaRPr lang="en-US" dirty="0"/>
          </a:p>
          <a:p>
            <a:r>
              <a:rPr lang="en-US" b="1" dirty="0"/>
              <a:t>STAGE III – REAL WORLD OPTIMIZATION</a:t>
            </a:r>
          </a:p>
          <a:p>
            <a:r>
              <a:rPr lang="en-US" b="0" dirty="0"/>
              <a:t>This stage is for trigger parameter fine-tuning.</a:t>
            </a:r>
          </a:p>
          <a:p>
            <a:r>
              <a:rPr lang="en-US" b="0" dirty="0"/>
              <a:t>There are some difference from stage II that you might have noticed.</a:t>
            </a:r>
          </a:p>
          <a:p>
            <a:r>
              <a:rPr lang="en-US" b="0" dirty="0"/>
              <a:t>- The dataset is mixed, from both the real world and the digital space.</a:t>
            </a:r>
          </a:p>
          <a:p>
            <a:r>
              <a:rPr lang="en-US" b="0" dirty="0"/>
              <a:t>- The precision and recall </a:t>
            </a:r>
            <a:r>
              <a:rPr lang="en-US" dirty="0"/>
              <a:t>are provided directly or indirectly by </a:t>
            </a:r>
            <a:r>
              <a:rPr lang="en-US" b="1" dirty="0"/>
              <a:t>edge AI</a:t>
            </a:r>
            <a:r>
              <a:rPr lang="en-US" dirty="0"/>
              <a:t>.</a:t>
            </a:r>
          </a:p>
        </p:txBody>
      </p:sp>
      <p:sp>
        <p:nvSpPr>
          <p:cNvPr id="4" name="Slide Number Placeholder 3"/>
          <p:cNvSpPr>
            <a:spLocks noGrp="1"/>
          </p:cNvSpPr>
          <p:nvPr>
            <p:ph type="sldNum" sz="quarter" idx="5"/>
          </p:nvPr>
        </p:nvSpPr>
        <p:spPr/>
        <p:txBody>
          <a:bodyPr/>
          <a:lstStyle/>
          <a:p>
            <a:fld id="{B79CD4AB-B2FE-47E5-80C6-6E4533D7ABD9}" type="slidenum">
              <a:rPr lang="en-US" smtClean="0"/>
              <a:t>25</a:t>
            </a:fld>
            <a:endParaRPr lang="en-US"/>
          </a:p>
        </p:txBody>
      </p:sp>
    </p:spTree>
    <p:extLst>
      <p:ext uri="{BB962C8B-B14F-4D97-AF65-F5344CB8AC3E}">
        <p14:creationId xmlns:p14="http://schemas.microsoft.com/office/powerpoint/2010/main" val="270937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258FD-9B05-DE88-8C13-75EA7C612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ABB67-7C90-67D8-BFE6-5085FF5C7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4C4F2-834C-3D69-2134-07BE098374A5}"/>
              </a:ext>
            </a:extLst>
          </p:cNvPr>
          <p:cNvSpPr>
            <a:spLocks noGrp="1"/>
          </p:cNvSpPr>
          <p:nvPr>
            <p:ph type="body" idx="1"/>
          </p:nvPr>
        </p:nvSpPr>
        <p:spPr/>
        <p:txBody>
          <a:bodyPr/>
          <a:lstStyle/>
          <a:p>
            <a:r>
              <a:rPr lang="en-US" dirty="0"/>
              <a:t>To validate the proposed smart adaptive triggering mechanism, </a:t>
            </a:r>
            <a:r>
              <a:rPr lang="en-US" b="1" dirty="0"/>
              <a:t>laboratory tests</a:t>
            </a:r>
            <a:r>
              <a:rPr lang="en-US" dirty="0"/>
              <a:t> were conducted, as shown here.</a:t>
            </a:r>
          </a:p>
          <a:p>
            <a:r>
              <a:rPr lang="en-US" dirty="0"/>
              <a:t>Here are the model structure and the sensor prototype for data collection. For different events, there are different ways for simulation.</a:t>
            </a:r>
          </a:p>
        </p:txBody>
      </p:sp>
      <p:sp>
        <p:nvSpPr>
          <p:cNvPr id="4" name="Slide Number Placeholder 3">
            <a:extLst>
              <a:ext uri="{FF2B5EF4-FFF2-40B4-BE49-F238E27FC236}">
                <a16:creationId xmlns:a16="http://schemas.microsoft.com/office/drawing/2014/main" id="{A5564864-6168-73E0-2415-09C5D97F7E70}"/>
              </a:ext>
            </a:extLst>
          </p:cNvPr>
          <p:cNvSpPr>
            <a:spLocks noGrp="1"/>
          </p:cNvSpPr>
          <p:nvPr>
            <p:ph type="sldNum" sz="quarter" idx="5"/>
          </p:nvPr>
        </p:nvSpPr>
        <p:spPr/>
        <p:txBody>
          <a:bodyPr/>
          <a:lstStyle/>
          <a:p>
            <a:fld id="{B79CD4AB-B2FE-47E5-80C6-6E4533D7ABD9}" type="slidenum">
              <a:rPr lang="en-US" smtClean="0"/>
              <a:t>26</a:t>
            </a:fld>
            <a:endParaRPr lang="en-US"/>
          </a:p>
        </p:txBody>
      </p:sp>
    </p:spTree>
    <p:extLst>
      <p:ext uri="{BB962C8B-B14F-4D97-AF65-F5344CB8AC3E}">
        <p14:creationId xmlns:p14="http://schemas.microsoft.com/office/powerpoint/2010/main" val="1384078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74A3A-CB20-5EF4-ABBF-D1C297B74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65FC2-1410-5ECE-89AF-B7989D6D0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0EFFD-4CD8-6FF4-70B6-9D827AFC7265}"/>
              </a:ext>
            </a:extLst>
          </p:cNvPr>
          <p:cNvSpPr>
            <a:spLocks noGrp="1"/>
          </p:cNvSpPr>
          <p:nvPr>
            <p:ph type="body" idx="1"/>
          </p:nvPr>
        </p:nvSpPr>
        <p:spPr/>
        <p:txBody>
          <a:bodyPr/>
          <a:lstStyle/>
          <a:p>
            <a:r>
              <a:rPr lang="en-US" dirty="0"/>
              <a:t>[DATA SET]</a:t>
            </a:r>
          </a:p>
          <a:p>
            <a:r>
              <a:rPr lang="en-US" dirty="0"/>
              <a:t>1000 records (each 60 seconds at 100 Hz) were synthesized for each event type.</a:t>
            </a:r>
          </a:p>
          <a:p>
            <a:endParaRPr lang="en-US" dirty="0"/>
          </a:p>
          <a:p>
            <a:r>
              <a:rPr lang="en-US" dirty="0"/>
              <a:t>[NN]</a:t>
            </a:r>
          </a:p>
          <a:p>
            <a:pPr>
              <a:buFont typeface="+mj-lt"/>
              <a:buAutoNum type="arabicPeriod"/>
            </a:pPr>
            <a:r>
              <a:rPr lang="en-US" dirty="0"/>
              <a:t>A </a:t>
            </a:r>
            <a:r>
              <a:rPr lang="en-US" b="1" dirty="0"/>
              <a:t>classification network</a:t>
            </a:r>
            <a:r>
              <a:rPr lang="en-US" dirty="0"/>
              <a:t> to provide ground truth for event detection.</a:t>
            </a:r>
          </a:p>
          <a:p>
            <a:pPr>
              <a:buFont typeface="+mj-lt"/>
              <a:buAutoNum type="arabicPeriod"/>
            </a:pPr>
            <a:r>
              <a:rPr lang="en-US" dirty="0"/>
              <a:t>A </a:t>
            </a:r>
            <a:r>
              <a:rPr lang="en-US" b="1" dirty="0"/>
              <a:t>recall estimation network</a:t>
            </a:r>
            <a:r>
              <a:rPr lang="en-US" dirty="0"/>
              <a:t> to predict recall values.</a:t>
            </a:r>
          </a:p>
          <a:p>
            <a:pPr>
              <a:buFont typeface="+mj-lt"/>
              <a:buAutoNum type="arabicPeriod"/>
            </a:pPr>
            <a:endParaRPr lang="en-US" dirty="0"/>
          </a:p>
          <a:p>
            <a:r>
              <a:rPr lang="en-US" dirty="0"/>
              <a:t>On the right are the architectures and training curves of these neural networks. As shown, both are lightweight and powerful.</a:t>
            </a:r>
          </a:p>
        </p:txBody>
      </p:sp>
      <p:sp>
        <p:nvSpPr>
          <p:cNvPr id="4" name="Slide Number Placeholder 3">
            <a:extLst>
              <a:ext uri="{FF2B5EF4-FFF2-40B4-BE49-F238E27FC236}">
                <a16:creationId xmlns:a16="http://schemas.microsoft.com/office/drawing/2014/main" id="{A7B3DC84-3B3C-4B83-AD7D-643C8680A153}"/>
              </a:ext>
            </a:extLst>
          </p:cNvPr>
          <p:cNvSpPr>
            <a:spLocks noGrp="1"/>
          </p:cNvSpPr>
          <p:nvPr>
            <p:ph type="sldNum" sz="quarter" idx="5"/>
          </p:nvPr>
        </p:nvSpPr>
        <p:spPr/>
        <p:txBody>
          <a:bodyPr/>
          <a:lstStyle/>
          <a:p>
            <a:fld id="{B79CD4AB-B2FE-47E5-80C6-6E4533D7ABD9}" type="slidenum">
              <a:rPr lang="en-US" smtClean="0"/>
              <a:t>27</a:t>
            </a:fld>
            <a:endParaRPr lang="en-US"/>
          </a:p>
        </p:txBody>
      </p:sp>
    </p:spTree>
    <p:extLst>
      <p:ext uri="{BB962C8B-B14F-4D97-AF65-F5344CB8AC3E}">
        <p14:creationId xmlns:p14="http://schemas.microsoft.com/office/powerpoint/2010/main" val="604168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For stage II, as shown on the right-hand side, in the digital space, 15 points were randomly generated for initialization, and 30 points were generated for iterative optimization. </a:t>
            </a:r>
          </a:p>
          <a:p>
            <a:endParaRPr lang="en-US" b="0" dirty="0"/>
          </a:p>
          <a:p>
            <a:r>
              <a:rPr lang="en-US" b="0" dirty="0"/>
              <a:t>It can be seen that the points gradually aggregate at a small area with high F-beta score. </a:t>
            </a:r>
          </a:p>
          <a:p>
            <a:endParaRPr lang="en-US" b="0"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Stage II</a:t>
            </a:r>
            <a:r>
              <a:rPr lang="en-US" dirty="0"/>
              <a:t> focuses on roughly modeling the data distribution and performing preliminary optimization of the triggering parameters.</a:t>
            </a:r>
          </a:p>
          <a:p>
            <a:endParaRPr lang="en-US" dirty="0"/>
          </a:p>
          <a:p>
            <a:r>
              <a:rPr lang="en-US" dirty="0"/>
              <a:t>In this stage, </a:t>
            </a:r>
            <a:r>
              <a:rPr lang="en-US" b="1" dirty="0"/>
              <a:t>600 records</a:t>
            </a:r>
            <a:r>
              <a:rPr lang="en-US" dirty="0"/>
              <a:t> of ambient vibration and </a:t>
            </a:r>
            <a:r>
              <a:rPr lang="en-US" b="1" dirty="0"/>
              <a:t>200 records</a:t>
            </a:r>
            <a:r>
              <a:rPr lang="en-US" dirty="0"/>
              <a:t> each for impact, earthquake, and strong wind were used for optimization.</a:t>
            </a:r>
          </a:p>
          <a:p>
            <a:endParaRPr lang="en-US" dirty="0"/>
          </a:p>
          <a:p>
            <a:r>
              <a:rPr lang="en-US" dirty="0"/>
              <a:t>As shown on the right, the process starts with </a:t>
            </a:r>
            <a:r>
              <a:rPr lang="en-US" b="1" dirty="0"/>
              <a:t>15 random observation points</a:t>
            </a:r>
            <a:r>
              <a:rPr lang="en-US" dirty="0"/>
              <a:t> for initialization, followed by a </a:t>
            </a:r>
            <a:r>
              <a:rPr lang="en-US" b="1" dirty="0"/>
              <a:t>30-point iterative optimization</a:t>
            </a:r>
            <a:r>
              <a:rPr lang="en-US" dirty="0"/>
              <a:t>. To speed up the process, a </a:t>
            </a:r>
            <a:r>
              <a:rPr lang="en-US" b="1" dirty="0"/>
              <a:t>bonus factor</a:t>
            </a:r>
            <a:r>
              <a:rPr lang="en-US" dirty="0"/>
              <a:t> was applied in cases where both recall and precision exceeded 0.9. Otherwise, the theoretical maximum score was capped below 1.</a:t>
            </a:r>
          </a:p>
        </p:txBody>
      </p:sp>
      <p:sp>
        <p:nvSpPr>
          <p:cNvPr id="4" name="Slide Number Placeholder 3"/>
          <p:cNvSpPr>
            <a:spLocks noGrp="1"/>
          </p:cNvSpPr>
          <p:nvPr>
            <p:ph type="sldNum" sz="quarter" idx="5"/>
          </p:nvPr>
        </p:nvSpPr>
        <p:spPr/>
        <p:txBody>
          <a:bodyPr/>
          <a:lstStyle/>
          <a:p>
            <a:fld id="{B79CD4AB-B2FE-47E5-80C6-6E4533D7ABD9}" type="slidenum">
              <a:rPr lang="en-US" smtClean="0"/>
              <a:t>28</a:t>
            </a:fld>
            <a:endParaRPr lang="en-US"/>
          </a:p>
        </p:txBody>
      </p:sp>
    </p:spTree>
    <p:extLst>
      <p:ext uri="{BB962C8B-B14F-4D97-AF65-F5344CB8AC3E}">
        <p14:creationId xmlns:p14="http://schemas.microsoft.com/office/powerpoint/2010/main" val="4179146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For stage III, as shown on the right-hand side, 20 more points were observed for fine-tuning optimization. There are two key points can be observed.</a:t>
            </a:r>
          </a:p>
          <a:p>
            <a:endParaRPr lang="en-US" b="0" dirty="0"/>
          </a:p>
          <a:p>
            <a:pPr marL="171450" indent="-171450">
              <a:buFontTx/>
              <a:buChar char="-"/>
            </a:pPr>
            <a:r>
              <a:rPr lang="en-US" b="0" dirty="0"/>
              <a:t>First, the red dots and the blue dots share similar peak values at similar area. This is to say the data distribution is quite close.</a:t>
            </a:r>
          </a:p>
          <a:p>
            <a:pPr marL="171450" indent="-171450">
              <a:buFontTx/>
              <a:buChar char="-"/>
            </a:pPr>
            <a:r>
              <a:rPr lang="en-US" b="0" dirty="0"/>
              <a:t>Second, the average score for blue dots is significantly higher than the red ones. This is to say that the pre-optimization in stage II is effective.</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Stage III</a:t>
            </a:r>
            <a:r>
              <a:rPr lang="en-US" dirty="0"/>
              <a:t> focuses on onboard fine-tuning, building on the results from Stage II. The prior knowledge is transferred through the observation dataset.</a:t>
            </a:r>
          </a:p>
          <a:p>
            <a:endParaRPr lang="en-US" dirty="0"/>
          </a:p>
          <a:p>
            <a:r>
              <a:rPr lang="en-US" dirty="0"/>
              <a:t>The optimization dataset includes </a:t>
            </a:r>
            <a:r>
              <a:rPr lang="en-US" b="1" dirty="0"/>
              <a:t>150 locally collected records</a:t>
            </a:r>
            <a:r>
              <a:rPr lang="en-US" dirty="0"/>
              <a:t> and </a:t>
            </a:r>
            <a:r>
              <a:rPr lang="en-US" b="1" dirty="0"/>
              <a:t>50 records each</a:t>
            </a:r>
            <a:r>
              <a:rPr lang="en-US" dirty="0"/>
              <a:t> for impact, earthquake, and strong wind. The data distribution is identical or very similar to Stage II. Over time, the dataset can be gradually replaced by newly captured data for long-term optimization.</a:t>
            </a:r>
          </a:p>
          <a:p>
            <a:endParaRPr lang="en-US" dirty="0"/>
          </a:p>
          <a:p>
            <a:r>
              <a:rPr lang="en-US" dirty="0"/>
              <a:t>For optimization, </a:t>
            </a:r>
            <a:r>
              <a:rPr lang="en-US" b="1" dirty="0"/>
              <a:t>20 rounds of iteration</a:t>
            </a:r>
            <a:r>
              <a:rPr lang="en-US" dirty="0"/>
              <a:t> were performed, achieving results equivalent to Stage II. </a:t>
            </a:r>
          </a:p>
          <a:p>
            <a:r>
              <a:rPr lang="en-US" dirty="0"/>
              <a:t>This demonstrates that Stage II effectively reduces the computational and energy load in Stage III.</a:t>
            </a:r>
          </a:p>
          <a:p>
            <a:r>
              <a:rPr lang="en-US" dirty="0"/>
              <a:t>Additionally, the </a:t>
            </a:r>
            <a:r>
              <a:rPr lang="en-US" b="1" dirty="0"/>
              <a:t>maximum values in both stages</a:t>
            </a:r>
            <a:r>
              <a:rPr lang="en-US" dirty="0"/>
              <a:t> are located in the same region, confirming a strong match in data distribution and validating the underlying assumption.</a:t>
            </a:r>
          </a:p>
        </p:txBody>
      </p:sp>
      <p:sp>
        <p:nvSpPr>
          <p:cNvPr id="4" name="Slide Number Placeholder 3"/>
          <p:cNvSpPr>
            <a:spLocks noGrp="1"/>
          </p:cNvSpPr>
          <p:nvPr>
            <p:ph type="sldNum" sz="quarter" idx="5"/>
          </p:nvPr>
        </p:nvSpPr>
        <p:spPr/>
        <p:txBody>
          <a:bodyPr/>
          <a:lstStyle/>
          <a:p>
            <a:fld id="{B79CD4AB-B2FE-47E5-80C6-6E4533D7ABD9}" type="slidenum">
              <a:rPr lang="en-US" smtClean="0"/>
              <a:t>29</a:t>
            </a:fld>
            <a:endParaRPr lang="en-US"/>
          </a:p>
        </p:txBody>
      </p:sp>
    </p:spTree>
    <p:extLst>
      <p:ext uri="{BB962C8B-B14F-4D97-AF65-F5344CB8AC3E}">
        <p14:creationId xmlns:p14="http://schemas.microsoft.com/office/powerpoint/2010/main" val="3373584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CD4AB-B2FE-47E5-80C6-6E4533D7ABD9}" type="slidenum">
              <a:rPr lang="en-US" smtClean="0"/>
              <a:t>30</a:t>
            </a:fld>
            <a:endParaRPr lang="en-US"/>
          </a:p>
        </p:txBody>
      </p:sp>
    </p:spTree>
    <p:extLst>
      <p:ext uri="{BB962C8B-B14F-4D97-AF65-F5344CB8AC3E}">
        <p14:creationId xmlns:p14="http://schemas.microsoft.com/office/powerpoint/2010/main" val="47488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Then, let’s talk about computing paradigms. </a:t>
            </a:r>
          </a:p>
          <a:p>
            <a:endParaRPr lang="en-US" b="0" dirty="0"/>
          </a:p>
          <a:p>
            <a:pPr marL="228600" indent="-228600">
              <a:buAutoNum type="arabicParenBoth"/>
            </a:pPr>
            <a:r>
              <a:rPr lang="en-US" altLang="zh-CN" b="0" dirty="0"/>
              <a:t>Conventional IoT-based SHM systems adopt centralized computing, where almost all computational tasks are performed on the central server, featuring high latency and power consumption.</a:t>
            </a:r>
          </a:p>
          <a:p>
            <a:r>
              <a:rPr lang="en-US" altLang="zh-CN" b="0" dirty="0"/>
              <a:t>(2) In contrast, decentralized computing paradigm is to properly distribute computational tasks over the whole system so that the computational resources of the whole system can be utilized. </a:t>
            </a:r>
          </a:p>
          <a:p>
            <a:endParaRPr lang="en-US" altLang="zh-CN" b="0" dirty="0"/>
          </a:p>
          <a:p>
            <a:r>
              <a:rPr lang="en-US" altLang="zh-CN" b="0" dirty="0"/>
              <a:t>There are many advantages using distributed edge intelligence: the workload &amp; expenses, transmission payload, power consumption, and response latency can be reduced at the same time at the cost of increased workload on the edge devices.</a:t>
            </a:r>
          </a:p>
          <a:p>
            <a:pPr marL="228600" indent="-228600">
              <a:buAutoNum type="arabicParenBoth"/>
            </a:pPr>
            <a:endParaRPr lang="en-US" altLang="zh-CN" b="0" dirty="0"/>
          </a:p>
          <a:p>
            <a:pPr marL="0" indent="0">
              <a:buNone/>
            </a:pPr>
            <a:r>
              <a:rPr lang="en-US" altLang="zh-CN" b="0" dirty="0"/>
              <a:t>Regarding the state of the arts, I have identified several research gaps:</a:t>
            </a:r>
          </a:p>
          <a:p>
            <a:pPr marL="228600" indent="-228600">
              <a:buAutoNum type="arabicParenBoth"/>
            </a:pPr>
            <a:r>
              <a:rPr lang="en-US" altLang="zh-CN" b="0" dirty="0"/>
              <a:t>The first one is the gap between MPU devices to MCU devices. Many studies claimed to achieve edge intelligences but only turned out to be using MPU devices like Raspberry Pi or </a:t>
            </a:r>
            <a:r>
              <a:rPr lang="en-US" altLang="zh-CN" b="0" dirty="0" err="1"/>
              <a:t>Nvdia</a:t>
            </a:r>
            <a:r>
              <a:rPr lang="en-US" altLang="zh-CN" b="0" dirty="0"/>
              <a:t> Jetson series. MPU devices are powerful and easy for AI deployment, yet expensive and power-hungry, not suitable for long-term and large-scale SHM applications. In contrast, MCU devices is resource-constrained, yet cheap and power-saving, suitable for SHM.</a:t>
            </a:r>
          </a:p>
          <a:p>
            <a:pPr marL="228600" indent="-228600">
              <a:buAutoNum type="arabicParenBoth"/>
            </a:pPr>
            <a:r>
              <a:rPr lang="en-US" altLang="zh-CN" b="0" dirty="0"/>
              <a:t>The second one is the gap between the general-purpose development to domain-specific development. Currently, few frameworks focus on SHM, not to mention the support for edge intelligence enabled SHM.</a:t>
            </a:r>
          </a:p>
          <a:p>
            <a:pPr marL="228600" indent="-228600">
              <a:buAutoNum type="arabicParenBoth"/>
            </a:pPr>
            <a:r>
              <a:rPr lang="en-US" altLang="zh-CN" b="0" dirty="0"/>
              <a:t>The third one is the gap between the project-oriented development to product-oriented development. Many studies develop their nodes using a project-oriented manner rather than in a product-oriented manner, the framework in this study is going to be modularized and layered, easy for cross-platform reuse.</a:t>
            </a:r>
          </a:p>
          <a:p>
            <a:pPr marL="0" indent="0">
              <a:buNone/>
            </a:pPr>
            <a:endParaRPr lang="en-US" altLang="zh-CN" b="0" dirty="0"/>
          </a:p>
        </p:txBody>
      </p:sp>
      <p:sp>
        <p:nvSpPr>
          <p:cNvPr id="4" name="Slide Number Placeholder 3"/>
          <p:cNvSpPr>
            <a:spLocks noGrp="1"/>
          </p:cNvSpPr>
          <p:nvPr>
            <p:ph type="sldNum" sz="quarter" idx="5"/>
          </p:nvPr>
        </p:nvSpPr>
        <p:spPr/>
        <p:txBody>
          <a:bodyPr/>
          <a:lstStyle/>
          <a:p>
            <a:fld id="{B79CD4AB-B2FE-47E5-80C6-6E4533D7ABD9}" type="slidenum">
              <a:rPr lang="en-US" smtClean="0"/>
              <a:t>4</a:t>
            </a:fld>
            <a:endParaRPr lang="en-US"/>
          </a:p>
        </p:txBody>
      </p:sp>
    </p:spTree>
    <p:extLst>
      <p:ext uri="{BB962C8B-B14F-4D97-AF65-F5344CB8AC3E}">
        <p14:creationId xmlns:p14="http://schemas.microsoft.com/office/powerpoint/2010/main" val="2218538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Federated Learning</a:t>
            </a:r>
            <a:r>
              <a:rPr lang="en-US" dirty="0"/>
              <a:t>, is introduced by Google in 2016, is a typical decentralized framework aiming at privacy and efficiency issues for IoT and mobile devices. </a:t>
            </a:r>
          </a:p>
          <a:p>
            <a:r>
              <a:rPr lang="en-US" dirty="0"/>
              <a:t>In the domain of </a:t>
            </a:r>
            <a:r>
              <a:rPr lang="en-US" b="1" dirty="0"/>
              <a:t>Structural Health Monitoring (SHM)</a:t>
            </a:r>
            <a:r>
              <a:rPr lang="en-US" dirty="0"/>
              <a:t>, very few studies have tried Federated Learning, not to mention on resource constrained devices.</a:t>
            </a:r>
          </a:p>
          <a:p>
            <a:endParaRPr lang="en-US" dirty="0"/>
          </a:p>
          <a:p>
            <a:r>
              <a:rPr lang="en-US" dirty="0"/>
              <a:t>Federated Learning features::</a:t>
            </a:r>
          </a:p>
          <a:p>
            <a:r>
              <a:rPr lang="en-US" b="1" dirty="0"/>
              <a:t>local data usage</a:t>
            </a:r>
            <a:r>
              <a:rPr lang="en-US" dirty="0"/>
              <a:t> and </a:t>
            </a:r>
            <a:r>
              <a:rPr lang="en-US" b="1" dirty="0"/>
              <a:t>no raw data transmission</a:t>
            </a:r>
            <a:r>
              <a:rPr lang="en-US" dirty="0"/>
              <a:t>. </a:t>
            </a:r>
          </a:p>
          <a:p>
            <a:r>
              <a:rPr lang="en-US" dirty="0"/>
              <a:t>It is energy-efficient and privacy-preserving.</a:t>
            </a:r>
          </a:p>
          <a:p>
            <a:endParaRPr lang="en-US" dirty="0"/>
          </a:p>
          <a:p>
            <a:r>
              <a:rPr lang="en-US" dirty="0"/>
              <a:t>On the right-hand side is how FL works:</a:t>
            </a:r>
          </a:p>
          <a:p>
            <a:pPr>
              <a:buFont typeface="+mj-lt"/>
              <a:buAutoNum type="arabicPeriod"/>
            </a:pPr>
            <a:r>
              <a:rPr lang="en-US" dirty="0"/>
              <a:t>The </a:t>
            </a:r>
            <a:r>
              <a:rPr lang="en-US" b="1" dirty="0"/>
              <a:t>server distributes the model</a:t>
            </a:r>
            <a:r>
              <a:rPr lang="en-US" dirty="0"/>
              <a:t> to the clients.</a:t>
            </a:r>
          </a:p>
          <a:p>
            <a:pPr>
              <a:buFont typeface="+mj-lt"/>
              <a:buAutoNum type="arabicPeriod"/>
            </a:pPr>
            <a:r>
              <a:rPr lang="en-US" dirty="0"/>
              <a:t>The </a:t>
            </a:r>
            <a:r>
              <a:rPr lang="en-US" b="1" dirty="0"/>
              <a:t>clients train the model locally</a:t>
            </a:r>
            <a:r>
              <a:rPr lang="en-US" dirty="0"/>
              <a:t> on their own data.</a:t>
            </a:r>
          </a:p>
          <a:p>
            <a:pPr>
              <a:buFont typeface="+mj-lt"/>
              <a:buAutoNum type="arabicPeriod"/>
            </a:pPr>
            <a:r>
              <a:rPr lang="en-US" dirty="0"/>
              <a:t>The </a:t>
            </a:r>
            <a:r>
              <a:rPr lang="en-US" b="1" dirty="0"/>
              <a:t>clients upload their trained models</a:t>
            </a:r>
            <a:r>
              <a:rPr lang="en-US" dirty="0"/>
              <a:t> back to the server.</a:t>
            </a:r>
          </a:p>
          <a:p>
            <a:pPr>
              <a:buFont typeface="+mj-lt"/>
              <a:buAutoNum type="arabicPeriod"/>
            </a:pPr>
            <a:r>
              <a:rPr lang="en-US" dirty="0"/>
              <a:t>The </a:t>
            </a:r>
            <a:r>
              <a:rPr lang="en-US" b="1" dirty="0"/>
              <a:t>server aggregates the models</a:t>
            </a:r>
            <a:r>
              <a:rPr lang="en-US" dirty="0"/>
              <a:t> to update the global model.</a:t>
            </a:r>
          </a:p>
          <a:p>
            <a:pPr>
              <a:buFont typeface="+mj-lt"/>
              <a:buNone/>
            </a:pPr>
            <a:r>
              <a:rPr lang="en-US" dirty="0"/>
              <a:t>This process can be repeated for a few rounds.</a:t>
            </a:r>
          </a:p>
          <a:p>
            <a:pPr>
              <a:buFont typeface="+mj-lt"/>
              <a:buNone/>
            </a:pPr>
            <a:endParaRPr lang="en-US" dirty="0"/>
          </a:p>
          <a:p>
            <a:pPr>
              <a:buFont typeface="+mj-lt"/>
              <a:buNone/>
            </a:pPr>
            <a:r>
              <a:rPr lang="en-US" dirty="0"/>
              <a:t>As can be seen, there are two major challenges in this process: (1) onboard training and (2) coordination</a:t>
            </a:r>
          </a:p>
        </p:txBody>
      </p:sp>
      <p:sp>
        <p:nvSpPr>
          <p:cNvPr id="4" name="Slide Number Placeholder 3"/>
          <p:cNvSpPr>
            <a:spLocks noGrp="1"/>
          </p:cNvSpPr>
          <p:nvPr>
            <p:ph type="sldNum" sz="quarter" idx="5"/>
          </p:nvPr>
        </p:nvSpPr>
        <p:spPr/>
        <p:txBody>
          <a:bodyPr/>
          <a:lstStyle/>
          <a:p>
            <a:fld id="{B79CD4AB-B2FE-47E5-80C6-6E4533D7ABD9}" type="slidenum">
              <a:rPr lang="en-US" smtClean="0"/>
              <a:t>31</a:t>
            </a:fld>
            <a:endParaRPr lang="en-US"/>
          </a:p>
        </p:txBody>
      </p:sp>
    </p:spTree>
    <p:extLst>
      <p:ext uri="{BB962C8B-B14F-4D97-AF65-F5344CB8AC3E}">
        <p14:creationId xmlns:p14="http://schemas.microsoft.com/office/powerpoint/2010/main" val="3002273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AFFCC-2A2A-9C22-2240-5185F47A9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CA7D7-E20A-14B3-E07F-6D2D859195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511D8-130E-92F3-9BD5-64005462251F}"/>
              </a:ext>
            </a:extLst>
          </p:cNvPr>
          <p:cNvSpPr>
            <a:spLocks noGrp="1"/>
          </p:cNvSpPr>
          <p:nvPr>
            <p:ph type="body" idx="1"/>
          </p:nvPr>
        </p:nvSpPr>
        <p:spPr/>
        <p:txBody>
          <a:bodyPr/>
          <a:lstStyle/>
          <a:p>
            <a:r>
              <a:rPr lang="en-US" dirty="0"/>
              <a:t>Federated Learning is a </a:t>
            </a:r>
            <a:r>
              <a:rPr lang="en-US" b="1" dirty="0"/>
              <a:t>training paradigm</a:t>
            </a:r>
            <a:r>
              <a:rPr lang="en-US" dirty="0"/>
              <a:t>, not an algorithm. </a:t>
            </a:r>
          </a:p>
          <a:p>
            <a:endParaRPr lang="en-US" dirty="0"/>
          </a:p>
          <a:p>
            <a:r>
              <a:rPr lang="en-US" dirty="0"/>
              <a:t>For event classification, still, we focus on </a:t>
            </a:r>
            <a:r>
              <a:rPr lang="en-US" b="1" dirty="0"/>
              <a:t>four types of events</a:t>
            </a:r>
            <a:r>
              <a:rPr lang="en-US" dirty="0"/>
              <a:t> and their structural responses.</a:t>
            </a:r>
          </a:p>
          <a:p>
            <a:endParaRPr lang="en-US" dirty="0"/>
          </a:p>
          <a:p>
            <a:r>
              <a:rPr lang="en-US" dirty="0"/>
              <a:t>For NN model, after selection, 1D CNN model is selected to be used as a baseline.</a:t>
            </a:r>
          </a:p>
          <a:p>
            <a:endParaRPr lang="en-US" dirty="0"/>
          </a:p>
          <a:p>
            <a:r>
              <a:rPr lang="en-US" dirty="0"/>
              <a:t>One critical step for light-weight is feature engineering, which can make the model lightweight by embedding domain knowledge. Using </a:t>
            </a:r>
            <a:r>
              <a:rPr lang="en-US" b="1" dirty="0"/>
              <a:t>time- and frequency-domain features</a:t>
            </a:r>
            <a:r>
              <a:rPr lang="en-US" dirty="0"/>
              <a:t> and </a:t>
            </a:r>
            <a:r>
              <a:rPr lang="en-US" b="1" dirty="0"/>
              <a:t>down-sampling</a:t>
            </a:r>
            <a:r>
              <a:rPr lang="en-US" dirty="0"/>
              <a:t>, we reduce a signal from </a:t>
            </a:r>
            <a:r>
              <a:rPr lang="en-US" b="1" dirty="0"/>
              <a:t>6000 samples</a:t>
            </a:r>
            <a:r>
              <a:rPr lang="en-US" dirty="0"/>
              <a:t> to as few as </a:t>
            </a:r>
            <a:r>
              <a:rPr lang="en-US" b="1" dirty="0"/>
              <a:t>128 samples</a:t>
            </a:r>
            <a:r>
              <a:rPr lang="en-US" dirty="0"/>
              <a:t>.</a:t>
            </a:r>
          </a:p>
          <a:p>
            <a:endParaRPr lang="en-US" dirty="0"/>
          </a:p>
          <a:p>
            <a:r>
              <a:rPr lang="en-US" dirty="0"/>
              <a:t>After that, a </a:t>
            </a:r>
            <a:r>
              <a:rPr lang="en-US" b="1" dirty="0"/>
              <a:t>lightweight 1D CNN</a:t>
            </a:r>
            <a:r>
              <a:rPr lang="en-US" dirty="0"/>
              <a:t> with only </a:t>
            </a:r>
            <a:r>
              <a:rPr lang="en-US" b="1" dirty="0"/>
              <a:t>44 trainable parameters</a:t>
            </a:r>
            <a:r>
              <a:rPr lang="en-US" dirty="0"/>
              <a:t> is used for classification, ensuring both efficiency and accuracy.</a:t>
            </a:r>
          </a:p>
        </p:txBody>
      </p:sp>
      <p:sp>
        <p:nvSpPr>
          <p:cNvPr id="4" name="Slide Number Placeholder 3">
            <a:extLst>
              <a:ext uri="{FF2B5EF4-FFF2-40B4-BE49-F238E27FC236}">
                <a16:creationId xmlns:a16="http://schemas.microsoft.com/office/drawing/2014/main" id="{D0771031-1242-87CA-1135-DBA79253BF59}"/>
              </a:ext>
            </a:extLst>
          </p:cNvPr>
          <p:cNvSpPr>
            <a:spLocks noGrp="1"/>
          </p:cNvSpPr>
          <p:nvPr>
            <p:ph type="sldNum" sz="quarter" idx="5"/>
          </p:nvPr>
        </p:nvSpPr>
        <p:spPr/>
        <p:txBody>
          <a:bodyPr/>
          <a:lstStyle/>
          <a:p>
            <a:fld id="{B79CD4AB-B2FE-47E5-80C6-6E4533D7ABD9}" type="slidenum">
              <a:rPr lang="en-US" smtClean="0"/>
              <a:t>32</a:t>
            </a:fld>
            <a:endParaRPr lang="en-US"/>
          </a:p>
        </p:txBody>
      </p:sp>
    </p:spTree>
    <p:extLst>
      <p:ext uri="{BB962C8B-B14F-4D97-AF65-F5344CB8AC3E}">
        <p14:creationId xmlns:p14="http://schemas.microsoft.com/office/powerpoint/2010/main" val="4191287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5C115-9591-CA7C-8A62-C2EF9584F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5C24E-40A7-2819-B927-B3AFBF217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5F474-23B0-9F10-119F-5F404EB436B5}"/>
              </a:ext>
            </a:extLst>
          </p:cNvPr>
          <p:cNvSpPr>
            <a:spLocks noGrp="1"/>
          </p:cNvSpPr>
          <p:nvPr>
            <p:ph type="body" idx="1"/>
          </p:nvPr>
        </p:nvSpPr>
        <p:spPr/>
        <p:txBody>
          <a:bodyPr/>
          <a:lstStyle/>
          <a:p>
            <a:r>
              <a:rPr lang="en-US" dirty="0"/>
              <a:t>Though lightweight, the CNN model has a good performance for classification.</a:t>
            </a:r>
          </a:p>
          <a:p>
            <a:endParaRPr lang="en-US" dirty="0"/>
          </a:p>
          <a:p>
            <a:r>
              <a:rPr lang="en-US" dirty="0"/>
              <a:t>Used as a baseline model for FL.</a:t>
            </a:r>
          </a:p>
          <a:p>
            <a:endParaRPr lang="en-US" dirty="0"/>
          </a:p>
        </p:txBody>
      </p:sp>
      <p:sp>
        <p:nvSpPr>
          <p:cNvPr id="4" name="Slide Number Placeholder 3">
            <a:extLst>
              <a:ext uri="{FF2B5EF4-FFF2-40B4-BE49-F238E27FC236}">
                <a16:creationId xmlns:a16="http://schemas.microsoft.com/office/drawing/2014/main" id="{428478DA-D463-349E-178D-891C8A259B9E}"/>
              </a:ext>
            </a:extLst>
          </p:cNvPr>
          <p:cNvSpPr>
            <a:spLocks noGrp="1"/>
          </p:cNvSpPr>
          <p:nvPr>
            <p:ph type="sldNum" sz="quarter" idx="5"/>
          </p:nvPr>
        </p:nvSpPr>
        <p:spPr/>
        <p:txBody>
          <a:bodyPr/>
          <a:lstStyle/>
          <a:p>
            <a:fld id="{B79CD4AB-B2FE-47E5-80C6-6E4533D7ABD9}" type="slidenum">
              <a:rPr lang="en-US" smtClean="0"/>
              <a:t>33</a:t>
            </a:fld>
            <a:endParaRPr lang="en-US"/>
          </a:p>
        </p:txBody>
      </p:sp>
    </p:spTree>
    <p:extLst>
      <p:ext uri="{BB962C8B-B14F-4D97-AF65-F5344CB8AC3E}">
        <p14:creationId xmlns:p14="http://schemas.microsoft.com/office/powerpoint/2010/main" val="787685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410E-9FD4-7B2C-AA70-ED2B20906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A993C-65F3-C22F-BD64-7311E1952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DC4B8-B10D-3F1A-EF8A-DDDD095F467B}"/>
              </a:ext>
            </a:extLst>
          </p:cNvPr>
          <p:cNvSpPr>
            <a:spLocks noGrp="1"/>
          </p:cNvSpPr>
          <p:nvPr>
            <p:ph type="body" idx="1"/>
          </p:nvPr>
        </p:nvSpPr>
        <p:spPr/>
        <p:txBody>
          <a:bodyPr/>
          <a:lstStyle/>
          <a:p>
            <a:r>
              <a:rPr lang="en-US" dirty="0"/>
              <a:t>The FL part was finished in collaboration with two FYP students, </a:t>
            </a:r>
            <a:r>
              <a:rPr lang="en-US" dirty="0" err="1"/>
              <a:t>Khual</a:t>
            </a:r>
            <a:r>
              <a:rPr lang="en-US" dirty="0"/>
              <a:t> and John, and I want to thank them for their contributions.</a:t>
            </a:r>
          </a:p>
          <a:p>
            <a:endParaRPr lang="en-US" dirty="0"/>
          </a:p>
          <a:p>
            <a:r>
              <a:rPr lang="en-US" dirty="0"/>
              <a:t>In this study, a </a:t>
            </a:r>
            <a:r>
              <a:rPr lang="en-US" b="1" dirty="0"/>
              <a:t>laptop</a:t>
            </a:r>
            <a:r>
              <a:rPr lang="en-US" dirty="0"/>
              <a:t> was used to simulate the server, while </a:t>
            </a:r>
            <a:r>
              <a:rPr lang="en-US" b="1" dirty="0"/>
              <a:t>two Raspberry Pi</a:t>
            </a:r>
            <a:r>
              <a:rPr lang="en-US" dirty="0"/>
              <a:t> devices acted as the clients. </a:t>
            </a:r>
          </a:p>
          <a:p>
            <a:r>
              <a:rPr lang="en-US" dirty="0"/>
              <a:t>The specifications of these devices are shown in the table.</a:t>
            </a:r>
          </a:p>
          <a:p>
            <a:endParaRPr lang="en-US" dirty="0"/>
          </a:p>
          <a:p>
            <a:r>
              <a:rPr lang="en-US" dirty="0"/>
              <a:t>The simulation setup is displayed on the right-hand side. Note that size of dataset is different to simulate a common case in reality.</a:t>
            </a:r>
          </a:p>
          <a:p>
            <a:endParaRPr lang="en-US" dirty="0"/>
          </a:p>
        </p:txBody>
      </p:sp>
      <p:sp>
        <p:nvSpPr>
          <p:cNvPr id="4" name="Slide Number Placeholder 3">
            <a:extLst>
              <a:ext uri="{FF2B5EF4-FFF2-40B4-BE49-F238E27FC236}">
                <a16:creationId xmlns:a16="http://schemas.microsoft.com/office/drawing/2014/main" id="{999DC28B-623B-0EAC-20D9-A540F6EFFEB5}"/>
              </a:ext>
            </a:extLst>
          </p:cNvPr>
          <p:cNvSpPr>
            <a:spLocks noGrp="1"/>
          </p:cNvSpPr>
          <p:nvPr>
            <p:ph type="sldNum" sz="quarter" idx="5"/>
          </p:nvPr>
        </p:nvSpPr>
        <p:spPr/>
        <p:txBody>
          <a:bodyPr/>
          <a:lstStyle/>
          <a:p>
            <a:fld id="{B79CD4AB-B2FE-47E5-80C6-6E4533D7ABD9}" type="slidenum">
              <a:rPr lang="en-US" smtClean="0"/>
              <a:t>34</a:t>
            </a:fld>
            <a:endParaRPr lang="en-US"/>
          </a:p>
        </p:txBody>
      </p:sp>
    </p:spTree>
    <p:extLst>
      <p:ext uri="{BB962C8B-B14F-4D97-AF65-F5344CB8AC3E}">
        <p14:creationId xmlns:p14="http://schemas.microsoft.com/office/powerpoint/2010/main" val="2740840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C3DD4-E6D0-5BCA-FD22-0A0346233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FC1CB-3232-12C9-C389-0DEDA1500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08560-1ED4-21B8-3747-72EA392C2796}"/>
              </a:ext>
            </a:extLst>
          </p:cNvPr>
          <p:cNvSpPr>
            <a:spLocks noGrp="1"/>
          </p:cNvSpPr>
          <p:nvPr>
            <p:ph type="body" idx="1"/>
          </p:nvPr>
        </p:nvSpPr>
        <p:spPr/>
        <p:txBody>
          <a:bodyPr/>
          <a:lstStyle/>
          <a:p>
            <a:r>
              <a:rPr lang="en-US" dirty="0"/>
              <a:t>The programming part is based on Flask, a python-based web framework, and the communication is completed by HTTP protocol.</a:t>
            </a:r>
          </a:p>
          <a:p>
            <a:endParaRPr lang="en-US" dirty="0"/>
          </a:p>
          <a:p>
            <a:r>
              <a:rPr lang="en-US" dirty="0"/>
              <a:t>On the right-hand side is the flow chart for FL simulation, showing many technical considerations.</a:t>
            </a:r>
          </a:p>
        </p:txBody>
      </p:sp>
      <p:sp>
        <p:nvSpPr>
          <p:cNvPr id="4" name="Slide Number Placeholder 3">
            <a:extLst>
              <a:ext uri="{FF2B5EF4-FFF2-40B4-BE49-F238E27FC236}">
                <a16:creationId xmlns:a16="http://schemas.microsoft.com/office/drawing/2014/main" id="{D44588A4-7750-6611-87C7-848EFECA6DB5}"/>
              </a:ext>
            </a:extLst>
          </p:cNvPr>
          <p:cNvSpPr>
            <a:spLocks noGrp="1"/>
          </p:cNvSpPr>
          <p:nvPr>
            <p:ph type="sldNum" sz="quarter" idx="5"/>
          </p:nvPr>
        </p:nvSpPr>
        <p:spPr/>
        <p:txBody>
          <a:bodyPr/>
          <a:lstStyle/>
          <a:p>
            <a:fld id="{B79CD4AB-B2FE-47E5-80C6-6E4533D7ABD9}" type="slidenum">
              <a:rPr lang="en-US" smtClean="0"/>
              <a:t>35</a:t>
            </a:fld>
            <a:endParaRPr lang="en-US"/>
          </a:p>
        </p:txBody>
      </p:sp>
    </p:spTree>
    <p:extLst>
      <p:ext uri="{BB962C8B-B14F-4D97-AF65-F5344CB8AC3E}">
        <p14:creationId xmlns:p14="http://schemas.microsoft.com/office/powerpoint/2010/main" val="1380564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B6839-6D3D-808F-F344-EA95E08D0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5F04D-4CE8-0622-C2E3-529F57F9A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3EF81-944D-C7BF-6FD1-80D59FB7F41B}"/>
              </a:ext>
            </a:extLst>
          </p:cNvPr>
          <p:cNvSpPr>
            <a:spLocks noGrp="1"/>
          </p:cNvSpPr>
          <p:nvPr>
            <p:ph type="body" idx="1"/>
          </p:nvPr>
        </p:nvSpPr>
        <p:spPr/>
        <p:txBody>
          <a:bodyPr/>
          <a:lstStyle/>
          <a:p>
            <a:r>
              <a:rPr lang="en-US" dirty="0"/>
              <a:t>And here are the results.</a:t>
            </a:r>
          </a:p>
          <a:p>
            <a:endParaRPr lang="en-US" dirty="0"/>
          </a:p>
          <a:p>
            <a:r>
              <a:rPr lang="en-US" dirty="0"/>
              <a:t>These pictures are about the training process when training the baseline model without FL. </a:t>
            </a:r>
          </a:p>
          <a:p>
            <a:endParaRPr lang="en-US" dirty="0"/>
          </a:p>
          <a:p>
            <a:r>
              <a:rPr lang="en-US" dirty="0"/>
              <a:t>These pictures are about the training process when training the model with FL.</a:t>
            </a:r>
          </a:p>
          <a:p>
            <a:endParaRPr lang="en-US" dirty="0"/>
          </a:p>
          <a:p>
            <a:r>
              <a:rPr lang="en-US" dirty="0"/>
              <a:t>As can be seen, the model performance are quite similar, showing that FL will not introduce difference into model performance.</a:t>
            </a:r>
          </a:p>
        </p:txBody>
      </p:sp>
      <p:sp>
        <p:nvSpPr>
          <p:cNvPr id="4" name="Slide Number Placeholder 3">
            <a:extLst>
              <a:ext uri="{FF2B5EF4-FFF2-40B4-BE49-F238E27FC236}">
                <a16:creationId xmlns:a16="http://schemas.microsoft.com/office/drawing/2014/main" id="{CD49C111-558D-9772-95D2-2D1B5B9B6295}"/>
              </a:ext>
            </a:extLst>
          </p:cNvPr>
          <p:cNvSpPr>
            <a:spLocks noGrp="1"/>
          </p:cNvSpPr>
          <p:nvPr>
            <p:ph type="sldNum" sz="quarter" idx="5"/>
          </p:nvPr>
        </p:nvSpPr>
        <p:spPr/>
        <p:txBody>
          <a:bodyPr/>
          <a:lstStyle/>
          <a:p>
            <a:fld id="{B79CD4AB-B2FE-47E5-80C6-6E4533D7ABD9}" type="slidenum">
              <a:rPr lang="en-US" smtClean="0"/>
              <a:t>36</a:t>
            </a:fld>
            <a:endParaRPr lang="en-US"/>
          </a:p>
        </p:txBody>
      </p:sp>
    </p:spTree>
    <p:extLst>
      <p:ext uri="{BB962C8B-B14F-4D97-AF65-F5344CB8AC3E}">
        <p14:creationId xmlns:p14="http://schemas.microsoft.com/office/powerpoint/2010/main" val="2054802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FBA8B-A52C-EA97-9E4B-8771DAB7F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56FE0-5A20-CA85-418F-5AC1B7077C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6C2E6-3380-7AD4-CC6B-CC72B804F617}"/>
              </a:ext>
            </a:extLst>
          </p:cNvPr>
          <p:cNvSpPr>
            <a:spLocks noGrp="1"/>
          </p:cNvSpPr>
          <p:nvPr>
            <p:ph type="body" idx="1"/>
          </p:nvPr>
        </p:nvSpPr>
        <p:spPr/>
        <p:txBody>
          <a:bodyPr/>
          <a:lstStyle/>
          <a:p>
            <a:r>
              <a:rPr lang="en-US" dirty="0"/>
              <a:t>Now, let’s estimate the </a:t>
            </a:r>
            <a:r>
              <a:rPr lang="en-US" b="1" dirty="0"/>
              <a:t>communication payload</a:t>
            </a:r>
            <a:r>
              <a:rPr lang="en-US" dirty="0"/>
              <a:t> for these two training paradigms.</a:t>
            </a:r>
          </a:p>
          <a:p>
            <a:endParaRPr lang="en-US" dirty="0"/>
          </a:p>
          <a:p>
            <a:r>
              <a:rPr lang="en-US" dirty="0"/>
              <a:t>Without FL, all raw data must be sent to a remote server, resulting in a payload of about </a:t>
            </a:r>
            <a:r>
              <a:rPr lang="en-US" b="1" dirty="0"/>
              <a:t>1GB</a:t>
            </a:r>
            <a:r>
              <a:rPr lang="en-US" dirty="0"/>
              <a:t>—this means </a:t>
            </a:r>
            <a:r>
              <a:rPr lang="en-US" b="1" dirty="0"/>
              <a:t>high power consumption</a:t>
            </a:r>
            <a:r>
              <a:rPr lang="en-US" dirty="0"/>
              <a:t> and </a:t>
            </a:r>
            <a:r>
              <a:rPr lang="en-US" b="1" dirty="0"/>
              <a:t>latency</a:t>
            </a:r>
            <a:r>
              <a:rPr lang="en-US" dirty="0"/>
              <a:t>.</a:t>
            </a:r>
          </a:p>
          <a:p>
            <a:r>
              <a:rPr lang="en-US" dirty="0"/>
              <a:t>With FL, assuming </a:t>
            </a:r>
            <a:r>
              <a:rPr lang="en-US" b="1" dirty="0"/>
              <a:t>5 training rounds</a:t>
            </a:r>
            <a:r>
              <a:rPr lang="en-US" dirty="0"/>
              <a:t>, the payload is only about </a:t>
            </a:r>
            <a:r>
              <a:rPr lang="en-US" b="1" dirty="0"/>
              <a:t>4 KB</a:t>
            </a:r>
            <a:r>
              <a:rPr lang="en-US" dirty="0"/>
              <a:t>, which is significantly smaller. This highlights the potential of FL for IoT systems.</a:t>
            </a:r>
          </a:p>
          <a:p>
            <a:endParaRPr lang="en-US" dirty="0"/>
          </a:p>
          <a:p>
            <a:r>
              <a:rPr lang="en-US" dirty="0"/>
              <a:t>Looking ahead, there’s still much to be done. Currently, the mechanism runs on </a:t>
            </a:r>
            <a:r>
              <a:rPr lang="en-US" b="1" dirty="0"/>
              <a:t>MPU devices</a:t>
            </a:r>
            <a:r>
              <a:rPr lang="en-US" dirty="0"/>
              <a:t>, but we aim to move to </a:t>
            </a:r>
            <a:r>
              <a:rPr lang="en-US" b="1" dirty="0"/>
              <a:t>MCU devices</a:t>
            </a:r>
            <a:r>
              <a:rPr lang="en-US" dirty="0"/>
              <a:t>, which presents new challenges:</a:t>
            </a:r>
          </a:p>
          <a:p>
            <a:pPr>
              <a:buFont typeface="+mj-lt"/>
              <a:buAutoNum type="arabicPeriod"/>
            </a:pPr>
            <a:r>
              <a:rPr lang="en-US" b="1" dirty="0"/>
              <a:t>Onboard training</a:t>
            </a:r>
            <a:r>
              <a:rPr lang="en-US" dirty="0"/>
              <a:t>: MCU devices lack proper tools for training.</a:t>
            </a:r>
          </a:p>
          <a:p>
            <a:pPr>
              <a:buFont typeface="+mj-lt"/>
              <a:buAutoNum type="arabicPeriod"/>
            </a:pPr>
            <a:r>
              <a:rPr lang="en-US" b="1" dirty="0"/>
              <a:t>Multi-node coordination</a:t>
            </a:r>
            <a:r>
              <a:rPr lang="en-US" dirty="0"/>
              <a:t>: Efficient tools are needed for communication.</a:t>
            </a:r>
          </a:p>
          <a:p>
            <a:pPr>
              <a:buFont typeface="+mj-lt"/>
              <a:buAutoNum type="arabicPeriod"/>
            </a:pPr>
            <a:endParaRPr lang="en-US" dirty="0"/>
          </a:p>
          <a:p>
            <a:r>
              <a:rPr lang="en-US" dirty="0"/>
              <a:t>Once completed, we’ll conduct a more detailed evaluation, focusing on </a:t>
            </a:r>
            <a:r>
              <a:rPr lang="en-US" b="1" dirty="0"/>
              <a:t>communication overhead</a:t>
            </a:r>
            <a:r>
              <a:rPr lang="en-US" dirty="0"/>
              <a:t>, </a:t>
            </a:r>
            <a:r>
              <a:rPr lang="en-US" b="1" dirty="0"/>
              <a:t>power consumption</a:t>
            </a:r>
            <a:r>
              <a:rPr lang="en-US" dirty="0"/>
              <a:t>, and </a:t>
            </a:r>
            <a:r>
              <a:rPr lang="en-US" b="1" dirty="0"/>
              <a:t>latency</a:t>
            </a:r>
            <a:r>
              <a:rPr lang="en-US" dirty="0"/>
              <a:t>.</a:t>
            </a:r>
          </a:p>
        </p:txBody>
      </p:sp>
      <p:sp>
        <p:nvSpPr>
          <p:cNvPr id="4" name="Slide Number Placeholder 3">
            <a:extLst>
              <a:ext uri="{FF2B5EF4-FFF2-40B4-BE49-F238E27FC236}">
                <a16:creationId xmlns:a16="http://schemas.microsoft.com/office/drawing/2014/main" id="{F2FB502A-4571-6F09-7091-35FFBE929C92}"/>
              </a:ext>
            </a:extLst>
          </p:cNvPr>
          <p:cNvSpPr>
            <a:spLocks noGrp="1"/>
          </p:cNvSpPr>
          <p:nvPr>
            <p:ph type="sldNum" sz="quarter" idx="5"/>
          </p:nvPr>
        </p:nvSpPr>
        <p:spPr/>
        <p:txBody>
          <a:bodyPr/>
          <a:lstStyle/>
          <a:p>
            <a:fld id="{B79CD4AB-B2FE-47E5-80C6-6E4533D7ABD9}" type="slidenum">
              <a:rPr lang="en-US" smtClean="0"/>
              <a:t>37</a:t>
            </a:fld>
            <a:endParaRPr lang="en-US"/>
          </a:p>
        </p:txBody>
      </p:sp>
    </p:spTree>
    <p:extLst>
      <p:ext uri="{BB962C8B-B14F-4D97-AF65-F5344CB8AC3E}">
        <p14:creationId xmlns:p14="http://schemas.microsoft.com/office/powerpoint/2010/main" val="2939194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CD4AB-B2FE-47E5-80C6-6E4533D7ABD9}" type="slidenum">
              <a:rPr lang="en-US" smtClean="0"/>
              <a:t>38</a:t>
            </a:fld>
            <a:endParaRPr lang="en-US"/>
          </a:p>
        </p:txBody>
      </p:sp>
    </p:spTree>
    <p:extLst>
      <p:ext uri="{BB962C8B-B14F-4D97-AF65-F5344CB8AC3E}">
        <p14:creationId xmlns:p14="http://schemas.microsoft.com/office/powerpoint/2010/main" val="219568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12C6C-5D83-BCEB-C0E6-2CFF4F36F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8B5CC-A95B-7EA4-943C-808891B88C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536C3-7052-FBB7-762A-4DE33C5C466F}"/>
              </a:ext>
            </a:extLst>
          </p:cNvPr>
          <p:cNvSpPr>
            <a:spLocks noGrp="1"/>
          </p:cNvSpPr>
          <p:nvPr>
            <p:ph type="body" idx="1"/>
          </p:nvPr>
        </p:nvSpPr>
        <p:spPr/>
        <p:txBody>
          <a:bodyPr/>
          <a:lstStyle/>
          <a:p>
            <a:r>
              <a:rPr lang="en-US" b="1" dirty="0"/>
              <a:t>Prototyping:</a:t>
            </a:r>
            <a:br>
              <a:rPr lang="en-US" dirty="0"/>
            </a:br>
            <a:r>
              <a:rPr lang="en-US" dirty="0"/>
              <a:t>This research focuses on developing a framework for </a:t>
            </a:r>
            <a:r>
              <a:rPr lang="en-US" b="1" dirty="0"/>
              <a:t>edge intelligence-powered SHM applications</a:t>
            </a:r>
            <a:r>
              <a:rPr lang="en-US" dirty="0"/>
              <a:t> on </a:t>
            </a:r>
            <a:r>
              <a:rPr lang="en-US" b="1" dirty="0"/>
              <a:t>low-cost, low-power devices</a:t>
            </a:r>
            <a:r>
              <a:rPr lang="en-US" dirty="0"/>
              <a:t>, enabling long-term, large-scale autonomous sensing.</a:t>
            </a:r>
          </a:p>
          <a:p>
            <a:r>
              <a:rPr lang="en-US" dirty="0"/>
              <a:t>To support and validate this framework, a </a:t>
            </a:r>
            <a:r>
              <a:rPr lang="en-US" b="1" dirty="0"/>
              <a:t>low-cost, low-power sensor node</a:t>
            </a:r>
            <a:r>
              <a:rPr lang="en-US" dirty="0"/>
              <a:t> has been prototyped with a </a:t>
            </a:r>
            <a:r>
              <a:rPr lang="en-US" b="1" dirty="0"/>
              <a:t>layered and modularized software architecture</a:t>
            </a:r>
            <a:r>
              <a:rPr lang="en-US" dirty="0"/>
              <a:t>. Its effectiveness has been demonstrated in multiple projects.</a:t>
            </a:r>
          </a:p>
          <a:p>
            <a:endParaRPr lang="en-US" dirty="0"/>
          </a:p>
          <a:p>
            <a:r>
              <a:rPr lang="en-US" b="1" dirty="0"/>
              <a:t>Algorithm Development:</a:t>
            </a:r>
            <a:br>
              <a:rPr lang="en-US" dirty="0"/>
            </a:br>
            <a:r>
              <a:rPr lang="en-US" dirty="0"/>
              <a:t>This research introduces a </a:t>
            </a:r>
            <a:r>
              <a:rPr lang="en-US" b="1" dirty="0"/>
              <a:t>smart adaptive triggering mechanism</a:t>
            </a:r>
            <a:r>
              <a:rPr lang="en-US" dirty="0"/>
              <a:t> that integrates </a:t>
            </a:r>
            <a:r>
              <a:rPr lang="en-US" b="1" dirty="0"/>
              <a:t>feedback control, digital twin models, neural networks</a:t>
            </a:r>
            <a:r>
              <a:rPr lang="en-US" dirty="0"/>
              <a:t>, and </a:t>
            </a:r>
            <a:r>
              <a:rPr lang="en-US" b="1" dirty="0"/>
              <a:t>Bayesian Optimization</a:t>
            </a:r>
            <a:r>
              <a:rPr lang="en-US" dirty="0"/>
              <a:t> to achieve </a:t>
            </a:r>
            <a:r>
              <a:rPr lang="en-US" b="1" dirty="0"/>
              <a:t>fast-convergence parameter optimization</a:t>
            </a:r>
            <a:r>
              <a:rPr lang="en-US" dirty="0"/>
              <a:t> for event triggering.</a:t>
            </a:r>
          </a:p>
          <a:p>
            <a:r>
              <a:rPr lang="en-US" dirty="0"/>
              <a:t>Additionally, a </a:t>
            </a:r>
            <a:r>
              <a:rPr lang="en-US" b="1" dirty="0"/>
              <a:t>federated learning workflow</a:t>
            </a:r>
            <a:r>
              <a:rPr lang="en-US" dirty="0"/>
              <a:t> for SHM event classification is proposed, showing significant potential to </a:t>
            </a:r>
            <a:r>
              <a:rPr lang="en-US" b="1" dirty="0"/>
              <a:t>reduce communication overhead</a:t>
            </a:r>
            <a:r>
              <a:rPr lang="en-US" dirty="0"/>
              <a:t> and </a:t>
            </a:r>
            <a:r>
              <a:rPr lang="en-US" b="1" dirty="0"/>
              <a:t>power consumption</a:t>
            </a:r>
            <a:r>
              <a:rPr lang="en-US" dirty="0"/>
              <a:t>. </a:t>
            </a:r>
          </a:p>
        </p:txBody>
      </p:sp>
      <p:sp>
        <p:nvSpPr>
          <p:cNvPr id="4" name="Slide Number Placeholder 3">
            <a:extLst>
              <a:ext uri="{FF2B5EF4-FFF2-40B4-BE49-F238E27FC236}">
                <a16:creationId xmlns:a16="http://schemas.microsoft.com/office/drawing/2014/main" id="{5EE833AD-5C23-393E-6AD9-15008AB01E2F}"/>
              </a:ext>
            </a:extLst>
          </p:cNvPr>
          <p:cNvSpPr>
            <a:spLocks noGrp="1"/>
          </p:cNvSpPr>
          <p:nvPr>
            <p:ph type="sldNum" sz="quarter" idx="5"/>
          </p:nvPr>
        </p:nvSpPr>
        <p:spPr/>
        <p:txBody>
          <a:bodyPr/>
          <a:lstStyle/>
          <a:p>
            <a:fld id="{B79CD4AB-B2FE-47E5-80C6-6E4533D7ABD9}" type="slidenum">
              <a:rPr lang="en-US" smtClean="0"/>
              <a:t>39</a:t>
            </a:fld>
            <a:endParaRPr lang="en-US"/>
          </a:p>
        </p:txBody>
      </p:sp>
    </p:spTree>
    <p:extLst>
      <p:ext uri="{BB962C8B-B14F-4D97-AF65-F5344CB8AC3E}">
        <p14:creationId xmlns:p14="http://schemas.microsoft.com/office/powerpoint/2010/main" val="2212393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9533B-975C-CCF8-0AEF-0A7D30F64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60C9E-6FBD-DEB4-B3C7-D7F0A386C4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B00F3F-FE63-0CE7-8E7C-0CCAA42D8317}"/>
              </a:ext>
            </a:extLst>
          </p:cNvPr>
          <p:cNvSpPr>
            <a:spLocks noGrp="1"/>
          </p:cNvSpPr>
          <p:nvPr>
            <p:ph type="body" idx="1"/>
          </p:nvPr>
        </p:nvSpPr>
        <p:spPr/>
        <p:txBody>
          <a:bodyPr/>
          <a:lstStyle/>
          <a:p>
            <a:r>
              <a:rPr lang="en-US" dirty="0"/>
              <a:t>Till now, I have one paper got accepted, and two under preparation.</a:t>
            </a:r>
          </a:p>
          <a:p>
            <a:endParaRPr lang="en-US" dirty="0"/>
          </a:p>
          <a:p>
            <a:r>
              <a:rPr lang="en-US" dirty="0"/>
              <a:t>As for future studies:</a:t>
            </a:r>
          </a:p>
          <a:p>
            <a:endParaRPr lang="en-US" dirty="0"/>
          </a:p>
          <a:p>
            <a:r>
              <a:rPr lang="en-US" dirty="0"/>
              <a:t>First, the prototyping part will be continued.</a:t>
            </a:r>
          </a:p>
          <a:p>
            <a:endParaRPr lang="en-US" dirty="0"/>
          </a:p>
          <a:p>
            <a:r>
              <a:rPr lang="en-US" dirty="0"/>
              <a:t>Second, the FL learning part will move onto MCU devices, focusing on onboard training and multimode coordination.</a:t>
            </a:r>
          </a:p>
          <a:p>
            <a:endParaRPr lang="en-US" dirty="0"/>
          </a:p>
          <a:p>
            <a:r>
              <a:rPr lang="en-US" dirty="0"/>
              <a:t>Thirdly, I will explore more edge intelligence approaches, for example, multi-agent system.</a:t>
            </a:r>
          </a:p>
          <a:p>
            <a:endParaRPr lang="en-US" dirty="0"/>
          </a:p>
          <a:p>
            <a:r>
              <a:rPr lang="en-US" dirty="0"/>
              <a:t>And here is the timeline for my PhD study.</a:t>
            </a:r>
          </a:p>
        </p:txBody>
      </p:sp>
      <p:sp>
        <p:nvSpPr>
          <p:cNvPr id="4" name="Slide Number Placeholder 3">
            <a:extLst>
              <a:ext uri="{FF2B5EF4-FFF2-40B4-BE49-F238E27FC236}">
                <a16:creationId xmlns:a16="http://schemas.microsoft.com/office/drawing/2014/main" id="{84FE22A8-34B6-4252-17BF-D287B5C8EB73}"/>
              </a:ext>
            </a:extLst>
          </p:cNvPr>
          <p:cNvSpPr>
            <a:spLocks noGrp="1"/>
          </p:cNvSpPr>
          <p:nvPr>
            <p:ph type="sldNum" sz="quarter" idx="5"/>
          </p:nvPr>
        </p:nvSpPr>
        <p:spPr/>
        <p:txBody>
          <a:bodyPr/>
          <a:lstStyle/>
          <a:p>
            <a:fld id="{B79CD4AB-B2FE-47E5-80C6-6E4533D7ABD9}" type="slidenum">
              <a:rPr lang="en-US" smtClean="0"/>
              <a:t>40</a:t>
            </a:fld>
            <a:endParaRPr lang="en-US"/>
          </a:p>
        </p:txBody>
      </p:sp>
    </p:spTree>
    <p:extLst>
      <p:ext uri="{BB962C8B-B14F-4D97-AF65-F5344CB8AC3E}">
        <p14:creationId xmlns:p14="http://schemas.microsoft.com/office/powerpoint/2010/main" val="3692508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lose your patience, lets me outline my research contents.</a:t>
            </a:r>
          </a:p>
          <a:p>
            <a:endParaRPr lang="en-US" dirty="0"/>
          </a:p>
          <a:p>
            <a:r>
              <a:rPr lang="en-US" dirty="0"/>
              <a:t>My efforts for this study can be divided into two parts: Prototyping Development and Algorithm Development. These two parts support and drive each other.</a:t>
            </a:r>
          </a:p>
          <a:p>
            <a:endParaRPr lang="en-US" dirty="0"/>
          </a:p>
          <a:p>
            <a:r>
              <a:rPr lang="en-US" dirty="0"/>
              <a:t>So, a sensing platform development should have a frontend and a backend. And I do want to highlight that, the framework is embodied as a part of the middleware of the front end. For short, it is named as </a:t>
            </a:r>
            <a:r>
              <a:rPr lang="en-US" dirty="0" err="1"/>
              <a:t>TinySHM</a:t>
            </a:r>
            <a:r>
              <a:rPr lang="en-US" dirty="0"/>
              <a:t>. It features the capability of edge computing and intelligence, and specially designed for SHM. </a:t>
            </a:r>
          </a:p>
          <a:p>
            <a:endParaRPr lang="en-US" dirty="0"/>
          </a:p>
          <a:p>
            <a:r>
              <a:rPr lang="en-US" dirty="0"/>
              <a:t>As for algorithm development, there is no way to cover every topic in SHM. So, what I am doing here is to focus on several typical and important issues.</a:t>
            </a:r>
          </a:p>
          <a:p>
            <a:pPr marL="228600" indent="-228600">
              <a:buAutoNum type="arabicParenBoth"/>
            </a:pPr>
            <a:r>
              <a:rPr lang="en-US" dirty="0"/>
              <a:t>The first topic is to design a smart adaptive triggering mechanism to fine-tune triggering parameters for low false trigger and low missed trigger rates. And this topic is single-node level issue.</a:t>
            </a:r>
          </a:p>
          <a:p>
            <a:pPr marL="228600" indent="-228600">
              <a:buAutoNum type="arabicParenBoth"/>
            </a:pPr>
            <a:r>
              <a:rPr lang="en-US" dirty="0"/>
              <a:t>The second topic is a multi-node level issue, required coordination. It is about federated learning of event classification in SHM, and it has the potential to reduce transmission overhead and power consumption.</a:t>
            </a:r>
          </a:p>
          <a:p>
            <a:pPr marL="0" indent="0">
              <a:buNone/>
            </a:pPr>
            <a:r>
              <a:rPr lang="en-US" dirty="0"/>
              <a:t>(3) In future, there will more …</a:t>
            </a:r>
          </a:p>
        </p:txBody>
      </p:sp>
      <p:sp>
        <p:nvSpPr>
          <p:cNvPr id="4" name="Slide Number Placeholder 3"/>
          <p:cNvSpPr>
            <a:spLocks noGrp="1"/>
          </p:cNvSpPr>
          <p:nvPr>
            <p:ph type="sldNum" sz="quarter" idx="5"/>
          </p:nvPr>
        </p:nvSpPr>
        <p:spPr/>
        <p:txBody>
          <a:bodyPr/>
          <a:lstStyle/>
          <a:p>
            <a:fld id="{B79CD4AB-B2FE-47E5-80C6-6E4533D7ABD9}" type="slidenum">
              <a:rPr lang="en-US" smtClean="0"/>
              <a:t>5</a:t>
            </a:fld>
            <a:endParaRPr lang="en-US"/>
          </a:p>
        </p:txBody>
      </p:sp>
    </p:spTree>
    <p:extLst>
      <p:ext uri="{BB962C8B-B14F-4D97-AF65-F5344CB8AC3E}">
        <p14:creationId xmlns:p14="http://schemas.microsoft.com/office/powerpoint/2010/main" val="3625864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CD4AB-B2FE-47E5-80C6-6E4533D7ABD9}" type="slidenum">
              <a:rPr lang="en-US" smtClean="0"/>
              <a:t>41</a:t>
            </a:fld>
            <a:endParaRPr lang="en-US"/>
          </a:p>
        </p:txBody>
      </p:sp>
    </p:spTree>
    <p:extLst>
      <p:ext uri="{BB962C8B-B14F-4D97-AF65-F5344CB8AC3E}">
        <p14:creationId xmlns:p14="http://schemas.microsoft.com/office/powerpoint/2010/main" val="3968838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3A162-4032-51CD-C670-97C6CB2B4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BD3C2-37ED-91FB-5CD3-021591B98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BBCEF-B4A8-E34B-1FE1-CE4E7C4190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BD73F7-9994-D2A5-4BD0-04730C607FFB}"/>
              </a:ext>
            </a:extLst>
          </p:cNvPr>
          <p:cNvSpPr>
            <a:spLocks noGrp="1"/>
          </p:cNvSpPr>
          <p:nvPr>
            <p:ph type="sldNum" sz="quarter" idx="5"/>
          </p:nvPr>
        </p:nvSpPr>
        <p:spPr/>
        <p:txBody>
          <a:bodyPr/>
          <a:lstStyle/>
          <a:p>
            <a:fld id="{B79CD4AB-B2FE-47E5-80C6-6E4533D7ABD9}" type="slidenum">
              <a:rPr lang="en-US" smtClean="0"/>
              <a:t>42</a:t>
            </a:fld>
            <a:endParaRPr lang="en-US"/>
          </a:p>
        </p:txBody>
      </p:sp>
    </p:spTree>
    <p:extLst>
      <p:ext uri="{BB962C8B-B14F-4D97-AF65-F5344CB8AC3E}">
        <p14:creationId xmlns:p14="http://schemas.microsoft.com/office/powerpoint/2010/main" val="3034379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CA5DC-7AD2-555A-71A6-D094D25F9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F62C73-726F-1C4E-FB5A-CA9C0E232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84A2E-4AF5-2E01-B9D3-41EF5147C2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3A122E-C7EA-03E4-0711-8A62787078D8}"/>
              </a:ext>
            </a:extLst>
          </p:cNvPr>
          <p:cNvSpPr>
            <a:spLocks noGrp="1"/>
          </p:cNvSpPr>
          <p:nvPr>
            <p:ph type="sldNum" sz="quarter" idx="5"/>
          </p:nvPr>
        </p:nvSpPr>
        <p:spPr/>
        <p:txBody>
          <a:bodyPr/>
          <a:lstStyle/>
          <a:p>
            <a:fld id="{B79CD4AB-B2FE-47E5-80C6-6E4533D7ABD9}" type="slidenum">
              <a:rPr lang="en-US" smtClean="0"/>
              <a:t>43</a:t>
            </a:fld>
            <a:endParaRPr lang="en-US"/>
          </a:p>
        </p:txBody>
      </p:sp>
    </p:spTree>
    <p:extLst>
      <p:ext uri="{BB962C8B-B14F-4D97-AF65-F5344CB8AC3E}">
        <p14:creationId xmlns:p14="http://schemas.microsoft.com/office/powerpoint/2010/main" val="2310228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BBF09-2BE2-4361-A1A5-33953545C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9849D-C792-DA7C-4EC4-40FB665E48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5DC5E0-5A46-2F76-74FB-45EB571EC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D1B122-B13A-DE95-68AE-ACABB7CDA154}"/>
              </a:ext>
            </a:extLst>
          </p:cNvPr>
          <p:cNvSpPr>
            <a:spLocks noGrp="1"/>
          </p:cNvSpPr>
          <p:nvPr>
            <p:ph type="sldNum" sz="quarter" idx="5"/>
          </p:nvPr>
        </p:nvSpPr>
        <p:spPr/>
        <p:txBody>
          <a:bodyPr/>
          <a:lstStyle/>
          <a:p>
            <a:fld id="{B79CD4AB-B2FE-47E5-80C6-6E4533D7ABD9}" type="slidenum">
              <a:rPr lang="en-US" smtClean="0"/>
              <a:t>44</a:t>
            </a:fld>
            <a:endParaRPr lang="en-US"/>
          </a:p>
        </p:txBody>
      </p:sp>
    </p:spTree>
    <p:extLst>
      <p:ext uri="{BB962C8B-B14F-4D97-AF65-F5344CB8AC3E}">
        <p14:creationId xmlns:p14="http://schemas.microsoft.com/office/powerpoint/2010/main" val="573367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B13BC-47C8-8EF9-AF9D-6BD619D8A1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62DBA-5DA5-52FE-F261-C3B50C09E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E2D0B8-924A-079B-C29D-358C951D8E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EEB984-2D4F-3E84-F75E-51E4E188E0F5}"/>
              </a:ext>
            </a:extLst>
          </p:cNvPr>
          <p:cNvSpPr>
            <a:spLocks noGrp="1"/>
          </p:cNvSpPr>
          <p:nvPr>
            <p:ph type="sldNum" sz="quarter" idx="5"/>
          </p:nvPr>
        </p:nvSpPr>
        <p:spPr/>
        <p:txBody>
          <a:bodyPr/>
          <a:lstStyle/>
          <a:p>
            <a:fld id="{B79CD4AB-B2FE-47E5-80C6-6E4533D7ABD9}" type="slidenum">
              <a:rPr lang="en-US" smtClean="0"/>
              <a:t>45</a:t>
            </a:fld>
            <a:endParaRPr lang="en-US"/>
          </a:p>
        </p:txBody>
      </p:sp>
    </p:spTree>
    <p:extLst>
      <p:ext uri="{BB962C8B-B14F-4D97-AF65-F5344CB8AC3E}">
        <p14:creationId xmlns:p14="http://schemas.microsoft.com/office/powerpoint/2010/main" val="2363372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7306C-2CD7-5CE3-024E-7E7931FDAB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3F387-D95A-D9A2-BDEF-222B7A2FA5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AB6EB-6B03-1C9B-1D4F-57469AB915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AE513E-8AE1-0D96-F376-FAFC2055F97E}"/>
              </a:ext>
            </a:extLst>
          </p:cNvPr>
          <p:cNvSpPr>
            <a:spLocks noGrp="1"/>
          </p:cNvSpPr>
          <p:nvPr>
            <p:ph type="sldNum" sz="quarter" idx="5"/>
          </p:nvPr>
        </p:nvSpPr>
        <p:spPr/>
        <p:txBody>
          <a:bodyPr/>
          <a:lstStyle/>
          <a:p>
            <a:fld id="{B79CD4AB-B2FE-47E5-80C6-6E4533D7ABD9}" type="slidenum">
              <a:rPr lang="en-US" smtClean="0"/>
              <a:t>46</a:t>
            </a:fld>
            <a:endParaRPr lang="en-US"/>
          </a:p>
        </p:txBody>
      </p:sp>
    </p:spTree>
    <p:extLst>
      <p:ext uri="{BB962C8B-B14F-4D97-AF65-F5344CB8AC3E}">
        <p14:creationId xmlns:p14="http://schemas.microsoft.com/office/powerpoint/2010/main" val="1550458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D43B4-0EFC-BED7-F8C4-A05DB9A30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2E9DB-BA00-30CF-FC0B-7B1F718ADD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4A757-04EF-526B-1014-7890BCAB18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872AC1-B18D-7A41-5A2D-A04BF7077D3D}"/>
              </a:ext>
            </a:extLst>
          </p:cNvPr>
          <p:cNvSpPr>
            <a:spLocks noGrp="1"/>
          </p:cNvSpPr>
          <p:nvPr>
            <p:ph type="sldNum" sz="quarter" idx="5"/>
          </p:nvPr>
        </p:nvSpPr>
        <p:spPr/>
        <p:txBody>
          <a:bodyPr/>
          <a:lstStyle/>
          <a:p>
            <a:fld id="{B79CD4AB-B2FE-47E5-80C6-6E4533D7ABD9}" type="slidenum">
              <a:rPr lang="en-US" smtClean="0"/>
              <a:t>47</a:t>
            </a:fld>
            <a:endParaRPr lang="en-US"/>
          </a:p>
        </p:txBody>
      </p:sp>
    </p:spTree>
    <p:extLst>
      <p:ext uri="{BB962C8B-B14F-4D97-AF65-F5344CB8AC3E}">
        <p14:creationId xmlns:p14="http://schemas.microsoft.com/office/powerpoint/2010/main" val="11975951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7A3F7-E1B4-CDF6-C407-26802FD95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B048D-8DD0-520F-42CB-EE11EED42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7B4F0-8D82-7322-3162-2AC1845C2A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695264-50B2-16F0-388E-17E70DB5F149}"/>
              </a:ext>
            </a:extLst>
          </p:cNvPr>
          <p:cNvSpPr>
            <a:spLocks noGrp="1"/>
          </p:cNvSpPr>
          <p:nvPr>
            <p:ph type="sldNum" sz="quarter" idx="5"/>
          </p:nvPr>
        </p:nvSpPr>
        <p:spPr/>
        <p:txBody>
          <a:bodyPr/>
          <a:lstStyle/>
          <a:p>
            <a:fld id="{B79CD4AB-B2FE-47E5-80C6-6E4533D7ABD9}" type="slidenum">
              <a:rPr lang="en-US" smtClean="0"/>
              <a:t>48</a:t>
            </a:fld>
            <a:endParaRPr lang="en-US"/>
          </a:p>
        </p:txBody>
      </p:sp>
    </p:spTree>
    <p:extLst>
      <p:ext uri="{BB962C8B-B14F-4D97-AF65-F5344CB8AC3E}">
        <p14:creationId xmlns:p14="http://schemas.microsoft.com/office/powerpoint/2010/main" val="1188154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D22-74B5-156C-81D7-315FF6BEA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A5978-4E65-5D28-3562-8EF913179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C147C-8E60-CCC9-4DF0-387FDC68D8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9F267C-0734-F952-1B63-14302F3F514F}"/>
              </a:ext>
            </a:extLst>
          </p:cNvPr>
          <p:cNvSpPr>
            <a:spLocks noGrp="1"/>
          </p:cNvSpPr>
          <p:nvPr>
            <p:ph type="sldNum" sz="quarter" idx="5"/>
          </p:nvPr>
        </p:nvSpPr>
        <p:spPr/>
        <p:txBody>
          <a:bodyPr/>
          <a:lstStyle/>
          <a:p>
            <a:fld id="{B79CD4AB-B2FE-47E5-80C6-6E4533D7ABD9}" type="slidenum">
              <a:rPr lang="en-US" smtClean="0"/>
              <a:t>49</a:t>
            </a:fld>
            <a:endParaRPr lang="en-US"/>
          </a:p>
        </p:txBody>
      </p:sp>
    </p:spTree>
    <p:extLst>
      <p:ext uri="{BB962C8B-B14F-4D97-AF65-F5344CB8AC3E}">
        <p14:creationId xmlns:p14="http://schemas.microsoft.com/office/powerpoint/2010/main" val="3287478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76FAB-B6AB-176C-EA86-9C8373C10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BA7F2-6A31-3C52-0344-6DBFFB579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D7E7D-3E8B-BFA9-85EB-3BDBA6D486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9CF7CD-CFF1-29D5-814B-85A5716BF6A9}"/>
              </a:ext>
            </a:extLst>
          </p:cNvPr>
          <p:cNvSpPr>
            <a:spLocks noGrp="1"/>
          </p:cNvSpPr>
          <p:nvPr>
            <p:ph type="sldNum" sz="quarter" idx="5"/>
          </p:nvPr>
        </p:nvSpPr>
        <p:spPr/>
        <p:txBody>
          <a:bodyPr/>
          <a:lstStyle/>
          <a:p>
            <a:fld id="{B79CD4AB-B2FE-47E5-80C6-6E4533D7ABD9}" type="slidenum">
              <a:rPr lang="en-US" smtClean="0"/>
              <a:t>50</a:t>
            </a:fld>
            <a:endParaRPr lang="en-US"/>
          </a:p>
        </p:txBody>
      </p:sp>
    </p:spTree>
    <p:extLst>
      <p:ext uri="{BB962C8B-B14F-4D97-AF65-F5344CB8AC3E}">
        <p14:creationId xmlns:p14="http://schemas.microsoft.com/office/powerpoint/2010/main" val="289233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Innovations and Contributions</a:t>
            </a:r>
          </a:p>
          <a:p>
            <a:endParaRPr lang="en-US" dirty="0"/>
          </a:p>
          <a:p>
            <a:r>
              <a:rPr lang="en-US" dirty="0"/>
              <a:t>For the prototype part:</a:t>
            </a:r>
          </a:p>
          <a:p>
            <a:r>
              <a:rPr lang="en-US" dirty="0"/>
              <a:t>(1) It is designed for low-power low-cost edge devices</a:t>
            </a:r>
          </a:p>
          <a:p>
            <a:r>
              <a:rPr lang="en-US" dirty="0"/>
              <a:t>(2) It is developed in a product-oriented manner</a:t>
            </a:r>
          </a:p>
          <a:p>
            <a:r>
              <a:rPr lang="en-US" dirty="0"/>
              <a:t>(3) It is domain specific, specially for SHM</a:t>
            </a:r>
          </a:p>
          <a:p>
            <a:r>
              <a:rPr lang="en-US" dirty="0"/>
              <a:t>(4) It supports edge computing and intelligence</a:t>
            </a:r>
          </a:p>
          <a:p>
            <a:endParaRPr lang="en-US" dirty="0"/>
          </a:p>
          <a:p>
            <a:r>
              <a:rPr lang="en-US" dirty="0"/>
              <a:t>As for the algorithm part:</a:t>
            </a:r>
          </a:p>
          <a:p>
            <a:pPr marL="228600" indent="-228600">
              <a:buAutoNum type="arabicParenBoth"/>
            </a:pPr>
            <a:r>
              <a:rPr lang="en-US" dirty="0"/>
              <a:t>For the adaptive triggering mechanism, we have achieved adaptive fast-convergence to optimal triggering configurations.</a:t>
            </a:r>
          </a:p>
          <a:p>
            <a:pPr marL="228600" indent="-228600">
              <a:buAutoNum type="arabicParenBoth"/>
            </a:pPr>
            <a:r>
              <a:rPr lang="en-US" dirty="0"/>
              <a:t>We have proposed a federated learning workflow for event classification featuring low transmission payload and low power consumption.</a:t>
            </a:r>
          </a:p>
        </p:txBody>
      </p:sp>
      <p:sp>
        <p:nvSpPr>
          <p:cNvPr id="4" name="Slide Number Placeholder 3"/>
          <p:cNvSpPr>
            <a:spLocks noGrp="1"/>
          </p:cNvSpPr>
          <p:nvPr>
            <p:ph type="sldNum" sz="quarter" idx="5"/>
          </p:nvPr>
        </p:nvSpPr>
        <p:spPr/>
        <p:txBody>
          <a:bodyPr/>
          <a:lstStyle/>
          <a:p>
            <a:fld id="{B79CD4AB-B2FE-47E5-80C6-6E4533D7ABD9}" type="slidenum">
              <a:rPr lang="en-US" smtClean="0"/>
              <a:t>6</a:t>
            </a:fld>
            <a:endParaRPr lang="en-US"/>
          </a:p>
        </p:txBody>
      </p:sp>
    </p:spTree>
    <p:extLst>
      <p:ext uri="{BB962C8B-B14F-4D97-AF65-F5344CB8AC3E}">
        <p14:creationId xmlns:p14="http://schemas.microsoft.com/office/powerpoint/2010/main" val="34190471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9AFCA-E80D-EA14-B31B-5F03BE581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C0032-0057-948C-7B08-5F402D4D8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C46EF8-F65E-1E6C-0FFB-0525C3C4DE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95EE08-9D39-D213-53E1-4E8E3C6D5107}"/>
              </a:ext>
            </a:extLst>
          </p:cNvPr>
          <p:cNvSpPr>
            <a:spLocks noGrp="1"/>
          </p:cNvSpPr>
          <p:nvPr>
            <p:ph type="sldNum" sz="quarter" idx="5"/>
          </p:nvPr>
        </p:nvSpPr>
        <p:spPr/>
        <p:txBody>
          <a:bodyPr/>
          <a:lstStyle/>
          <a:p>
            <a:fld id="{B79CD4AB-B2FE-47E5-80C6-6E4533D7ABD9}" type="slidenum">
              <a:rPr lang="en-US" smtClean="0"/>
              <a:t>51</a:t>
            </a:fld>
            <a:endParaRPr lang="en-US"/>
          </a:p>
        </p:txBody>
      </p:sp>
    </p:spTree>
    <p:extLst>
      <p:ext uri="{BB962C8B-B14F-4D97-AF65-F5344CB8AC3E}">
        <p14:creationId xmlns:p14="http://schemas.microsoft.com/office/powerpoint/2010/main" val="3114506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46C35-DC41-029A-7BCB-F2D948842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293D7-5602-1024-7F39-A809D423A4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9A792-C58C-5FE3-2E82-70E5014B78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09EF59-E49F-326E-F085-EA45546630FD}"/>
              </a:ext>
            </a:extLst>
          </p:cNvPr>
          <p:cNvSpPr>
            <a:spLocks noGrp="1"/>
          </p:cNvSpPr>
          <p:nvPr>
            <p:ph type="sldNum" sz="quarter" idx="5"/>
          </p:nvPr>
        </p:nvSpPr>
        <p:spPr/>
        <p:txBody>
          <a:bodyPr/>
          <a:lstStyle/>
          <a:p>
            <a:fld id="{B79CD4AB-B2FE-47E5-80C6-6E4533D7ABD9}" type="slidenum">
              <a:rPr lang="en-US" smtClean="0"/>
              <a:t>52</a:t>
            </a:fld>
            <a:endParaRPr lang="en-US"/>
          </a:p>
        </p:txBody>
      </p:sp>
    </p:spTree>
    <p:extLst>
      <p:ext uri="{BB962C8B-B14F-4D97-AF65-F5344CB8AC3E}">
        <p14:creationId xmlns:p14="http://schemas.microsoft.com/office/powerpoint/2010/main" val="548544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C2094-B7B7-37C3-8970-155377A80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D32D1-0F02-6861-E837-385A2485E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CD1272-E0E6-1CC3-88EC-53D5D4E9CC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B70DAA-762F-C683-86D0-A92987E55B68}"/>
              </a:ext>
            </a:extLst>
          </p:cNvPr>
          <p:cNvSpPr>
            <a:spLocks noGrp="1"/>
          </p:cNvSpPr>
          <p:nvPr>
            <p:ph type="sldNum" sz="quarter" idx="5"/>
          </p:nvPr>
        </p:nvSpPr>
        <p:spPr/>
        <p:txBody>
          <a:bodyPr/>
          <a:lstStyle/>
          <a:p>
            <a:fld id="{B79CD4AB-B2FE-47E5-80C6-6E4533D7ABD9}" type="slidenum">
              <a:rPr lang="en-US" smtClean="0"/>
              <a:t>53</a:t>
            </a:fld>
            <a:endParaRPr lang="en-US"/>
          </a:p>
        </p:txBody>
      </p:sp>
    </p:spTree>
    <p:extLst>
      <p:ext uri="{BB962C8B-B14F-4D97-AF65-F5344CB8AC3E}">
        <p14:creationId xmlns:p14="http://schemas.microsoft.com/office/powerpoint/2010/main" val="3656486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019BF-2333-08DE-CC1A-42367B33D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118863-928D-AA4B-1B5F-AF428DFC4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8E9A5-A5C7-4B49-AED7-83D323A7DC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8950A1-0FB8-0F9F-72C3-A3ABA30E0EF7}"/>
              </a:ext>
            </a:extLst>
          </p:cNvPr>
          <p:cNvSpPr>
            <a:spLocks noGrp="1"/>
          </p:cNvSpPr>
          <p:nvPr>
            <p:ph type="sldNum" sz="quarter" idx="5"/>
          </p:nvPr>
        </p:nvSpPr>
        <p:spPr/>
        <p:txBody>
          <a:bodyPr/>
          <a:lstStyle/>
          <a:p>
            <a:fld id="{B79CD4AB-B2FE-47E5-80C6-6E4533D7ABD9}" type="slidenum">
              <a:rPr lang="en-US" smtClean="0"/>
              <a:t>54</a:t>
            </a:fld>
            <a:endParaRPr lang="en-US"/>
          </a:p>
        </p:txBody>
      </p:sp>
    </p:spTree>
    <p:extLst>
      <p:ext uri="{BB962C8B-B14F-4D97-AF65-F5344CB8AC3E}">
        <p14:creationId xmlns:p14="http://schemas.microsoft.com/office/powerpoint/2010/main" val="4261477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6AD67-7AD7-3456-B666-1130E7789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BE5CF-0809-FCE7-56EB-739640651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6B02-7AAD-4A9D-7BB8-50845B8EB0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99C63C-DE32-E5E2-3437-378FA470B9CE}"/>
              </a:ext>
            </a:extLst>
          </p:cNvPr>
          <p:cNvSpPr>
            <a:spLocks noGrp="1"/>
          </p:cNvSpPr>
          <p:nvPr>
            <p:ph type="sldNum" sz="quarter" idx="5"/>
          </p:nvPr>
        </p:nvSpPr>
        <p:spPr/>
        <p:txBody>
          <a:bodyPr/>
          <a:lstStyle/>
          <a:p>
            <a:fld id="{B79CD4AB-B2FE-47E5-80C6-6E4533D7ABD9}" type="slidenum">
              <a:rPr lang="en-US" smtClean="0"/>
              <a:t>55</a:t>
            </a:fld>
            <a:endParaRPr lang="en-US"/>
          </a:p>
        </p:txBody>
      </p:sp>
    </p:spTree>
    <p:extLst>
      <p:ext uri="{BB962C8B-B14F-4D97-AF65-F5344CB8AC3E}">
        <p14:creationId xmlns:p14="http://schemas.microsoft.com/office/powerpoint/2010/main" val="25531232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6650-FC6E-5333-70A7-02A0F1E29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75A76-3D43-BD88-56BC-845BDE889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7F523E-099D-ABBD-AE6B-3EE2B5A86A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C791FF-C05D-1ECF-787D-C838C3E0B78C}"/>
              </a:ext>
            </a:extLst>
          </p:cNvPr>
          <p:cNvSpPr>
            <a:spLocks noGrp="1"/>
          </p:cNvSpPr>
          <p:nvPr>
            <p:ph type="sldNum" sz="quarter" idx="5"/>
          </p:nvPr>
        </p:nvSpPr>
        <p:spPr/>
        <p:txBody>
          <a:bodyPr/>
          <a:lstStyle/>
          <a:p>
            <a:fld id="{B79CD4AB-B2FE-47E5-80C6-6E4533D7ABD9}" type="slidenum">
              <a:rPr lang="en-US" smtClean="0"/>
              <a:t>56</a:t>
            </a:fld>
            <a:endParaRPr lang="en-US"/>
          </a:p>
        </p:txBody>
      </p:sp>
    </p:spTree>
    <p:extLst>
      <p:ext uri="{BB962C8B-B14F-4D97-AF65-F5344CB8AC3E}">
        <p14:creationId xmlns:p14="http://schemas.microsoft.com/office/powerpoint/2010/main" val="3622303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3B247-B159-03B8-97CD-A6674220E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942219-0F67-EC4A-3797-C9BBEF18A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8CFE1-F6C2-DD16-37A6-D504641007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314295-16D9-1216-F9C7-8671D2B105F7}"/>
              </a:ext>
            </a:extLst>
          </p:cNvPr>
          <p:cNvSpPr>
            <a:spLocks noGrp="1"/>
          </p:cNvSpPr>
          <p:nvPr>
            <p:ph type="sldNum" sz="quarter" idx="5"/>
          </p:nvPr>
        </p:nvSpPr>
        <p:spPr/>
        <p:txBody>
          <a:bodyPr/>
          <a:lstStyle/>
          <a:p>
            <a:fld id="{B79CD4AB-B2FE-47E5-80C6-6E4533D7ABD9}" type="slidenum">
              <a:rPr lang="en-US" smtClean="0"/>
              <a:t>57</a:t>
            </a:fld>
            <a:endParaRPr lang="en-US"/>
          </a:p>
        </p:txBody>
      </p:sp>
    </p:spTree>
    <p:extLst>
      <p:ext uri="{BB962C8B-B14F-4D97-AF65-F5344CB8AC3E}">
        <p14:creationId xmlns:p14="http://schemas.microsoft.com/office/powerpoint/2010/main" val="3935445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934D-97AE-42DC-386A-EE21A00BB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52EAC-385E-91CF-60F7-D9E64FBF6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BAA3B-EC83-D608-DB69-369C42D0EE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21D076-74C2-C238-35EF-9D117C789D4B}"/>
              </a:ext>
            </a:extLst>
          </p:cNvPr>
          <p:cNvSpPr>
            <a:spLocks noGrp="1"/>
          </p:cNvSpPr>
          <p:nvPr>
            <p:ph type="sldNum" sz="quarter" idx="5"/>
          </p:nvPr>
        </p:nvSpPr>
        <p:spPr/>
        <p:txBody>
          <a:bodyPr/>
          <a:lstStyle/>
          <a:p>
            <a:fld id="{B79CD4AB-B2FE-47E5-80C6-6E4533D7ABD9}" type="slidenum">
              <a:rPr lang="en-US" smtClean="0"/>
              <a:t>58</a:t>
            </a:fld>
            <a:endParaRPr lang="en-US"/>
          </a:p>
        </p:txBody>
      </p:sp>
    </p:spTree>
    <p:extLst>
      <p:ext uri="{BB962C8B-B14F-4D97-AF65-F5344CB8AC3E}">
        <p14:creationId xmlns:p14="http://schemas.microsoft.com/office/powerpoint/2010/main" val="2359086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4A395-BC92-AAB5-DB62-625894330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CF051-0715-5748-1FC5-0C8DA0501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3B569-81D7-461C-D0B9-EAF8EC03BE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BE1A4C-977E-3A71-AD92-32149D9AF921}"/>
              </a:ext>
            </a:extLst>
          </p:cNvPr>
          <p:cNvSpPr>
            <a:spLocks noGrp="1"/>
          </p:cNvSpPr>
          <p:nvPr>
            <p:ph type="sldNum" sz="quarter" idx="5"/>
          </p:nvPr>
        </p:nvSpPr>
        <p:spPr/>
        <p:txBody>
          <a:bodyPr/>
          <a:lstStyle/>
          <a:p>
            <a:fld id="{B79CD4AB-B2FE-47E5-80C6-6E4533D7ABD9}" type="slidenum">
              <a:rPr lang="en-US" smtClean="0"/>
              <a:t>59</a:t>
            </a:fld>
            <a:endParaRPr lang="en-US"/>
          </a:p>
        </p:txBody>
      </p:sp>
    </p:spTree>
    <p:extLst>
      <p:ext uri="{BB962C8B-B14F-4D97-AF65-F5344CB8AC3E}">
        <p14:creationId xmlns:p14="http://schemas.microsoft.com/office/powerpoint/2010/main" val="3601257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3D2B4-0184-01D8-3906-82A430AD4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3136C-0660-5C8C-CCC2-572880078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5FEA5-66E0-7684-2C1A-D2173C5B2B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3B50B5-695E-E5E9-04D5-54E2E24FBDFE}"/>
              </a:ext>
            </a:extLst>
          </p:cNvPr>
          <p:cNvSpPr>
            <a:spLocks noGrp="1"/>
          </p:cNvSpPr>
          <p:nvPr>
            <p:ph type="sldNum" sz="quarter" idx="5"/>
          </p:nvPr>
        </p:nvSpPr>
        <p:spPr/>
        <p:txBody>
          <a:bodyPr/>
          <a:lstStyle/>
          <a:p>
            <a:fld id="{B79CD4AB-B2FE-47E5-80C6-6E4533D7ABD9}" type="slidenum">
              <a:rPr lang="en-US" smtClean="0"/>
              <a:t>60</a:t>
            </a:fld>
            <a:endParaRPr lang="en-US"/>
          </a:p>
        </p:txBody>
      </p:sp>
    </p:spTree>
    <p:extLst>
      <p:ext uri="{BB962C8B-B14F-4D97-AF65-F5344CB8AC3E}">
        <p14:creationId xmlns:p14="http://schemas.microsoft.com/office/powerpoint/2010/main" val="3362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this presentation will be organized in four chapters, with the first one about prototyping, the second and third one about algorithm development, and the last chapter is about conclusions and future plans.</a:t>
            </a:r>
          </a:p>
        </p:txBody>
      </p:sp>
      <p:sp>
        <p:nvSpPr>
          <p:cNvPr id="4" name="Slide Number Placeholder 3"/>
          <p:cNvSpPr>
            <a:spLocks noGrp="1"/>
          </p:cNvSpPr>
          <p:nvPr>
            <p:ph type="sldNum" sz="quarter" idx="5"/>
          </p:nvPr>
        </p:nvSpPr>
        <p:spPr/>
        <p:txBody>
          <a:bodyPr/>
          <a:lstStyle/>
          <a:p>
            <a:fld id="{B79CD4AB-B2FE-47E5-80C6-6E4533D7ABD9}" type="slidenum">
              <a:rPr lang="en-US" smtClean="0"/>
              <a:t>7</a:t>
            </a:fld>
            <a:endParaRPr lang="en-US"/>
          </a:p>
        </p:txBody>
      </p:sp>
    </p:spTree>
    <p:extLst>
      <p:ext uri="{BB962C8B-B14F-4D97-AF65-F5344CB8AC3E}">
        <p14:creationId xmlns:p14="http://schemas.microsoft.com/office/powerpoint/2010/main" val="7030409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E64CF-BB95-CF93-FC6A-201E18437B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2AD82-8A22-BDA0-E0ED-A555C81D7F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DAEC8F-97C4-2D72-D5FB-1DEB890FBC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1ACFDD-4319-FA3C-323C-4A03F0476D45}"/>
              </a:ext>
            </a:extLst>
          </p:cNvPr>
          <p:cNvSpPr>
            <a:spLocks noGrp="1"/>
          </p:cNvSpPr>
          <p:nvPr>
            <p:ph type="sldNum" sz="quarter" idx="5"/>
          </p:nvPr>
        </p:nvSpPr>
        <p:spPr/>
        <p:txBody>
          <a:bodyPr/>
          <a:lstStyle/>
          <a:p>
            <a:fld id="{B79CD4AB-B2FE-47E5-80C6-6E4533D7ABD9}" type="slidenum">
              <a:rPr lang="en-US" smtClean="0"/>
              <a:t>61</a:t>
            </a:fld>
            <a:endParaRPr lang="en-US"/>
          </a:p>
        </p:txBody>
      </p:sp>
    </p:spTree>
    <p:extLst>
      <p:ext uri="{BB962C8B-B14F-4D97-AF65-F5344CB8AC3E}">
        <p14:creationId xmlns:p14="http://schemas.microsoft.com/office/powerpoint/2010/main" val="2782339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63ACA-C218-6A31-B5A1-56FBAED840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7B140-0362-4F46-FA36-15DEFA4C5D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0ADCD-847C-5300-937E-33F2008AA9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FA7CE4-FD3B-5322-A6C2-E02DC62668A7}"/>
              </a:ext>
            </a:extLst>
          </p:cNvPr>
          <p:cNvSpPr>
            <a:spLocks noGrp="1"/>
          </p:cNvSpPr>
          <p:nvPr>
            <p:ph type="sldNum" sz="quarter" idx="5"/>
          </p:nvPr>
        </p:nvSpPr>
        <p:spPr/>
        <p:txBody>
          <a:bodyPr/>
          <a:lstStyle/>
          <a:p>
            <a:fld id="{B79CD4AB-B2FE-47E5-80C6-6E4533D7ABD9}" type="slidenum">
              <a:rPr lang="en-US" smtClean="0"/>
              <a:t>62</a:t>
            </a:fld>
            <a:endParaRPr lang="en-US"/>
          </a:p>
        </p:txBody>
      </p:sp>
    </p:spTree>
    <p:extLst>
      <p:ext uri="{BB962C8B-B14F-4D97-AF65-F5344CB8AC3E}">
        <p14:creationId xmlns:p14="http://schemas.microsoft.com/office/powerpoint/2010/main" val="2774927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94E77-0489-F699-5E88-BAFC5C100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9DEB1-5043-0D1F-2290-84C16AC5AA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DB383-B9CA-BFAB-57FE-7FFDD479E6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A13B7-AB29-4CB6-2922-C73D3B26629D}"/>
              </a:ext>
            </a:extLst>
          </p:cNvPr>
          <p:cNvSpPr>
            <a:spLocks noGrp="1"/>
          </p:cNvSpPr>
          <p:nvPr>
            <p:ph type="sldNum" sz="quarter" idx="5"/>
          </p:nvPr>
        </p:nvSpPr>
        <p:spPr/>
        <p:txBody>
          <a:bodyPr/>
          <a:lstStyle/>
          <a:p>
            <a:fld id="{B79CD4AB-B2FE-47E5-80C6-6E4533D7ABD9}" type="slidenum">
              <a:rPr lang="en-US" smtClean="0"/>
              <a:t>63</a:t>
            </a:fld>
            <a:endParaRPr lang="en-US"/>
          </a:p>
        </p:txBody>
      </p:sp>
    </p:spTree>
    <p:extLst>
      <p:ext uri="{BB962C8B-B14F-4D97-AF65-F5344CB8AC3E}">
        <p14:creationId xmlns:p14="http://schemas.microsoft.com/office/powerpoint/2010/main" val="599910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82F87-36A9-270A-02E9-AB7132635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507E2-7849-8A93-E637-3E9A00D91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DE917-7776-E84C-CFAE-C5BB87BCFB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CC6B2-CE65-8223-7FE4-0E79B167B257}"/>
              </a:ext>
            </a:extLst>
          </p:cNvPr>
          <p:cNvSpPr>
            <a:spLocks noGrp="1"/>
          </p:cNvSpPr>
          <p:nvPr>
            <p:ph type="sldNum" sz="quarter" idx="5"/>
          </p:nvPr>
        </p:nvSpPr>
        <p:spPr/>
        <p:txBody>
          <a:bodyPr/>
          <a:lstStyle/>
          <a:p>
            <a:fld id="{B79CD4AB-B2FE-47E5-80C6-6E4533D7ABD9}" type="slidenum">
              <a:rPr lang="en-US" smtClean="0"/>
              <a:t>64</a:t>
            </a:fld>
            <a:endParaRPr lang="en-US"/>
          </a:p>
        </p:txBody>
      </p:sp>
    </p:spTree>
    <p:extLst>
      <p:ext uri="{BB962C8B-B14F-4D97-AF65-F5344CB8AC3E}">
        <p14:creationId xmlns:p14="http://schemas.microsoft.com/office/powerpoint/2010/main" val="15778282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08F49-FBED-C19B-7774-B1FC5E3B0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45124-89B4-D21D-1EA7-15BE8EA69F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121A0D-90B5-ED34-1D90-38BD202483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EC8E28-DDC7-48C8-191F-FD3E4904D9AD}"/>
              </a:ext>
            </a:extLst>
          </p:cNvPr>
          <p:cNvSpPr>
            <a:spLocks noGrp="1"/>
          </p:cNvSpPr>
          <p:nvPr>
            <p:ph type="sldNum" sz="quarter" idx="5"/>
          </p:nvPr>
        </p:nvSpPr>
        <p:spPr/>
        <p:txBody>
          <a:bodyPr/>
          <a:lstStyle/>
          <a:p>
            <a:fld id="{B79CD4AB-B2FE-47E5-80C6-6E4533D7ABD9}" type="slidenum">
              <a:rPr lang="en-US" smtClean="0"/>
              <a:t>65</a:t>
            </a:fld>
            <a:endParaRPr lang="en-US"/>
          </a:p>
        </p:txBody>
      </p:sp>
    </p:spTree>
    <p:extLst>
      <p:ext uri="{BB962C8B-B14F-4D97-AF65-F5344CB8AC3E}">
        <p14:creationId xmlns:p14="http://schemas.microsoft.com/office/powerpoint/2010/main" val="34432733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893CD-D94E-0C82-2870-054EE30903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952CE-F6B3-B4AF-5A52-8C67406E5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AC532D-9F6C-0B46-CE65-5D853488DE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A15884-A6B5-6F15-6050-CCFB7427C9C5}"/>
              </a:ext>
            </a:extLst>
          </p:cNvPr>
          <p:cNvSpPr>
            <a:spLocks noGrp="1"/>
          </p:cNvSpPr>
          <p:nvPr>
            <p:ph type="sldNum" sz="quarter" idx="5"/>
          </p:nvPr>
        </p:nvSpPr>
        <p:spPr/>
        <p:txBody>
          <a:bodyPr/>
          <a:lstStyle/>
          <a:p>
            <a:fld id="{B79CD4AB-B2FE-47E5-80C6-6E4533D7ABD9}" type="slidenum">
              <a:rPr lang="en-US" smtClean="0"/>
              <a:t>66</a:t>
            </a:fld>
            <a:endParaRPr lang="en-US"/>
          </a:p>
        </p:txBody>
      </p:sp>
    </p:spTree>
    <p:extLst>
      <p:ext uri="{BB962C8B-B14F-4D97-AF65-F5344CB8AC3E}">
        <p14:creationId xmlns:p14="http://schemas.microsoft.com/office/powerpoint/2010/main" val="735984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7B7DE-A354-722A-760E-1D636E103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000A17-9D72-9B04-576C-348A18597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61F36-9758-90DE-4FF0-D136727577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D0A028-25A9-1C80-7566-8D80D8BD0FB6}"/>
              </a:ext>
            </a:extLst>
          </p:cNvPr>
          <p:cNvSpPr>
            <a:spLocks noGrp="1"/>
          </p:cNvSpPr>
          <p:nvPr>
            <p:ph type="sldNum" sz="quarter" idx="5"/>
          </p:nvPr>
        </p:nvSpPr>
        <p:spPr/>
        <p:txBody>
          <a:bodyPr/>
          <a:lstStyle/>
          <a:p>
            <a:fld id="{B79CD4AB-B2FE-47E5-80C6-6E4533D7ABD9}" type="slidenum">
              <a:rPr lang="en-US" smtClean="0"/>
              <a:t>67</a:t>
            </a:fld>
            <a:endParaRPr lang="en-US"/>
          </a:p>
        </p:txBody>
      </p:sp>
    </p:spTree>
    <p:extLst>
      <p:ext uri="{BB962C8B-B14F-4D97-AF65-F5344CB8AC3E}">
        <p14:creationId xmlns:p14="http://schemas.microsoft.com/office/powerpoint/2010/main" val="1132332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768A-1230-4475-6206-F01E455B2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63CD3-C5EF-2E3F-6A8A-AC5E2EEAC4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8B582-8B1F-70BC-6CC6-F4228661BF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A56C87-5835-0AEC-A801-6579E97C667C}"/>
              </a:ext>
            </a:extLst>
          </p:cNvPr>
          <p:cNvSpPr>
            <a:spLocks noGrp="1"/>
          </p:cNvSpPr>
          <p:nvPr>
            <p:ph type="sldNum" sz="quarter" idx="5"/>
          </p:nvPr>
        </p:nvSpPr>
        <p:spPr/>
        <p:txBody>
          <a:bodyPr/>
          <a:lstStyle/>
          <a:p>
            <a:fld id="{B79CD4AB-B2FE-47E5-80C6-6E4533D7ABD9}" type="slidenum">
              <a:rPr lang="en-US" smtClean="0"/>
              <a:t>68</a:t>
            </a:fld>
            <a:endParaRPr lang="en-US"/>
          </a:p>
        </p:txBody>
      </p:sp>
    </p:spTree>
    <p:extLst>
      <p:ext uri="{BB962C8B-B14F-4D97-AF65-F5344CB8AC3E}">
        <p14:creationId xmlns:p14="http://schemas.microsoft.com/office/powerpoint/2010/main" val="11297105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10AA4-B1FF-9FA4-4F69-B368E7685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A5129-B302-A14A-5780-26B8BAAE6C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1F6CB-5A61-151F-F04C-B153A1FF7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F32DA8-2518-487A-0ADB-3F3E5A6EF136}"/>
              </a:ext>
            </a:extLst>
          </p:cNvPr>
          <p:cNvSpPr>
            <a:spLocks noGrp="1"/>
          </p:cNvSpPr>
          <p:nvPr>
            <p:ph type="sldNum" sz="quarter" idx="5"/>
          </p:nvPr>
        </p:nvSpPr>
        <p:spPr/>
        <p:txBody>
          <a:bodyPr/>
          <a:lstStyle/>
          <a:p>
            <a:fld id="{B79CD4AB-B2FE-47E5-80C6-6E4533D7ABD9}" type="slidenum">
              <a:rPr lang="en-US" smtClean="0"/>
              <a:t>69</a:t>
            </a:fld>
            <a:endParaRPr lang="en-US"/>
          </a:p>
        </p:txBody>
      </p:sp>
    </p:spTree>
    <p:extLst>
      <p:ext uri="{BB962C8B-B14F-4D97-AF65-F5344CB8AC3E}">
        <p14:creationId xmlns:p14="http://schemas.microsoft.com/office/powerpoint/2010/main" val="3707824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B323-54A8-A393-2315-75201FCDE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F0866-C0E6-C131-40A1-9BEDB989E8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FA93ED-C51A-8902-AD8B-4EF5F5B00E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2FF6FC-560D-EC51-C011-F2BFBDB216B0}"/>
              </a:ext>
            </a:extLst>
          </p:cNvPr>
          <p:cNvSpPr>
            <a:spLocks noGrp="1"/>
          </p:cNvSpPr>
          <p:nvPr>
            <p:ph type="sldNum" sz="quarter" idx="5"/>
          </p:nvPr>
        </p:nvSpPr>
        <p:spPr/>
        <p:txBody>
          <a:bodyPr/>
          <a:lstStyle/>
          <a:p>
            <a:fld id="{B79CD4AB-B2FE-47E5-80C6-6E4533D7ABD9}" type="slidenum">
              <a:rPr lang="en-US" smtClean="0"/>
              <a:t>70</a:t>
            </a:fld>
            <a:endParaRPr lang="en-US"/>
          </a:p>
        </p:txBody>
      </p:sp>
    </p:spTree>
    <p:extLst>
      <p:ext uri="{BB962C8B-B14F-4D97-AF65-F5344CB8AC3E}">
        <p14:creationId xmlns:p14="http://schemas.microsoft.com/office/powerpoint/2010/main" val="199583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onto the first chapter, which is about the prototype development.</a:t>
            </a:r>
          </a:p>
        </p:txBody>
      </p:sp>
      <p:sp>
        <p:nvSpPr>
          <p:cNvPr id="4" name="Slide Number Placeholder 3"/>
          <p:cNvSpPr>
            <a:spLocks noGrp="1"/>
          </p:cNvSpPr>
          <p:nvPr>
            <p:ph type="sldNum" sz="quarter" idx="5"/>
          </p:nvPr>
        </p:nvSpPr>
        <p:spPr/>
        <p:txBody>
          <a:bodyPr/>
          <a:lstStyle/>
          <a:p>
            <a:fld id="{B79CD4AB-B2FE-47E5-80C6-6E4533D7ABD9}" type="slidenum">
              <a:rPr lang="en-US" smtClean="0"/>
              <a:t>8</a:t>
            </a:fld>
            <a:endParaRPr lang="en-US"/>
          </a:p>
        </p:txBody>
      </p:sp>
    </p:spTree>
    <p:extLst>
      <p:ext uri="{BB962C8B-B14F-4D97-AF65-F5344CB8AC3E}">
        <p14:creationId xmlns:p14="http://schemas.microsoft.com/office/powerpoint/2010/main" val="37627490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3F7E6-4191-8A41-5889-28243F0C3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920C8-0B69-3C8F-1B74-F00DF359F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C8F11-5B41-6425-89D6-2111C0E938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2A3FBB-3738-1D4B-A0D8-54296F943269}"/>
              </a:ext>
            </a:extLst>
          </p:cNvPr>
          <p:cNvSpPr>
            <a:spLocks noGrp="1"/>
          </p:cNvSpPr>
          <p:nvPr>
            <p:ph type="sldNum" sz="quarter" idx="5"/>
          </p:nvPr>
        </p:nvSpPr>
        <p:spPr/>
        <p:txBody>
          <a:bodyPr/>
          <a:lstStyle/>
          <a:p>
            <a:fld id="{B79CD4AB-B2FE-47E5-80C6-6E4533D7ABD9}" type="slidenum">
              <a:rPr lang="en-US" smtClean="0"/>
              <a:t>71</a:t>
            </a:fld>
            <a:endParaRPr lang="en-US"/>
          </a:p>
        </p:txBody>
      </p:sp>
    </p:spTree>
    <p:extLst>
      <p:ext uri="{BB962C8B-B14F-4D97-AF65-F5344CB8AC3E}">
        <p14:creationId xmlns:p14="http://schemas.microsoft.com/office/powerpoint/2010/main" val="40935784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1D146-4397-60F4-3476-AB7D7BAC99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BD3CDC-9AC2-CBA6-DF0C-C4BBAD0A8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5285F-AC2E-C3E0-D4FC-7E10FE3120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75D8E4-DD43-7346-21CC-8F291976B8EE}"/>
              </a:ext>
            </a:extLst>
          </p:cNvPr>
          <p:cNvSpPr>
            <a:spLocks noGrp="1"/>
          </p:cNvSpPr>
          <p:nvPr>
            <p:ph type="sldNum" sz="quarter" idx="5"/>
          </p:nvPr>
        </p:nvSpPr>
        <p:spPr/>
        <p:txBody>
          <a:bodyPr/>
          <a:lstStyle/>
          <a:p>
            <a:fld id="{B79CD4AB-B2FE-47E5-80C6-6E4533D7ABD9}" type="slidenum">
              <a:rPr lang="en-US" smtClean="0"/>
              <a:t>72</a:t>
            </a:fld>
            <a:endParaRPr lang="en-US"/>
          </a:p>
        </p:txBody>
      </p:sp>
    </p:spTree>
    <p:extLst>
      <p:ext uri="{BB962C8B-B14F-4D97-AF65-F5344CB8AC3E}">
        <p14:creationId xmlns:p14="http://schemas.microsoft.com/office/powerpoint/2010/main" val="31493229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0F151-5843-20B4-D548-193A6A1BF6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EF649-2A67-9CCA-6BCC-07213DA127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C9309-EEBE-137B-83BE-4E4B8E2BD3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9B5949-B699-3C25-F561-4C0A583087A5}"/>
              </a:ext>
            </a:extLst>
          </p:cNvPr>
          <p:cNvSpPr>
            <a:spLocks noGrp="1"/>
          </p:cNvSpPr>
          <p:nvPr>
            <p:ph type="sldNum" sz="quarter" idx="5"/>
          </p:nvPr>
        </p:nvSpPr>
        <p:spPr/>
        <p:txBody>
          <a:bodyPr/>
          <a:lstStyle/>
          <a:p>
            <a:fld id="{B79CD4AB-B2FE-47E5-80C6-6E4533D7ABD9}" type="slidenum">
              <a:rPr lang="en-US" smtClean="0"/>
              <a:t>73</a:t>
            </a:fld>
            <a:endParaRPr lang="en-US"/>
          </a:p>
        </p:txBody>
      </p:sp>
    </p:spTree>
    <p:extLst>
      <p:ext uri="{BB962C8B-B14F-4D97-AF65-F5344CB8AC3E}">
        <p14:creationId xmlns:p14="http://schemas.microsoft.com/office/powerpoint/2010/main" val="35282454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3384-7D41-9AA3-A8B7-8FB39BE8D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F3289-BA0E-DD94-F0C7-0C288B6B1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CACB8-4F32-3DD9-1028-AD231497B9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64D18F-8C93-1D9F-0EBB-260A07BAA823}"/>
              </a:ext>
            </a:extLst>
          </p:cNvPr>
          <p:cNvSpPr>
            <a:spLocks noGrp="1"/>
          </p:cNvSpPr>
          <p:nvPr>
            <p:ph type="sldNum" sz="quarter" idx="5"/>
          </p:nvPr>
        </p:nvSpPr>
        <p:spPr/>
        <p:txBody>
          <a:bodyPr/>
          <a:lstStyle/>
          <a:p>
            <a:fld id="{B79CD4AB-B2FE-47E5-80C6-6E4533D7ABD9}" type="slidenum">
              <a:rPr lang="en-US" smtClean="0"/>
              <a:t>74</a:t>
            </a:fld>
            <a:endParaRPr lang="en-US"/>
          </a:p>
        </p:txBody>
      </p:sp>
    </p:spTree>
    <p:extLst>
      <p:ext uri="{BB962C8B-B14F-4D97-AF65-F5344CB8AC3E}">
        <p14:creationId xmlns:p14="http://schemas.microsoft.com/office/powerpoint/2010/main" val="41424975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B0E9B-1D76-9176-4480-D8D31ECE0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EC686-6BA6-4B20-304C-3041A83BB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BD0E91-C053-C96E-B75F-4B38135B1D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41A4F7-9418-5270-BCAE-42F5B1D4E7E0}"/>
              </a:ext>
            </a:extLst>
          </p:cNvPr>
          <p:cNvSpPr>
            <a:spLocks noGrp="1"/>
          </p:cNvSpPr>
          <p:nvPr>
            <p:ph type="sldNum" sz="quarter" idx="5"/>
          </p:nvPr>
        </p:nvSpPr>
        <p:spPr/>
        <p:txBody>
          <a:bodyPr/>
          <a:lstStyle/>
          <a:p>
            <a:fld id="{B79CD4AB-B2FE-47E5-80C6-6E4533D7ABD9}" type="slidenum">
              <a:rPr lang="en-US" smtClean="0"/>
              <a:t>75</a:t>
            </a:fld>
            <a:endParaRPr lang="en-US"/>
          </a:p>
        </p:txBody>
      </p:sp>
    </p:spTree>
    <p:extLst>
      <p:ext uri="{BB962C8B-B14F-4D97-AF65-F5344CB8AC3E}">
        <p14:creationId xmlns:p14="http://schemas.microsoft.com/office/powerpoint/2010/main" val="2621010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44A2F-8529-8B7E-D0D2-2C7D5DCEA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EC448-4558-F728-A719-F24C5796E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8180AB-DA2C-8B3B-A898-621D92EDC5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CCD4EB-AD55-3AAD-80EB-2E00E9A16080}"/>
              </a:ext>
            </a:extLst>
          </p:cNvPr>
          <p:cNvSpPr>
            <a:spLocks noGrp="1"/>
          </p:cNvSpPr>
          <p:nvPr>
            <p:ph type="sldNum" sz="quarter" idx="5"/>
          </p:nvPr>
        </p:nvSpPr>
        <p:spPr/>
        <p:txBody>
          <a:bodyPr/>
          <a:lstStyle/>
          <a:p>
            <a:fld id="{B79CD4AB-B2FE-47E5-80C6-6E4533D7ABD9}" type="slidenum">
              <a:rPr lang="en-US" smtClean="0"/>
              <a:t>76</a:t>
            </a:fld>
            <a:endParaRPr lang="en-US"/>
          </a:p>
        </p:txBody>
      </p:sp>
    </p:spTree>
    <p:extLst>
      <p:ext uri="{BB962C8B-B14F-4D97-AF65-F5344CB8AC3E}">
        <p14:creationId xmlns:p14="http://schemas.microsoft.com/office/powerpoint/2010/main" val="1423163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EA8CE-0896-62CE-715A-802B73A93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EA167-93C9-C403-90C9-9856638AB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521DC-A2D0-D697-8B62-A86E3322AA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61563A-FAE7-63C7-1FE7-23985BC1AD51}"/>
              </a:ext>
            </a:extLst>
          </p:cNvPr>
          <p:cNvSpPr>
            <a:spLocks noGrp="1"/>
          </p:cNvSpPr>
          <p:nvPr>
            <p:ph type="sldNum" sz="quarter" idx="5"/>
          </p:nvPr>
        </p:nvSpPr>
        <p:spPr/>
        <p:txBody>
          <a:bodyPr/>
          <a:lstStyle/>
          <a:p>
            <a:fld id="{B79CD4AB-B2FE-47E5-80C6-6E4533D7ABD9}" type="slidenum">
              <a:rPr lang="en-US" smtClean="0"/>
              <a:t>77</a:t>
            </a:fld>
            <a:endParaRPr lang="en-US"/>
          </a:p>
        </p:txBody>
      </p:sp>
    </p:spTree>
    <p:extLst>
      <p:ext uri="{BB962C8B-B14F-4D97-AF65-F5344CB8AC3E}">
        <p14:creationId xmlns:p14="http://schemas.microsoft.com/office/powerpoint/2010/main" val="5668589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34B8F-7D2D-23C8-57FB-0DFC5BCD1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11E19-6F4D-A05B-9046-91A4FB7DC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EDC53-B50F-CA12-4E15-AE7D29CEDA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FD2847-89BC-CCA2-AEBB-E5681EF5D503}"/>
              </a:ext>
            </a:extLst>
          </p:cNvPr>
          <p:cNvSpPr>
            <a:spLocks noGrp="1"/>
          </p:cNvSpPr>
          <p:nvPr>
            <p:ph type="sldNum" sz="quarter" idx="5"/>
          </p:nvPr>
        </p:nvSpPr>
        <p:spPr/>
        <p:txBody>
          <a:bodyPr/>
          <a:lstStyle/>
          <a:p>
            <a:fld id="{B79CD4AB-B2FE-47E5-80C6-6E4533D7ABD9}" type="slidenum">
              <a:rPr lang="en-US" smtClean="0"/>
              <a:t>78</a:t>
            </a:fld>
            <a:endParaRPr lang="en-US"/>
          </a:p>
        </p:txBody>
      </p:sp>
    </p:spTree>
    <p:extLst>
      <p:ext uri="{BB962C8B-B14F-4D97-AF65-F5344CB8AC3E}">
        <p14:creationId xmlns:p14="http://schemas.microsoft.com/office/powerpoint/2010/main" val="399238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IoT sensing platform, the prototype should have a frontend and a backend. Since this research is mainly about distributed edge intelligence, therefore the front end is mainly in charge of sensing and computation while the backend is only mainly in charge of coordination. </a:t>
            </a:r>
          </a:p>
          <a:p>
            <a:endParaRPr lang="en-US" dirty="0"/>
          </a:p>
          <a:p>
            <a:r>
              <a:rPr lang="en-US" dirty="0"/>
              <a:t>Given the importance of the edge computing, I will focus on the frontend today.</a:t>
            </a:r>
          </a:p>
        </p:txBody>
      </p:sp>
      <p:sp>
        <p:nvSpPr>
          <p:cNvPr id="4" name="Slide Number Placeholder 3"/>
          <p:cNvSpPr>
            <a:spLocks noGrp="1"/>
          </p:cNvSpPr>
          <p:nvPr>
            <p:ph type="sldNum" sz="quarter" idx="5"/>
          </p:nvPr>
        </p:nvSpPr>
        <p:spPr/>
        <p:txBody>
          <a:bodyPr/>
          <a:lstStyle/>
          <a:p>
            <a:fld id="{B79CD4AB-B2FE-47E5-80C6-6E4533D7ABD9}" type="slidenum">
              <a:rPr lang="en-US" smtClean="0"/>
              <a:t>9</a:t>
            </a:fld>
            <a:endParaRPr lang="en-US"/>
          </a:p>
        </p:txBody>
      </p:sp>
    </p:spTree>
    <p:extLst>
      <p:ext uri="{BB962C8B-B14F-4D97-AF65-F5344CB8AC3E}">
        <p14:creationId xmlns:p14="http://schemas.microsoft.com/office/powerpoint/2010/main" val="2500031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delving deeper, I want to highlight two major ideas in this chapter, namely, the sensor </a:t>
            </a:r>
            <a:r>
              <a:rPr lang="en-US" dirty="0" err="1"/>
              <a:t>prototye</a:t>
            </a:r>
            <a:r>
              <a:rPr lang="en-US" dirty="0"/>
              <a:t> </a:t>
            </a:r>
            <a:r>
              <a:rPr lang="en-US" dirty="0" err="1"/>
              <a:t>LiftNode</a:t>
            </a:r>
            <a:r>
              <a:rPr lang="en-US" dirty="0"/>
              <a:t>, and the enabling framework, </a:t>
            </a:r>
            <a:r>
              <a:rPr lang="en-US" dirty="0" err="1"/>
              <a:t>TinySHM</a:t>
            </a:r>
            <a:r>
              <a:rPr lang="en-US" dirty="0"/>
              <a:t>. As shown here, </a:t>
            </a:r>
            <a:r>
              <a:rPr lang="en-US" dirty="0" err="1"/>
              <a:t>LiftNode</a:t>
            </a:r>
            <a:r>
              <a:rPr lang="en-US" dirty="0"/>
              <a:t> supports </a:t>
            </a:r>
            <a:r>
              <a:rPr lang="en-US" dirty="0" err="1"/>
              <a:t>TinySHM</a:t>
            </a:r>
            <a:r>
              <a:rPr lang="en-US" dirty="0"/>
              <a:t>. And </a:t>
            </a:r>
            <a:r>
              <a:rPr lang="en-US" dirty="0" err="1"/>
              <a:t>TinySHM</a:t>
            </a:r>
            <a:r>
              <a:rPr lang="en-US" dirty="0"/>
              <a:t> in turn enables the sensor </a:t>
            </a:r>
            <a:r>
              <a:rPr lang="en-US" dirty="0" err="1"/>
              <a:t>LiftNode</a:t>
            </a:r>
            <a:r>
              <a:rPr lang="en-US" dirty="0"/>
              <a:t>.</a:t>
            </a:r>
          </a:p>
          <a:p>
            <a:endParaRPr lang="en-US" dirty="0"/>
          </a:p>
          <a:p>
            <a:r>
              <a:rPr lang="en-US" dirty="0"/>
              <a:t>The sensor can be abstracted as the combination of 5 sub-systems, including the main control, perception, communication, interaction, and power system.</a:t>
            </a:r>
          </a:p>
        </p:txBody>
      </p:sp>
      <p:sp>
        <p:nvSpPr>
          <p:cNvPr id="4" name="Slide Number Placeholder 3"/>
          <p:cNvSpPr>
            <a:spLocks noGrp="1"/>
          </p:cNvSpPr>
          <p:nvPr>
            <p:ph type="sldNum" sz="quarter" idx="5"/>
          </p:nvPr>
        </p:nvSpPr>
        <p:spPr/>
        <p:txBody>
          <a:bodyPr/>
          <a:lstStyle/>
          <a:p>
            <a:fld id="{B79CD4AB-B2FE-47E5-80C6-6E4533D7ABD9}" type="slidenum">
              <a:rPr lang="en-US" smtClean="0"/>
              <a:t>10</a:t>
            </a:fld>
            <a:endParaRPr lang="en-US"/>
          </a:p>
        </p:txBody>
      </p:sp>
    </p:spTree>
    <p:extLst>
      <p:ext uri="{BB962C8B-B14F-4D97-AF65-F5344CB8AC3E}">
        <p14:creationId xmlns:p14="http://schemas.microsoft.com/office/powerpoint/2010/main" val="884483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4.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s>
</file>

<file path=ppt/slides/_rels/slide11.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notesSlide" Target="../notesSlides/notesSlide10.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35.png"/><Relationship Id="rId18" Type="http://schemas.openxmlformats.org/officeDocument/2006/relationships/image" Target="../media/image139.png"/><Relationship Id="rId3" Type="http://schemas.openxmlformats.org/officeDocument/2006/relationships/image" Target="../media/image4.png"/><Relationship Id="rId21" Type="http://schemas.openxmlformats.org/officeDocument/2006/relationships/image" Target="../media/image142.png"/><Relationship Id="rId7" Type="http://schemas.openxmlformats.org/officeDocument/2006/relationships/image" Target="../media/image130.png"/><Relationship Id="rId12" Type="http://schemas.openxmlformats.org/officeDocument/2006/relationships/image" Target="../media/image134.png"/><Relationship Id="rId17" Type="http://schemas.openxmlformats.org/officeDocument/2006/relationships/image" Target="../media/image138.png"/><Relationship Id="rId25" Type="http://schemas.openxmlformats.org/officeDocument/2006/relationships/image" Target="../media/image146.png"/><Relationship Id="rId2" Type="http://schemas.openxmlformats.org/officeDocument/2006/relationships/notesSlide" Target="../notesSlides/notesSlide11.xml"/><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1.xml"/><Relationship Id="rId6" Type="http://schemas.openxmlformats.org/officeDocument/2006/relationships/image" Target="../media/image129.png"/><Relationship Id="rId11" Type="http://schemas.openxmlformats.org/officeDocument/2006/relationships/image" Target="../media/image133.png"/><Relationship Id="rId24" Type="http://schemas.openxmlformats.org/officeDocument/2006/relationships/image" Target="../media/image145.jpeg"/><Relationship Id="rId5" Type="http://schemas.openxmlformats.org/officeDocument/2006/relationships/image" Target="../media/image128.jpeg"/><Relationship Id="rId15" Type="http://schemas.openxmlformats.org/officeDocument/2006/relationships/image" Target="../media/image136.png"/><Relationship Id="rId23" Type="http://schemas.openxmlformats.org/officeDocument/2006/relationships/image" Target="../media/image144.png"/><Relationship Id="rId10" Type="http://schemas.openxmlformats.org/officeDocument/2006/relationships/image" Target="../media/image132.png"/><Relationship Id="rId19" Type="http://schemas.openxmlformats.org/officeDocument/2006/relationships/image" Target="../media/image140.png"/><Relationship Id="rId4" Type="http://schemas.openxmlformats.org/officeDocument/2006/relationships/image" Target="../media/image127.png"/><Relationship Id="rId9" Type="http://schemas.openxmlformats.org/officeDocument/2006/relationships/image" Target="../media/image131.png"/><Relationship Id="rId14" Type="http://schemas.openxmlformats.org/officeDocument/2006/relationships/image" Target="../media/image37.png"/><Relationship Id="rId22" Type="http://schemas.openxmlformats.org/officeDocument/2006/relationships/image" Target="../media/image14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9.png"/><Relationship Id="rId5" Type="http://schemas.openxmlformats.org/officeDocument/2006/relationships/image" Target="../media/image148.jpeg"/><Relationship Id="rId4" Type="http://schemas.openxmlformats.org/officeDocument/2006/relationships/image" Target="../media/image147.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4.png"/><Relationship Id="rId7" Type="http://schemas.openxmlformats.org/officeDocument/2006/relationships/image" Target="../media/image15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73.png"/><Relationship Id="rId4" Type="http://schemas.openxmlformats.org/officeDocument/2006/relationships/image" Target="../media/image150.jpg"/></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image" Target="../media/image4.png"/><Relationship Id="rId7" Type="http://schemas.openxmlformats.org/officeDocument/2006/relationships/image" Target="../media/image157.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70.png"/><Relationship Id="rId4" Type="http://schemas.openxmlformats.org/officeDocument/2006/relationships/image" Target="../media/image1260.png"/></Relationships>
</file>

<file path=ppt/slides/_rels/slide2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4.png"/><Relationship Id="rId7" Type="http://schemas.openxmlformats.org/officeDocument/2006/relationships/image" Target="../media/image16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png"/></Relationships>
</file>

<file path=ppt/slides/_rels/slide2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4.png"/><Relationship Id="rId7" Type="http://schemas.openxmlformats.org/officeDocument/2006/relationships/image" Target="../media/image17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01.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380.png"/><Relationship Id="rId18" Type="http://schemas.openxmlformats.org/officeDocument/2006/relationships/image" Target="../media/image1430.png"/><Relationship Id="rId3" Type="http://schemas.openxmlformats.org/officeDocument/2006/relationships/image" Target="../media/image4.png"/><Relationship Id="rId21" Type="http://schemas.openxmlformats.org/officeDocument/2006/relationships/image" Target="../media/image1460.png"/><Relationship Id="rId7" Type="http://schemas.openxmlformats.org/officeDocument/2006/relationships/image" Target="../media/image62.png"/><Relationship Id="rId12" Type="http://schemas.openxmlformats.org/officeDocument/2006/relationships/image" Target="../media/image1370.png"/><Relationship Id="rId17" Type="http://schemas.openxmlformats.org/officeDocument/2006/relationships/image" Target="../media/image1420.png"/><Relationship Id="rId2" Type="http://schemas.openxmlformats.org/officeDocument/2006/relationships/notesSlide" Target="../notesSlides/notesSlide22.xml"/><Relationship Id="rId16" Type="http://schemas.openxmlformats.org/officeDocument/2006/relationships/image" Target="../media/image1410.png"/><Relationship Id="rId20"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167.png"/><Relationship Id="rId5" Type="http://schemas.openxmlformats.org/officeDocument/2006/relationships/image" Target="../media/image172.png"/><Relationship Id="rId15" Type="http://schemas.openxmlformats.org/officeDocument/2006/relationships/image" Target="../media/image1400.png"/><Relationship Id="rId23" Type="http://schemas.openxmlformats.org/officeDocument/2006/relationships/image" Target="../media/image174.png"/><Relationship Id="rId10" Type="http://schemas.openxmlformats.org/officeDocument/2006/relationships/image" Target="../media/image173.png"/><Relationship Id="rId19" Type="http://schemas.openxmlformats.org/officeDocument/2006/relationships/image" Target="../media/image1440.png"/><Relationship Id="rId4" Type="http://schemas.openxmlformats.org/officeDocument/2006/relationships/image" Target="../media/image170.png"/><Relationship Id="rId9" Type="http://schemas.openxmlformats.org/officeDocument/2006/relationships/image" Target="../media/image64.png"/><Relationship Id="rId14" Type="http://schemas.openxmlformats.org/officeDocument/2006/relationships/image" Target="../media/image1390.png"/><Relationship Id="rId22" Type="http://schemas.openxmlformats.org/officeDocument/2006/relationships/image" Target="../media/image147.png"/></Relationships>
</file>

<file path=ppt/slides/_rels/slide2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550.png"/><Relationship Id="rId3" Type="http://schemas.openxmlformats.org/officeDocument/2006/relationships/image" Target="../media/image4.png"/><Relationship Id="rId7" Type="http://schemas.openxmlformats.org/officeDocument/2006/relationships/image" Target="../media/image1490.png"/><Relationship Id="rId12" Type="http://schemas.openxmlformats.org/officeDocument/2006/relationships/image" Target="../media/image1540.png"/><Relationship Id="rId2" Type="http://schemas.openxmlformats.org/officeDocument/2006/relationships/notesSlide" Target="../notesSlides/notesSlide23.xml"/><Relationship Id="rId16" Type="http://schemas.openxmlformats.org/officeDocument/2006/relationships/image" Target="../media/image158.png"/><Relationship Id="rId1" Type="http://schemas.openxmlformats.org/officeDocument/2006/relationships/slideLayout" Target="../slideLayouts/slideLayout1.xml"/><Relationship Id="rId6" Type="http://schemas.openxmlformats.org/officeDocument/2006/relationships/image" Target="../media/image148.png"/><Relationship Id="rId11" Type="http://schemas.openxmlformats.org/officeDocument/2006/relationships/image" Target="../media/image1530.png"/><Relationship Id="rId5" Type="http://schemas.openxmlformats.org/officeDocument/2006/relationships/image" Target="../media/image167.png"/><Relationship Id="rId15" Type="http://schemas.openxmlformats.org/officeDocument/2006/relationships/image" Target="../media/image157.png"/><Relationship Id="rId10" Type="http://schemas.openxmlformats.org/officeDocument/2006/relationships/image" Target="../media/image1520.png"/><Relationship Id="rId4" Type="http://schemas.openxmlformats.org/officeDocument/2006/relationships/image" Target="../media/image171.png"/><Relationship Id="rId9" Type="http://schemas.openxmlformats.org/officeDocument/2006/relationships/image" Target="../media/image1510.png"/><Relationship Id="rId14" Type="http://schemas.openxmlformats.org/officeDocument/2006/relationships/image" Target="../media/image1560.png"/></Relationships>
</file>

<file path=ppt/slides/_rels/slide2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80.png"/><Relationship Id="rId18" Type="http://schemas.openxmlformats.org/officeDocument/2006/relationships/image" Target="../media/image175.png"/><Relationship Id="rId3" Type="http://schemas.openxmlformats.org/officeDocument/2006/relationships/image" Target="../media/image4.png"/><Relationship Id="rId21" Type="http://schemas.openxmlformats.org/officeDocument/2006/relationships/image" Target="../media/image180.png"/><Relationship Id="rId7" Type="http://schemas.openxmlformats.org/officeDocument/2006/relationships/image" Target="../media/image172.png"/><Relationship Id="rId12" Type="http://schemas.openxmlformats.org/officeDocument/2006/relationships/image" Target="../media/image64.png"/><Relationship Id="rId17" Type="http://schemas.openxmlformats.org/officeDocument/2006/relationships/image" Target="../media/image1600.png"/><Relationship Id="rId2" Type="http://schemas.openxmlformats.org/officeDocument/2006/relationships/notesSlide" Target="../notesSlides/notesSlide24.xml"/><Relationship Id="rId16" Type="http://schemas.openxmlformats.org/officeDocument/2006/relationships/image" Target="../media/image171.png"/><Relationship Id="rId20" Type="http://schemas.openxmlformats.org/officeDocument/2006/relationships/image" Target="../media/image1610.png"/><Relationship Id="rId1" Type="http://schemas.openxmlformats.org/officeDocument/2006/relationships/slideLayout" Target="../slideLayouts/slideLayout1.xml"/><Relationship Id="rId6" Type="http://schemas.openxmlformats.org/officeDocument/2006/relationships/image" Target="../media/image178.png"/><Relationship Id="rId11" Type="http://schemas.openxmlformats.org/officeDocument/2006/relationships/image" Target="../media/image63.png"/><Relationship Id="rId5" Type="http://schemas.openxmlformats.org/officeDocument/2006/relationships/image" Target="../media/image177.png"/><Relationship Id="rId15" Type="http://schemas.openxmlformats.org/officeDocument/2006/relationships/image" Target="../media/image167.png"/><Relationship Id="rId10" Type="http://schemas.openxmlformats.org/officeDocument/2006/relationships/image" Target="../media/image62.png"/><Relationship Id="rId19" Type="http://schemas.openxmlformats.org/officeDocument/2006/relationships/image" Target="../media/image170.png"/><Relationship Id="rId4" Type="http://schemas.openxmlformats.org/officeDocument/2006/relationships/image" Target="../media/image176.png"/><Relationship Id="rId9" Type="http://schemas.openxmlformats.org/officeDocument/2006/relationships/image" Target="../media/image61.png"/><Relationship Id="rId14" Type="http://schemas.openxmlformats.org/officeDocument/2006/relationships/image" Target="../media/image173.png"/></Relationships>
</file>

<file path=ppt/slides/_rels/slide26.xml.rels><?xml version="1.0" encoding="UTF-8" standalone="yes"?>
<Relationships xmlns="http://schemas.openxmlformats.org/package/2006/relationships"><Relationship Id="rId8" Type="http://schemas.openxmlformats.org/officeDocument/2006/relationships/image" Target="../media/image185.jpeg"/><Relationship Id="rId3" Type="http://schemas.openxmlformats.org/officeDocument/2006/relationships/image" Target="../media/image4.png"/><Relationship Id="rId7" Type="http://schemas.openxmlformats.org/officeDocument/2006/relationships/image" Target="../media/image18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3.jpeg"/><Relationship Id="rId5" Type="http://schemas.openxmlformats.org/officeDocument/2006/relationships/image" Target="../media/image182.jpeg"/><Relationship Id="rId4" Type="http://schemas.openxmlformats.org/officeDocument/2006/relationships/image" Target="../media/image181.jpeg"/><Relationship Id="rId9" Type="http://schemas.openxmlformats.org/officeDocument/2006/relationships/image" Target="../media/image186.jpeg"/></Relationships>
</file>

<file path=ppt/slides/_rels/slide2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png"/><Relationship Id="rId3" Type="http://schemas.openxmlformats.org/officeDocument/2006/relationships/image" Target="../media/image4.png"/><Relationship Id="rId7" Type="http://schemas.openxmlformats.org/officeDocument/2006/relationships/image" Target="../media/image190.png"/><Relationship Id="rId12" Type="http://schemas.openxmlformats.org/officeDocument/2006/relationships/image" Target="../media/image19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89.png"/><Relationship Id="rId11" Type="http://schemas.openxmlformats.org/officeDocument/2006/relationships/image" Target="../media/image193.png"/><Relationship Id="rId5" Type="http://schemas.openxmlformats.org/officeDocument/2006/relationships/image" Target="../media/image188.png"/><Relationship Id="rId15" Type="http://schemas.openxmlformats.org/officeDocument/2006/relationships/image" Target="../media/image197.png"/><Relationship Id="rId10" Type="http://schemas.openxmlformats.org/officeDocument/2006/relationships/image" Target="../media/image192.png"/><Relationship Id="rId4" Type="http://schemas.openxmlformats.org/officeDocument/2006/relationships/image" Target="../media/image187.png"/><Relationship Id="rId9" Type="http://schemas.openxmlformats.org/officeDocument/2006/relationships/image" Target="../media/image80.png"/><Relationship Id="rId14" Type="http://schemas.openxmlformats.org/officeDocument/2006/relationships/image" Target="../media/image196.png"/></Relationships>
</file>

<file path=ppt/slides/_rels/slide28.xml.rels><?xml version="1.0" encoding="UTF-8" standalone="yes"?>
<Relationships xmlns="http://schemas.openxmlformats.org/package/2006/relationships"><Relationship Id="rId8" Type="http://schemas.openxmlformats.org/officeDocument/2006/relationships/image" Target="../media/image1700.png"/><Relationship Id="rId3" Type="http://schemas.openxmlformats.org/officeDocument/2006/relationships/image" Target="../media/image167.png"/><Relationship Id="rId7" Type="http://schemas.openxmlformats.org/officeDocument/2006/relationships/image" Target="../media/image19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175.png"/><Relationship Id="rId10" Type="http://schemas.openxmlformats.org/officeDocument/2006/relationships/image" Target="../media/image200.png"/><Relationship Id="rId4" Type="http://schemas.openxmlformats.org/officeDocument/2006/relationships/image" Target="../media/image4.png"/><Relationship Id="rId9" Type="http://schemas.openxmlformats.org/officeDocument/2006/relationships/image" Target="../media/image1710.png"/></Relationships>
</file>

<file path=ppt/slides/_rels/slide29.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4.png"/><Relationship Id="rId7" Type="http://schemas.openxmlformats.org/officeDocument/2006/relationships/image" Target="../media/image18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730.png"/><Relationship Id="rId4" Type="http://schemas.openxmlformats.org/officeDocument/2006/relationships/image" Target="../media/image175.png"/><Relationship Id="rId9" Type="http://schemas.openxmlformats.org/officeDocument/2006/relationships/image" Target="../media/image167.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hyperlink" Target="https://link-springer-com.remotexs.ntu.edu.sg/chapter/10.1007/978-3-031-39109-5_39" TargetMode="External"/><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03.png"/><Relationship Id="rId5" Type="http://schemas.openxmlformats.org/officeDocument/2006/relationships/image" Target="../media/image82.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05.png"/><Relationship Id="rId3" Type="http://schemas.openxmlformats.org/officeDocument/2006/relationships/image" Target="../media/image4.png"/><Relationship Id="rId7" Type="http://schemas.openxmlformats.org/officeDocument/2006/relationships/image" Target="../media/image62.png"/><Relationship Id="rId12" Type="http://schemas.openxmlformats.org/officeDocument/2006/relationships/image" Target="../media/image20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75.png"/><Relationship Id="rId5" Type="http://schemas.openxmlformats.org/officeDocument/2006/relationships/image" Target="../media/image176.png"/><Relationship Id="rId15" Type="http://schemas.openxmlformats.org/officeDocument/2006/relationships/image" Target="../media/image207.png"/><Relationship Id="rId10" Type="http://schemas.openxmlformats.org/officeDocument/2006/relationships/image" Target="../media/image80.png"/><Relationship Id="rId4" Type="http://schemas.openxmlformats.org/officeDocument/2006/relationships/image" Target="../media/image172.png"/><Relationship Id="rId9" Type="http://schemas.openxmlformats.org/officeDocument/2006/relationships/image" Target="../media/image64.png"/><Relationship Id="rId14" Type="http://schemas.openxmlformats.org/officeDocument/2006/relationships/image" Target="../media/image20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94.png"/><Relationship Id="rId5" Type="http://schemas.openxmlformats.org/officeDocument/2006/relationships/image" Target="../media/image208.png"/><Relationship Id="rId4" Type="http://schemas.openxmlformats.org/officeDocument/2006/relationships/image" Target="../media/image206.png"/></Relationships>
</file>

<file path=ppt/slides/_rels/slide34.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4.png"/><Relationship Id="rId7" Type="http://schemas.openxmlformats.org/officeDocument/2006/relationships/image" Target="../media/image212.png"/><Relationship Id="rId12" Type="http://schemas.openxmlformats.org/officeDocument/2006/relationships/image" Target="../media/image21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11.png"/><Relationship Id="rId11" Type="http://schemas.openxmlformats.org/officeDocument/2006/relationships/image" Target="../media/image215.png"/><Relationship Id="rId5" Type="http://schemas.openxmlformats.org/officeDocument/2006/relationships/image" Target="../media/image210.png"/><Relationship Id="rId10" Type="http://schemas.openxmlformats.org/officeDocument/2006/relationships/image" Target="../media/image80.png"/><Relationship Id="rId4" Type="http://schemas.openxmlformats.org/officeDocument/2006/relationships/image" Target="../media/image209.png"/><Relationship Id="rId9" Type="http://schemas.openxmlformats.org/officeDocument/2006/relationships/image" Target="../media/image21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10.png"/></Relationships>
</file>

<file path=ppt/slides/_rels/slide3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4.png"/><Relationship Id="rId7" Type="http://schemas.openxmlformats.org/officeDocument/2006/relationships/image" Target="../media/image22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1.png"/><Relationship Id="rId5" Type="http://schemas.openxmlformats.org/officeDocument/2006/relationships/image" Target="../media/image210.png"/><Relationship Id="rId4" Type="http://schemas.openxmlformats.org/officeDocument/2006/relationships/image" Target="../media/image220.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10.png"/><Relationship Id="rId4" Type="http://schemas.openxmlformats.org/officeDocument/2006/relationships/image" Target="../media/image224.png"/></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png"/><Relationship Id="rId7" Type="http://schemas.openxmlformats.org/officeDocument/2006/relationships/image" Target="../media/image2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29.png"/><Relationship Id="rId12"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15.png"/><Relationship Id="rId5" Type="http://schemas.openxmlformats.org/officeDocument/2006/relationships/image" Target="../media/image27.png"/><Relationship Id="rId1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4.png"/></Relationships>
</file>

<file path=ppt/slides/_rels/slide40.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4.png"/><Relationship Id="rId7"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227.png"/><Relationship Id="rId4" Type="http://schemas.openxmlformats.org/officeDocument/2006/relationships/image" Target="../media/image226.png"/><Relationship Id="rId9" Type="http://schemas.openxmlformats.org/officeDocument/2006/relationships/image" Target="../media/image228.emf"/></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30.png"/><Relationship Id="rId4" Type="http://schemas.openxmlformats.org/officeDocument/2006/relationships/image" Target="../media/image229.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31.jpe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32.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33.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3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36.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37.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5.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png"/><Relationship Id="rId21" Type="http://schemas.openxmlformats.org/officeDocument/2006/relationships/image" Target="../media/image52.png"/><Relationship Id="rId34" Type="http://schemas.openxmlformats.org/officeDocument/2006/relationships/image" Target="../media/image65.png"/><Relationship Id="rId7" Type="http://schemas.openxmlformats.org/officeDocument/2006/relationships/image" Target="../media/image40.png"/><Relationship Id="rId2" Type="http://schemas.openxmlformats.org/officeDocument/2006/relationships/notesSlide" Target="../notesSlides/notesSlide4.xml"/><Relationship Id="rId16" Type="http://schemas.openxmlformats.org/officeDocument/2006/relationships/image" Target="../media/image33.png"/><Relationship Id="rId20" Type="http://schemas.openxmlformats.org/officeDocument/2006/relationships/image" Target="../media/image51.png"/><Relationship Id="rId29" Type="http://schemas.openxmlformats.org/officeDocument/2006/relationships/image" Target="../media/image60.png"/><Relationship Id="rId41"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png"/><Relationship Id="rId40" Type="http://schemas.openxmlformats.org/officeDocument/2006/relationships/image" Target="../media/image71.png"/><Relationship Id="rId5" Type="http://schemas.openxmlformats.org/officeDocument/2006/relationships/image" Target="../media/image38.png"/><Relationship Id="rId15" Type="http://schemas.openxmlformats.org/officeDocument/2006/relationships/image" Target="../media/image47.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10" Type="http://schemas.openxmlformats.org/officeDocument/2006/relationships/image" Target="../media/image15.pn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8" Type="http://schemas.openxmlformats.org/officeDocument/2006/relationships/image" Target="../media/image41.png"/><Relationship Id="rId3" Type="http://schemas.openxmlformats.org/officeDocument/2006/relationships/image" Target="../media/image4.png"/><Relationship Id="rId12" Type="http://schemas.openxmlformats.org/officeDocument/2006/relationships/image" Target="../media/image44.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38" Type="http://schemas.openxmlformats.org/officeDocument/2006/relationships/image" Target="../media/image69.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39.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40.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41.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42.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43.png"/></Relationships>
</file>

<file path=ppt/slides/_rels/slide55.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18" Type="http://schemas.openxmlformats.org/officeDocument/2006/relationships/image" Target="../media/image257.png"/><Relationship Id="rId3" Type="http://schemas.openxmlformats.org/officeDocument/2006/relationships/image" Target="../media/image4.png"/><Relationship Id="rId21" Type="http://schemas.openxmlformats.org/officeDocument/2006/relationships/image" Target="../media/image260.png"/><Relationship Id="rId7" Type="http://schemas.openxmlformats.org/officeDocument/2006/relationships/image" Target="../media/image246.png"/><Relationship Id="rId12" Type="http://schemas.openxmlformats.org/officeDocument/2006/relationships/image" Target="../media/image251.png"/><Relationship Id="rId17" Type="http://schemas.openxmlformats.org/officeDocument/2006/relationships/image" Target="../media/image256.png"/><Relationship Id="rId2" Type="http://schemas.openxmlformats.org/officeDocument/2006/relationships/notesSlide" Target="../notesSlides/notesSlide54.xml"/><Relationship Id="rId16" Type="http://schemas.openxmlformats.org/officeDocument/2006/relationships/image" Target="../media/image255.png"/><Relationship Id="rId20" Type="http://schemas.openxmlformats.org/officeDocument/2006/relationships/image" Target="../media/image259.png"/><Relationship Id="rId1" Type="http://schemas.openxmlformats.org/officeDocument/2006/relationships/slideLayout" Target="../slideLayouts/slideLayout1.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5" Type="http://schemas.openxmlformats.org/officeDocument/2006/relationships/image" Target="../media/image254.png"/><Relationship Id="rId23" Type="http://schemas.openxmlformats.org/officeDocument/2006/relationships/image" Target="../media/image262.png"/><Relationship Id="rId10" Type="http://schemas.openxmlformats.org/officeDocument/2006/relationships/image" Target="../media/image249.png"/><Relationship Id="rId19" Type="http://schemas.openxmlformats.org/officeDocument/2006/relationships/image" Target="../media/image258.png"/><Relationship Id="rId4" Type="http://schemas.openxmlformats.org/officeDocument/2006/relationships/image" Target="../media/image175.png"/><Relationship Id="rId9" Type="http://schemas.openxmlformats.org/officeDocument/2006/relationships/image" Target="../media/image248.png"/><Relationship Id="rId14" Type="http://schemas.openxmlformats.org/officeDocument/2006/relationships/image" Target="../media/image253.png"/><Relationship Id="rId22" Type="http://schemas.openxmlformats.org/officeDocument/2006/relationships/image" Target="../media/image261.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63.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265.png"/><Relationship Id="rId4" Type="http://schemas.openxmlformats.org/officeDocument/2006/relationships/image" Target="../media/image264.png"/></Relationships>
</file>

<file path=ppt/slides/_rels/slide5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4.png"/><Relationship Id="rId7" Type="http://schemas.openxmlformats.org/officeDocument/2006/relationships/image" Target="../media/image26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59.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198.png"/><Relationship Id="rId3" Type="http://schemas.openxmlformats.org/officeDocument/2006/relationships/image" Target="../media/image4.png"/><Relationship Id="rId7" Type="http://schemas.openxmlformats.org/officeDocument/2006/relationships/image" Target="../media/image268.png"/><Relationship Id="rId12" Type="http://schemas.openxmlformats.org/officeDocument/2006/relationships/image" Target="../media/image27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67.png"/><Relationship Id="rId11" Type="http://schemas.openxmlformats.org/officeDocument/2006/relationships/image" Target="../media/image272.png"/><Relationship Id="rId5" Type="http://schemas.openxmlformats.org/officeDocument/2006/relationships/image" Target="../media/image199.png"/><Relationship Id="rId10" Type="http://schemas.openxmlformats.org/officeDocument/2006/relationships/image" Target="../media/image175.png"/><Relationship Id="rId4" Type="http://schemas.openxmlformats.org/officeDocument/2006/relationships/image" Target="../media/image266.png"/><Relationship Id="rId9" Type="http://schemas.openxmlformats.org/officeDocument/2006/relationships/image" Target="../media/image271.png"/><Relationship Id="rId14" Type="http://schemas.openxmlformats.org/officeDocument/2006/relationships/image" Target="../media/image274.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38.png"/><Relationship Id="rId10" Type="http://schemas.openxmlformats.org/officeDocument/2006/relationships/image" Target="../media/image76.png"/><Relationship Id="rId4" Type="http://schemas.openxmlformats.org/officeDocument/2006/relationships/image" Target="../media/image37.png"/><Relationship Id="rId9" Type="http://schemas.openxmlformats.org/officeDocument/2006/relationships/image" Target="../media/image75.png"/></Relationships>
</file>

<file path=ppt/slides/_rels/slide6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01.png"/><Relationship Id="rId3" Type="http://schemas.openxmlformats.org/officeDocument/2006/relationships/image" Target="../media/image4.png"/><Relationship Id="rId7" Type="http://schemas.openxmlformats.org/officeDocument/2006/relationships/image" Target="../media/image271.png"/><Relationship Id="rId12" Type="http://schemas.openxmlformats.org/officeDocument/2006/relationships/image" Target="../media/image27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74.png"/><Relationship Id="rId11" Type="http://schemas.openxmlformats.org/officeDocument/2006/relationships/image" Target="../media/image269.png"/><Relationship Id="rId5" Type="http://schemas.openxmlformats.org/officeDocument/2006/relationships/image" Target="../media/image275.png"/><Relationship Id="rId10" Type="http://schemas.openxmlformats.org/officeDocument/2006/relationships/image" Target="../media/image268.png"/><Relationship Id="rId4" Type="http://schemas.openxmlformats.org/officeDocument/2006/relationships/image" Target="../media/image266.png"/><Relationship Id="rId9" Type="http://schemas.openxmlformats.org/officeDocument/2006/relationships/image" Target="../media/image267.png"/><Relationship Id="rId14" Type="http://schemas.openxmlformats.org/officeDocument/2006/relationships/image" Target="../media/image175.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79.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284.png"/><Relationship Id="rId4" Type="http://schemas.openxmlformats.org/officeDocument/2006/relationships/image" Target="../media/image283.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8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86.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87.png"/></Relationships>
</file>

<file path=ppt/slides/_rels/slide6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89.png"/></Relationships>
</file>

<file path=ppt/slides/_rels/slide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9.png"/><Relationship Id="rId4" Type="http://schemas.openxmlformats.org/officeDocument/2006/relationships/image" Target="../media/image78.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90.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91.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92.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293.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29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296.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299.png"/></Relationships>
</file>

<file path=ppt/slides/_rels/slide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9.png"/><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8.xml"/><Relationship Id="rId16"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6.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D90E2F-D303-9102-3C43-A6C6CB7FF4F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5" name="TextBox 4">
            <a:extLst>
              <a:ext uri="{FF2B5EF4-FFF2-40B4-BE49-F238E27FC236}">
                <a16:creationId xmlns:a16="http://schemas.microsoft.com/office/drawing/2014/main" id="{9DB31110-9625-11AB-1B66-C96AF293D16F}"/>
              </a:ext>
            </a:extLst>
          </p:cNvPr>
          <p:cNvSpPr txBox="1"/>
          <p:nvPr/>
        </p:nvSpPr>
        <p:spPr>
          <a:xfrm>
            <a:off x="0" y="680541"/>
            <a:ext cx="12192000" cy="800219"/>
          </a:xfrm>
          <a:prstGeom prst="rect">
            <a:avLst/>
          </a:prstGeom>
          <a:noFill/>
        </p:spPr>
        <p:txBody>
          <a:bodyPr wrap="square" rtlCol="0">
            <a:spAutoFit/>
          </a:bodyPr>
          <a:lstStyle/>
          <a:p>
            <a:pPr algn="ctr"/>
            <a:r>
              <a:rPr lang="en-US" sz="2800" b="1" dirty="0">
                <a:solidFill>
                  <a:srgbClr val="0070C0"/>
                </a:solidFill>
                <a:latin typeface="Elephant" panose="02020904090505020303" pitchFamily="18" charset="0"/>
              </a:rPr>
              <a:t>Attendance Scan In</a:t>
            </a:r>
          </a:p>
          <a:p>
            <a:pPr algn="ctr"/>
            <a:r>
              <a:rPr lang="en-US" b="1" dirty="0"/>
              <a:t>Valid within 15 mins before scheduled start time of the oral presentation</a:t>
            </a:r>
          </a:p>
        </p:txBody>
      </p:sp>
      <p:pic>
        <p:nvPicPr>
          <p:cNvPr id="7" name="Picture 6">
            <a:extLst>
              <a:ext uri="{FF2B5EF4-FFF2-40B4-BE49-F238E27FC236}">
                <a16:creationId xmlns:a16="http://schemas.microsoft.com/office/drawing/2014/main" id="{C08594A9-0368-B395-13CF-E0C1405E66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14" y="64988"/>
            <a:ext cx="2664234" cy="1015663"/>
          </a:xfrm>
          <a:prstGeom prst="rect">
            <a:avLst/>
          </a:prstGeom>
        </p:spPr>
      </p:pic>
      <p:sp>
        <p:nvSpPr>
          <p:cNvPr id="8" name="TextBox 7">
            <a:extLst>
              <a:ext uri="{FF2B5EF4-FFF2-40B4-BE49-F238E27FC236}">
                <a16:creationId xmlns:a16="http://schemas.microsoft.com/office/drawing/2014/main" id="{084B80ED-82BC-532F-3475-2A776EDF829C}"/>
              </a:ext>
            </a:extLst>
          </p:cNvPr>
          <p:cNvSpPr txBox="1"/>
          <p:nvPr/>
        </p:nvSpPr>
        <p:spPr>
          <a:xfrm>
            <a:off x="3025902" y="1480760"/>
            <a:ext cx="6140196" cy="646331"/>
          </a:xfrm>
          <a:prstGeom prst="rect">
            <a:avLst/>
          </a:prstGeom>
          <a:noFill/>
        </p:spPr>
        <p:txBody>
          <a:bodyPr wrap="square">
            <a:spAutoFit/>
          </a:bodyPr>
          <a:lstStyle/>
          <a:p>
            <a:pPr marL="342900" lvl="0" indent="-342900" algn="ctr">
              <a:buFont typeface="+mj-lt"/>
              <a:buAutoNum type="romanLcPeriod"/>
            </a:pPr>
            <a:r>
              <a:rPr lang="en-US" sz="1800" dirty="0">
                <a:effectLst/>
                <a:latin typeface="Calibri" panose="020F0502020204030204" pitchFamily="34" charset="0"/>
                <a:ea typeface="DengXian" panose="02010600030101010101" pitchFamily="2" charset="-122"/>
                <a:cs typeface="Times New Roman" panose="02020603050405020304" pitchFamily="18" charset="0"/>
              </a:rPr>
              <a:t>NTU PhD students (for Seminar Records purposes)</a:t>
            </a:r>
            <a:endParaRPr lang="en-SG"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ctr">
              <a:buFont typeface="+mj-lt"/>
              <a:buAutoNum type="romanLcPeriod"/>
            </a:pPr>
            <a:r>
              <a:rPr lang="en-US" sz="1800" dirty="0">
                <a:effectLst/>
                <a:latin typeface="Calibri" panose="020F0502020204030204" pitchFamily="34" charset="0"/>
                <a:ea typeface="DengXian" panose="02010600030101010101" pitchFamily="2" charset="-122"/>
                <a:cs typeface="Times New Roman" panose="02020603050405020304" pitchFamily="18" charset="0"/>
              </a:rPr>
              <a:t>NTU Faculty/Staff (if requires attendance record)</a:t>
            </a:r>
            <a:endParaRPr lang="en-SG"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97F7C7AA-66EF-2FF3-59B6-60D5A8807E2F}"/>
              </a:ext>
            </a:extLst>
          </p:cNvPr>
          <p:cNvSpPr txBox="1"/>
          <p:nvPr/>
        </p:nvSpPr>
        <p:spPr>
          <a:xfrm>
            <a:off x="8158655" y="2773422"/>
            <a:ext cx="2102571" cy="2862322"/>
          </a:xfrm>
          <a:prstGeom prst="rect">
            <a:avLst/>
          </a:prstGeom>
          <a:noFill/>
        </p:spPr>
        <p:txBody>
          <a:bodyPr wrap="square">
            <a:spAutoFit/>
          </a:bodyPr>
          <a:lstStyle/>
          <a:p>
            <a:r>
              <a:rPr lang="en-SG" sz="2000" b="1" dirty="0">
                <a:solidFill>
                  <a:srgbClr val="FF0000"/>
                </a:solidFill>
                <a:effectLst/>
                <a:latin typeface="Calibri" panose="020F0502020204030204" pitchFamily="34" charset="0"/>
                <a:ea typeface="DengXian" panose="02010600030101010101" pitchFamily="2" charset="-122"/>
              </a:rPr>
              <a:t>DO NOT circulate the QR/Link code. </a:t>
            </a:r>
          </a:p>
          <a:p>
            <a:endParaRPr lang="en-SG" sz="2000" b="1" dirty="0">
              <a:solidFill>
                <a:srgbClr val="FF0000"/>
              </a:solidFill>
              <a:latin typeface="Calibri" panose="020F0502020204030204" pitchFamily="34" charset="0"/>
              <a:ea typeface="DengXian" panose="02010600030101010101" pitchFamily="2" charset="-122"/>
            </a:endParaRPr>
          </a:p>
          <a:p>
            <a:r>
              <a:rPr lang="en-SG" sz="2000" b="1" dirty="0">
                <a:solidFill>
                  <a:srgbClr val="FF0000"/>
                </a:solidFill>
                <a:effectLst/>
                <a:latin typeface="Calibri" panose="020F0502020204030204" pitchFamily="34" charset="0"/>
                <a:ea typeface="DengXian" panose="02010600030101010101" pitchFamily="2" charset="-122"/>
              </a:rPr>
              <a:t>MUST attend the whole session.</a:t>
            </a:r>
          </a:p>
          <a:p>
            <a:endParaRPr lang="en-SG" sz="2000" b="1" dirty="0">
              <a:solidFill>
                <a:srgbClr val="FF0000"/>
              </a:solidFill>
              <a:latin typeface="Calibri" panose="020F0502020204030204" pitchFamily="34" charset="0"/>
              <a:ea typeface="DengXian" panose="02010600030101010101" pitchFamily="2" charset="-122"/>
            </a:endParaRPr>
          </a:p>
          <a:p>
            <a:r>
              <a:rPr lang="en-SG" sz="2000" b="1" dirty="0">
                <a:solidFill>
                  <a:srgbClr val="FF0000"/>
                </a:solidFill>
                <a:effectLst/>
                <a:latin typeface="Calibri" panose="020F0502020204030204" pitchFamily="34" charset="0"/>
                <a:ea typeface="DengXian" panose="02010600030101010101" pitchFamily="2" charset="-122"/>
              </a:rPr>
              <a:t>Else disciplinary action will be taken.</a:t>
            </a:r>
            <a:endParaRPr lang="en-SG" sz="2000" b="1" dirty="0">
              <a:solidFill>
                <a:srgbClr val="FF0000"/>
              </a:solidFill>
            </a:endParaRPr>
          </a:p>
        </p:txBody>
      </p:sp>
      <p:pic>
        <p:nvPicPr>
          <p:cNvPr id="6" name="Picture 5" descr="A qr code on a blue background&#10;&#10;Description automatically generated">
            <a:extLst>
              <a:ext uri="{FF2B5EF4-FFF2-40B4-BE49-F238E27FC236}">
                <a16:creationId xmlns:a16="http://schemas.microsoft.com/office/drawing/2014/main" id="{8E3547B9-FAC9-6FCA-839E-C09C16036011}"/>
              </a:ext>
            </a:extLst>
          </p:cNvPr>
          <p:cNvPicPr>
            <a:picLocks noChangeAspect="1"/>
          </p:cNvPicPr>
          <p:nvPr/>
        </p:nvPicPr>
        <p:blipFill>
          <a:blip r:embed="rId3"/>
          <a:stretch>
            <a:fillRect/>
          </a:stretch>
        </p:blipFill>
        <p:spPr>
          <a:xfrm>
            <a:off x="3949262" y="2093546"/>
            <a:ext cx="4209393" cy="4209393"/>
          </a:xfrm>
          <a:prstGeom prst="rect">
            <a:avLst/>
          </a:prstGeom>
        </p:spPr>
      </p:pic>
      <p:sp>
        <p:nvSpPr>
          <p:cNvPr id="11" name="TextBox 10">
            <a:extLst>
              <a:ext uri="{FF2B5EF4-FFF2-40B4-BE49-F238E27FC236}">
                <a16:creationId xmlns:a16="http://schemas.microsoft.com/office/drawing/2014/main" id="{B8A02AE5-D191-6AC9-28C5-1ACA9B60CCC0}"/>
              </a:ext>
            </a:extLst>
          </p:cNvPr>
          <p:cNvSpPr txBox="1"/>
          <p:nvPr/>
        </p:nvSpPr>
        <p:spPr>
          <a:xfrm>
            <a:off x="3949262" y="6302939"/>
            <a:ext cx="4209393" cy="369332"/>
          </a:xfrm>
          <a:prstGeom prst="rect">
            <a:avLst/>
          </a:prstGeom>
          <a:noFill/>
        </p:spPr>
        <p:txBody>
          <a:bodyPr wrap="square">
            <a:spAutoFit/>
          </a:bodyPr>
          <a:lstStyle/>
          <a:p>
            <a:r>
              <a:rPr lang="en-SG" dirty="0"/>
              <a:t>https://forms.office.com/r/U4DV4KrmPs</a:t>
            </a:r>
          </a:p>
        </p:txBody>
      </p:sp>
    </p:spTree>
    <p:extLst>
      <p:ext uri="{BB962C8B-B14F-4D97-AF65-F5344CB8AC3E}">
        <p14:creationId xmlns:p14="http://schemas.microsoft.com/office/powerpoint/2010/main" val="3386999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05B576F-BFBA-4C9E-5D8C-300A82FF2E57}"/>
              </a:ext>
            </a:extLst>
          </p:cNvPr>
          <p:cNvGrpSpPr/>
          <p:nvPr/>
        </p:nvGrpSpPr>
        <p:grpSpPr>
          <a:xfrm>
            <a:off x="303194" y="1313212"/>
            <a:ext cx="3405118" cy="4260786"/>
            <a:chOff x="303194" y="1313212"/>
            <a:chExt cx="3405118" cy="4260786"/>
          </a:xfrm>
        </p:grpSpPr>
        <p:sp>
          <p:nvSpPr>
            <p:cNvPr id="29" name="Rectangle: Rounded Corners 28">
              <a:extLst>
                <a:ext uri="{FF2B5EF4-FFF2-40B4-BE49-F238E27FC236}">
                  <a16:creationId xmlns:a16="http://schemas.microsoft.com/office/drawing/2014/main" id="{55894A2B-89BD-B268-ABF8-51D27C40EE0C}"/>
                </a:ext>
              </a:extLst>
            </p:cNvPr>
            <p:cNvSpPr>
              <a:spLocks/>
            </p:cNvSpPr>
            <p:nvPr/>
          </p:nvSpPr>
          <p:spPr>
            <a:xfrm>
              <a:off x="306248" y="1313212"/>
              <a:ext cx="3402064" cy="4260786"/>
            </a:xfrm>
            <a:prstGeom prst="roundRect">
              <a:avLst>
                <a:gd name="adj" fmla="val 1346"/>
              </a:avLst>
            </a:prstGeom>
            <a:solidFill>
              <a:srgbClr val="D6DCE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F41AD5F7-A118-72F1-FB65-E9B9A79FB361}"/>
                </a:ext>
              </a:extLst>
            </p:cNvPr>
            <p:cNvSpPr/>
            <p:nvPr/>
          </p:nvSpPr>
          <p:spPr>
            <a:xfrm>
              <a:off x="506763" y="1822524"/>
              <a:ext cx="3001034" cy="1229999"/>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4E069C4-C106-F096-CCC6-1BFEBAD27CCD}"/>
                </a:ext>
              </a:extLst>
            </p:cNvPr>
            <p:cNvSpPr txBox="1"/>
            <p:nvPr/>
          </p:nvSpPr>
          <p:spPr>
            <a:xfrm>
              <a:off x="1640832" y="2175913"/>
              <a:ext cx="1786575" cy="523220"/>
            </a:xfrm>
            <a:prstGeom prst="rect">
              <a:avLst/>
            </a:prstGeom>
            <a:noFill/>
          </p:spPr>
          <p:txBody>
            <a:bodyPr wrap="square" rtlCol="0">
              <a:spAutoFit/>
            </a:bodyPr>
            <a:lstStyle/>
            <a:p>
              <a:r>
                <a:rPr lang="en-US" sz="2800" b="1" dirty="0" err="1">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TinySHM</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38" name="TextBox 37">
              <a:extLst>
                <a:ext uri="{FF2B5EF4-FFF2-40B4-BE49-F238E27FC236}">
                  <a16:creationId xmlns:a16="http://schemas.microsoft.com/office/drawing/2014/main" id="{21433429-57F5-8181-672F-E2B80335C845}"/>
                </a:ext>
              </a:extLst>
            </p:cNvPr>
            <p:cNvSpPr txBox="1"/>
            <p:nvPr/>
          </p:nvSpPr>
          <p:spPr>
            <a:xfrm>
              <a:off x="1640833" y="4257834"/>
              <a:ext cx="1786575" cy="523220"/>
            </a:xfrm>
            <a:prstGeom prst="rect">
              <a:avLst/>
            </a:prstGeom>
            <a:noFill/>
          </p:spPr>
          <p:txBody>
            <a:bodyPr wrap="square" rtlCol="0">
              <a:spAutoFit/>
            </a:bodyPr>
            <a:lstStyle/>
            <a:p>
              <a:r>
                <a:rPr lang="en-US" sz="2800" b="1" dirty="0" err="1">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LiftNode</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39" name="Rectangle: Rounded Corners 38">
              <a:extLst>
                <a:ext uri="{FF2B5EF4-FFF2-40B4-BE49-F238E27FC236}">
                  <a16:creationId xmlns:a16="http://schemas.microsoft.com/office/drawing/2014/main" id="{14C4FD69-B5E3-B01E-E58D-6E8A9832522F}"/>
                </a:ext>
              </a:extLst>
            </p:cNvPr>
            <p:cNvSpPr/>
            <p:nvPr/>
          </p:nvSpPr>
          <p:spPr>
            <a:xfrm>
              <a:off x="511828" y="3904445"/>
              <a:ext cx="3001034" cy="1229999"/>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EDC89D96-724F-9436-0A3D-F3743DED69CD}"/>
                </a:ext>
              </a:extLst>
            </p:cNvPr>
            <p:cNvSpPr txBox="1"/>
            <p:nvPr/>
          </p:nvSpPr>
          <p:spPr>
            <a:xfrm>
              <a:off x="506764" y="5144678"/>
              <a:ext cx="3001034" cy="400110"/>
            </a:xfrm>
            <a:prstGeom prst="rect">
              <a:avLst/>
            </a:prstGeom>
            <a:noFill/>
          </p:spPr>
          <p:txBody>
            <a:bodyPr wrap="square" rtlCol="0">
              <a:spAutoFit/>
            </a:bodyPr>
            <a:lstStyle/>
            <a:p>
              <a:pPr algn="ctr"/>
              <a:r>
                <a:rPr lang="en-US" sz="2000" dirty="0">
                  <a:solidFill>
                    <a:srgbClr val="43507A"/>
                  </a:solidFill>
                  <a:latin typeface="Times New Roman" panose="02020603050405020304" pitchFamily="18" charset="0"/>
                  <a:cs typeface="Times New Roman" panose="02020603050405020304" pitchFamily="18" charset="0"/>
                </a:rPr>
                <a:t>Sensor</a:t>
              </a:r>
            </a:p>
          </p:txBody>
        </p:sp>
        <p:sp>
          <p:nvSpPr>
            <p:cNvPr id="41" name="TextBox 40">
              <a:extLst>
                <a:ext uri="{FF2B5EF4-FFF2-40B4-BE49-F238E27FC236}">
                  <a16:creationId xmlns:a16="http://schemas.microsoft.com/office/drawing/2014/main" id="{4ACBD2A3-E740-E7C1-12D7-31554A23CB69}"/>
                </a:ext>
              </a:extLst>
            </p:cNvPr>
            <p:cNvSpPr txBox="1"/>
            <p:nvPr/>
          </p:nvSpPr>
          <p:spPr>
            <a:xfrm>
              <a:off x="303194" y="1351082"/>
              <a:ext cx="3402064" cy="400110"/>
            </a:xfrm>
            <a:prstGeom prst="rect">
              <a:avLst/>
            </a:prstGeom>
            <a:noFill/>
          </p:spPr>
          <p:txBody>
            <a:bodyPr wrap="square" rtlCol="0">
              <a:spAutoFit/>
            </a:bodyPr>
            <a:lstStyle/>
            <a:p>
              <a:pPr algn="ctr"/>
              <a:r>
                <a:rPr lang="en-US" sz="2000" dirty="0">
                  <a:solidFill>
                    <a:srgbClr val="43507A"/>
                  </a:solidFill>
                  <a:latin typeface="Times New Roman" panose="02020603050405020304" pitchFamily="18" charset="0"/>
                  <a:cs typeface="Times New Roman" panose="02020603050405020304" pitchFamily="18" charset="0"/>
                </a:rPr>
                <a:t>Framework</a:t>
              </a:r>
            </a:p>
          </p:txBody>
        </p:sp>
        <p:pic>
          <p:nvPicPr>
            <p:cNvPr id="47" name="Picture 46" descr="A blue logo with black text&#10;&#10;Description automatically generated">
              <a:extLst>
                <a:ext uri="{FF2B5EF4-FFF2-40B4-BE49-F238E27FC236}">
                  <a16:creationId xmlns:a16="http://schemas.microsoft.com/office/drawing/2014/main" id="{AE978A85-4943-7CF2-EE60-358EDBD18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00" y="1982486"/>
              <a:ext cx="914400" cy="914400"/>
            </a:xfrm>
            <a:prstGeom prst="rect">
              <a:avLst/>
            </a:prstGeom>
          </p:spPr>
        </p:pic>
        <p:pic>
          <p:nvPicPr>
            <p:cNvPr id="48" name="Picture 47" descr="A blue circuit board with a square and square buttons&#10;&#10;Description automatically generated with medium confidence">
              <a:extLst>
                <a:ext uri="{FF2B5EF4-FFF2-40B4-BE49-F238E27FC236}">
                  <a16:creationId xmlns:a16="http://schemas.microsoft.com/office/drawing/2014/main" id="{78B0FB85-1C70-E80D-9D63-F5D93EA9A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43" y="4035775"/>
              <a:ext cx="914400" cy="914400"/>
            </a:xfrm>
            <a:prstGeom prst="rect">
              <a:avLst/>
            </a:prstGeom>
          </p:spPr>
        </p:pic>
      </p:grpSp>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5"/>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10</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5"/>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01 P</a:t>
            </a:r>
            <a:r>
              <a:rPr lang="en-US" altLang="zh-CN" sz="1200" b="1" dirty="0">
                <a:solidFill>
                  <a:srgbClr val="FFD700"/>
                </a:solidFill>
                <a:latin typeface="Times New Roman" panose="02020603050405020304" pitchFamily="18" charset="0"/>
                <a:cs typeface="Times New Roman" panose="02020603050405020304" pitchFamily="18" charset="0"/>
              </a:rPr>
              <a:t>rototype</a:t>
            </a:r>
            <a:r>
              <a:rPr lang="en-US" sz="1200" b="1" dirty="0">
                <a:solidFill>
                  <a:srgbClr val="FFD700"/>
                </a:solidFill>
                <a:latin typeface="Times New Roman" panose="02020603050405020304" pitchFamily="18" charset="0"/>
                <a:cs typeface="Times New Roman" panose="02020603050405020304" pitchFamily="18" charset="0"/>
              </a:rPr>
              <a:t> Development</a:t>
            </a:r>
            <a:r>
              <a:rPr lang="en-US" sz="1200" b="1" dirty="0">
                <a:solidFill>
                  <a:srgbClr val="FFFFFF"/>
                </a:solidFill>
                <a:latin typeface="Times New Roman" panose="02020603050405020304" pitchFamily="18" charset="0"/>
                <a:cs typeface="Times New Roman" panose="02020603050405020304" pitchFamily="18" charset="0"/>
              </a:rPr>
              <a:t> </a:t>
            </a:r>
            <a:r>
              <a:rPr lang="en-US" sz="1200" b="1" dirty="0">
                <a:solidFill>
                  <a:schemeClr val="bg1"/>
                </a:solidFill>
                <a:latin typeface="Times New Roman" panose="02020603050405020304" pitchFamily="18" charset="0"/>
                <a:cs typeface="Times New Roman" panose="02020603050405020304" pitchFamily="18" charset="0"/>
              </a:rPr>
              <a:t>–</a:t>
            </a:r>
            <a:r>
              <a:rPr lang="en-US" sz="1200" b="1"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Hardware Development - Architecture</a:t>
            </a:r>
          </a:p>
        </p:txBody>
      </p:sp>
      <p:grpSp>
        <p:nvGrpSpPr>
          <p:cNvPr id="74" name="Group 73">
            <a:extLst>
              <a:ext uri="{FF2B5EF4-FFF2-40B4-BE49-F238E27FC236}">
                <a16:creationId xmlns:a16="http://schemas.microsoft.com/office/drawing/2014/main" id="{A7F60581-4DDC-2E60-7A89-4EE8BFD2FCD2}"/>
              </a:ext>
            </a:extLst>
          </p:cNvPr>
          <p:cNvGrpSpPr/>
          <p:nvPr/>
        </p:nvGrpSpPr>
        <p:grpSpPr>
          <a:xfrm>
            <a:off x="421658" y="3258868"/>
            <a:ext cx="3090338" cy="448414"/>
            <a:chOff x="421658" y="3258868"/>
            <a:chExt cx="3090338" cy="448414"/>
          </a:xfrm>
        </p:grpSpPr>
        <p:sp>
          <p:nvSpPr>
            <p:cNvPr id="44" name="TextBox 43">
              <a:extLst>
                <a:ext uri="{FF2B5EF4-FFF2-40B4-BE49-F238E27FC236}">
                  <a16:creationId xmlns:a16="http://schemas.microsoft.com/office/drawing/2014/main" id="{13098E67-BE2C-6997-939D-BACFF921DBA4}"/>
                </a:ext>
              </a:extLst>
            </p:cNvPr>
            <p:cNvSpPr txBox="1"/>
            <p:nvPr/>
          </p:nvSpPr>
          <p:spPr>
            <a:xfrm>
              <a:off x="421658" y="3262485"/>
              <a:ext cx="1279962" cy="400110"/>
            </a:xfrm>
            <a:prstGeom prst="rect">
              <a:avLst/>
            </a:prstGeom>
            <a:noFill/>
          </p:spPr>
          <p:txBody>
            <a:bodyPr wrap="square" rtlCol="0">
              <a:spAutoFit/>
            </a:bodyPr>
            <a:lstStyle/>
            <a:p>
              <a:pPr algn="ctr"/>
              <a:r>
                <a:rPr lang="en-US" sz="2000" dirty="0">
                  <a:solidFill>
                    <a:srgbClr val="43507A"/>
                  </a:solidFill>
                  <a:latin typeface="Times New Roman" panose="02020603050405020304" pitchFamily="18" charset="0"/>
                  <a:cs typeface="Times New Roman" panose="02020603050405020304" pitchFamily="18" charset="0"/>
                </a:rPr>
                <a:t>Support</a:t>
              </a:r>
            </a:p>
          </p:txBody>
        </p:sp>
        <p:sp>
          <p:nvSpPr>
            <p:cNvPr id="45" name="TextBox 44">
              <a:extLst>
                <a:ext uri="{FF2B5EF4-FFF2-40B4-BE49-F238E27FC236}">
                  <a16:creationId xmlns:a16="http://schemas.microsoft.com/office/drawing/2014/main" id="{F79E5CD1-0873-D563-B071-043A85A52FA8}"/>
                </a:ext>
              </a:extLst>
            </p:cNvPr>
            <p:cNvSpPr txBox="1"/>
            <p:nvPr/>
          </p:nvSpPr>
          <p:spPr>
            <a:xfrm>
              <a:off x="2232034" y="3275899"/>
              <a:ext cx="1279962" cy="400110"/>
            </a:xfrm>
            <a:prstGeom prst="rect">
              <a:avLst/>
            </a:prstGeom>
            <a:noFill/>
          </p:spPr>
          <p:txBody>
            <a:bodyPr wrap="square" rtlCol="0">
              <a:spAutoFit/>
            </a:bodyPr>
            <a:lstStyle/>
            <a:p>
              <a:pPr algn="ctr"/>
              <a:r>
                <a:rPr lang="en-US" sz="2000" dirty="0">
                  <a:solidFill>
                    <a:srgbClr val="43507A"/>
                  </a:solidFill>
                  <a:latin typeface="Times New Roman" panose="02020603050405020304" pitchFamily="18" charset="0"/>
                  <a:cs typeface="Times New Roman" panose="02020603050405020304" pitchFamily="18" charset="0"/>
                </a:rPr>
                <a:t>Enable</a:t>
              </a:r>
            </a:p>
          </p:txBody>
        </p:sp>
        <p:pic>
          <p:nvPicPr>
            <p:cNvPr id="49" name="Picture 48" descr="A blue arrows pointing to the left&#10;&#10;Description automatically generated">
              <a:extLst>
                <a:ext uri="{FF2B5EF4-FFF2-40B4-BE49-F238E27FC236}">
                  <a16:creationId xmlns:a16="http://schemas.microsoft.com/office/drawing/2014/main" id="{BFA76A14-CC68-105B-1D2B-BF4FFDDD27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754384" y="3258868"/>
              <a:ext cx="448414" cy="448414"/>
            </a:xfrm>
            <a:prstGeom prst="rect">
              <a:avLst/>
            </a:prstGeom>
          </p:spPr>
        </p:pic>
      </p:grpSp>
      <p:grpSp>
        <p:nvGrpSpPr>
          <p:cNvPr id="68" name="Group 67">
            <a:extLst>
              <a:ext uri="{FF2B5EF4-FFF2-40B4-BE49-F238E27FC236}">
                <a16:creationId xmlns:a16="http://schemas.microsoft.com/office/drawing/2014/main" id="{DB58A5F4-B695-D5C1-7E76-9709632222AF}"/>
              </a:ext>
            </a:extLst>
          </p:cNvPr>
          <p:cNvGrpSpPr/>
          <p:nvPr/>
        </p:nvGrpSpPr>
        <p:grpSpPr>
          <a:xfrm>
            <a:off x="3986430" y="1308266"/>
            <a:ext cx="2924305" cy="4265732"/>
            <a:chOff x="4063660" y="1308266"/>
            <a:chExt cx="2924305" cy="4265732"/>
          </a:xfrm>
        </p:grpSpPr>
        <p:sp>
          <p:nvSpPr>
            <p:cNvPr id="3" name="Rounded Rectangle 146">
              <a:extLst>
                <a:ext uri="{FF2B5EF4-FFF2-40B4-BE49-F238E27FC236}">
                  <a16:creationId xmlns:a16="http://schemas.microsoft.com/office/drawing/2014/main" id="{42B7DA09-AA04-814D-07E5-7EDB9B18E651}"/>
                </a:ext>
              </a:extLst>
            </p:cNvPr>
            <p:cNvSpPr>
              <a:spLocks/>
            </p:cNvSpPr>
            <p:nvPr/>
          </p:nvSpPr>
          <p:spPr>
            <a:xfrm>
              <a:off x="4063660" y="1308266"/>
              <a:ext cx="2924305" cy="4265732"/>
            </a:xfrm>
            <a:prstGeom prst="roundRect">
              <a:avLst>
                <a:gd name="adj" fmla="val 2747"/>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3" name="TextBox 38">
              <a:extLst>
                <a:ext uri="{FF2B5EF4-FFF2-40B4-BE49-F238E27FC236}">
                  <a16:creationId xmlns:a16="http://schemas.microsoft.com/office/drawing/2014/main" id="{EB7E2E10-18A5-29C0-8BA9-D7D7E5CB8A80}"/>
                </a:ext>
              </a:extLst>
            </p:cNvPr>
            <p:cNvSpPr txBox="1"/>
            <p:nvPr/>
          </p:nvSpPr>
          <p:spPr>
            <a:xfrm>
              <a:off x="4257100" y="4361949"/>
              <a:ext cx="253742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rgbClr val="43507A"/>
                  </a:solidFill>
                  <a:latin typeface="Times New Roman" panose="02020603050405020304" pitchFamily="18" charset="0"/>
                  <a:cs typeface="Times New Roman" panose="02020603050405020304" pitchFamily="18" charset="0"/>
                </a:rPr>
                <a:t>MAIN CONTROL</a:t>
              </a:r>
            </a:p>
          </p:txBody>
        </p:sp>
        <p:pic>
          <p:nvPicPr>
            <p:cNvPr id="57" name="Picture 56" descr="A blue square with black lines and a square in center&#10;&#10;Description automatically generated">
              <a:extLst>
                <a:ext uri="{FF2B5EF4-FFF2-40B4-BE49-F238E27FC236}">
                  <a16:creationId xmlns:a16="http://schemas.microsoft.com/office/drawing/2014/main" id="{72FD88EF-3EE9-0B2A-D926-D282B1CEBB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05704" y="2455791"/>
              <a:ext cx="1640215" cy="1640215"/>
            </a:xfrm>
            <a:prstGeom prst="rect">
              <a:avLst/>
            </a:prstGeom>
          </p:spPr>
        </p:pic>
      </p:grpSp>
      <p:grpSp>
        <p:nvGrpSpPr>
          <p:cNvPr id="69" name="Group 68">
            <a:extLst>
              <a:ext uri="{FF2B5EF4-FFF2-40B4-BE49-F238E27FC236}">
                <a16:creationId xmlns:a16="http://schemas.microsoft.com/office/drawing/2014/main" id="{489E6F39-E2AD-539D-0553-2DD3BC46658E}"/>
              </a:ext>
            </a:extLst>
          </p:cNvPr>
          <p:cNvGrpSpPr/>
          <p:nvPr/>
        </p:nvGrpSpPr>
        <p:grpSpPr>
          <a:xfrm>
            <a:off x="6997613" y="1308266"/>
            <a:ext cx="4762962" cy="994051"/>
            <a:chOff x="7074843" y="1308266"/>
            <a:chExt cx="4762962" cy="994051"/>
          </a:xfrm>
        </p:grpSpPr>
        <p:sp>
          <p:nvSpPr>
            <p:cNvPr id="14" name="Rounded Rectangle 146">
              <a:extLst>
                <a:ext uri="{FF2B5EF4-FFF2-40B4-BE49-F238E27FC236}">
                  <a16:creationId xmlns:a16="http://schemas.microsoft.com/office/drawing/2014/main" id="{2DAFD204-20BA-C103-BD2B-29DA4F5A3875}"/>
                </a:ext>
              </a:extLst>
            </p:cNvPr>
            <p:cNvSpPr>
              <a:spLocks/>
            </p:cNvSpPr>
            <p:nvPr/>
          </p:nvSpPr>
          <p:spPr>
            <a:xfrm>
              <a:off x="7074843" y="1308266"/>
              <a:ext cx="4762962" cy="994051"/>
            </a:xfrm>
            <a:prstGeom prst="roundRect">
              <a:avLst>
                <a:gd name="adj" fmla="val 5101"/>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8" name="TextBox 66">
              <a:extLst>
                <a:ext uri="{FF2B5EF4-FFF2-40B4-BE49-F238E27FC236}">
                  <a16:creationId xmlns:a16="http://schemas.microsoft.com/office/drawing/2014/main" id="{D90E80F3-8DB4-5BCE-8972-81AEC8D92996}"/>
                </a:ext>
              </a:extLst>
            </p:cNvPr>
            <p:cNvSpPr txBox="1"/>
            <p:nvPr/>
          </p:nvSpPr>
          <p:spPr>
            <a:xfrm>
              <a:off x="8542649" y="1605236"/>
              <a:ext cx="275873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43507A"/>
                  </a:solidFill>
                  <a:latin typeface="Times New Roman" panose="02020603050405020304" pitchFamily="18" charset="0"/>
                  <a:cs typeface="Times New Roman" panose="02020603050405020304" pitchFamily="18" charset="0"/>
                </a:rPr>
                <a:t>PERCEPTION</a:t>
              </a:r>
            </a:p>
          </p:txBody>
        </p:sp>
        <p:pic>
          <p:nvPicPr>
            <p:cNvPr id="61" name="Picture 60" descr="A blue line with a black background&#10;&#10;Description automatically generated">
              <a:extLst>
                <a:ext uri="{FF2B5EF4-FFF2-40B4-BE49-F238E27FC236}">
                  <a16:creationId xmlns:a16="http://schemas.microsoft.com/office/drawing/2014/main" id="{CFD2FD41-2CED-324B-D838-B55990E058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45357" y="1444393"/>
              <a:ext cx="731520" cy="731520"/>
            </a:xfrm>
            <a:prstGeom prst="rect">
              <a:avLst/>
            </a:prstGeom>
          </p:spPr>
        </p:pic>
      </p:grpSp>
      <p:grpSp>
        <p:nvGrpSpPr>
          <p:cNvPr id="70" name="Group 69">
            <a:extLst>
              <a:ext uri="{FF2B5EF4-FFF2-40B4-BE49-F238E27FC236}">
                <a16:creationId xmlns:a16="http://schemas.microsoft.com/office/drawing/2014/main" id="{D15CEA80-73BF-E4B7-25B0-34DF8B91B255}"/>
              </a:ext>
            </a:extLst>
          </p:cNvPr>
          <p:cNvGrpSpPr/>
          <p:nvPr/>
        </p:nvGrpSpPr>
        <p:grpSpPr>
          <a:xfrm>
            <a:off x="6997613" y="2398826"/>
            <a:ext cx="4762962" cy="994051"/>
            <a:chOff x="7074843" y="2398826"/>
            <a:chExt cx="4762962" cy="994051"/>
          </a:xfrm>
        </p:grpSpPr>
        <p:sp>
          <p:nvSpPr>
            <p:cNvPr id="19" name="Rounded Rectangle 146">
              <a:extLst>
                <a:ext uri="{FF2B5EF4-FFF2-40B4-BE49-F238E27FC236}">
                  <a16:creationId xmlns:a16="http://schemas.microsoft.com/office/drawing/2014/main" id="{EBD87F8E-1D76-2539-5B0A-C1C1AA8710BD}"/>
                </a:ext>
              </a:extLst>
            </p:cNvPr>
            <p:cNvSpPr>
              <a:spLocks/>
            </p:cNvSpPr>
            <p:nvPr/>
          </p:nvSpPr>
          <p:spPr>
            <a:xfrm>
              <a:off x="7074843" y="2398826"/>
              <a:ext cx="4762962" cy="994051"/>
            </a:xfrm>
            <a:prstGeom prst="roundRect">
              <a:avLst>
                <a:gd name="adj" fmla="val 5101"/>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20" name="TextBox 66">
              <a:extLst>
                <a:ext uri="{FF2B5EF4-FFF2-40B4-BE49-F238E27FC236}">
                  <a16:creationId xmlns:a16="http://schemas.microsoft.com/office/drawing/2014/main" id="{E63CC093-ACF5-32AF-DBE7-201EB9AE7F55}"/>
                </a:ext>
              </a:extLst>
            </p:cNvPr>
            <p:cNvSpPr txBox="1"/>
            <p:nvPr/>
          </p:nvSpPr>
          <p:spPr>
            <a:xfrm>
              <a:off x="8542649" y="2700223"/>
              <a:ext cx="275873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43507A"/>
                  </a:solidFill>
                  <a:latin typeface="Times New Roman" panose="02020603050405020304" pitchFamily="18" charset="0"/>
                  <a:cs typeface="Times New Roman" panose="02020603050405020304" pitchFamily="18" charset="0"/>
                </a:rPr>
                <a:t>COMMUNICATION</a:t>
              </a:r>
            </a:p>
          </p:txBody>
        </p:sp>
        <p:pic>
          <p:nvPicPr>
            <p:cNvPr id="63" name="Picture 62" descr="A blue circle with dots&#10;&#10;Description automatically generated with medium confidence">
              <a:extLst>
                <a:ext uri="{FF2B5EF4-FFF2-40B4-BE49-F238E27FC236}">
                  <a16:creationId xmlns:a16="http://schemas.microsoft.com/office/drawing/2014/main" id="{35D895A3-7889-A1A8-FDA1-9FCC69B4A60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45357" y="2544378"/>
              <a:ext cx="731520" cy="731520"/>
            </a:xfrm>
            <a:prstGeom prst="rect">
              <a:avLst/>
            </a:prstGeom>
          </p:spPr>
        </p:pic>
      </p:grpSp>
      <p:grpSp>
        <p:nvGrpSpPr>
          <p:cNvPr id="71" name="Group 70">
            <a:extLst>
              <a:ext uri="{FF2B5EF4-FFF2-40B4-BE49-F238E27FC236}">
                <a16:creationId xmlns:a16="http://schemas.microsoft.com/office/drawing/2014/main" id="{F0D3B12A-3C52-16BC-172F-D2C3115EF0CB}"/>
              </a:ext>
            </a:extLst>
          </p:cNvPr>
          <p:cNvGrpSpPr/>
          <p:nvPr/>
        </p:nvGrpSpPr>
        <p:grpSpPr>
          <a:xfrm>
            <a:off x="6997613" y="3489386"/>
            <a:ext cx="4762962" cy="994051"/>
            <a:chOff x="7074843" y="3489386"/>
            <a:chExt cx="4762962" cy="994051"/>
          </a:xfrm>
        </p:grpSpPr>
        <p:sp>
          <p:nvSpPr>
            <p:cNvPr id="21" name="Rounded Rectangle 146">
              <a:extLst>
                <a:ext uri="{FF2B5EF4-FFF2-40B4-BE49-F238E27FC236}">
                  <a16:creationId xmlns:a16="http://schemas.microsoft.com/office/drawing/2014/main" id="{8FBFC5F6-C749-23E6-3656-44BEDF991BE7}"/>
                </a:ext>
              </a:extLst>
            </p:cNvPr>
            <p:cNvSpPr>
              <a:spLocks/>
            </p:cNvSpPr>
            <p:nvPr/>
          </p:nvSpPr>
          <p:spPr>
            <a:xfrm>
              <a:off x="7074843" y="3489386"/>
              <a:ext cx="4762962" cy="994051"/>
            </a:xfrm>
            <a:prstGeom prst="roundRect">
              <a:avLst>
                <a:gd name="adj" fmla="val 5101"/>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23" name="TextBox 66">
              <a:extLst>
                <a:ext uri="{FF2B5EF4-FFF2-40B4-BE49-F238E27FC236}">
                  <a16:creationId xmlns:a16="http://schemas.microsoft.com/office/drawing/2014/main" id="{3FBFA635-F82C-C5D6-67D5-BCFD6FD830AE}"/>
                </a:ext>
              </a:extLst>
            </p:cNvPr>
            <p:cNvSpPr txBox="1"/>
            <p:nvPr/>
          </p:nvSpPr>
          <p:spPr>
            <a:xfrm>
              <a:off x="8542649" y="3795210"/>
              <a:ext cx="275873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43507A"/>
                  </a:solidFill>
                  <a:latin typeface="Times New Roman" panose="02020603050405020304" pitchFamily="18" charset="0"/>
                  <a:cs typeface="Times New Roman" panose="02020603050405020304" pitchFamily="18" charset="0"/>
                </a:rPr>
                <a:t>INTERACTION</a:t>
              </a:r>
            </a:p>
          </p:txBody>
        </p:sp>
        <p:pic>
          <p:nvPicPr>
            <p:cNvPr id="65" name="Picture 64" descr="A blue and black computer screen&#10;&#10;Description automatically generated">
              <a:extLst>
                <a:ext uri="{FF2B5EF4-FFF2-40B4-BE49-F238E27FC236}">
                  <a16:creationId xmlns:a16="http://schemas.microsoft.com/office/drawing/2014/main" id="{33793D96-DE6A-93D8-9417-74DEF8DD5C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45357" y="3633343"/>
              <a:ext cx="731520" cy="731520"/>
            </a:xfrm>
            <a:prstGeom prst="rect">
              <a:avLst/>
            </a:prstGeom>
          </p:spPr>
        </p:pic>
      </p:grpSp>
      <p:grpSp>
        <p:nvGrpSpPr>
          <p:cNvPr id="72" name="Group 71">
            <a:extLst>
              <a:ext uri="{FF2B5EF4-FFF2-40B4-BE49-F238E27FC236}">
                <a16:creationId xmlns:a16="http://schemas.microsoft.com/office/drawing/2014/main" id="{5D0E789A-36BB-3B04-9498-D26D2BFBBA14}"/>
              </a:ext>
            </a:extLst>
          </p:cNvPr>
          <p:cNvGrpSpPr/>
          <p:nvPr/>
        </p:nvGrpSpPr>
        <p:grpSpPr>
          <a:xfrm>
            <a:off x="6997613" y="4579947"/>
            <a:ext cx="4762962" cy="994051"/>
            <a:chOff x="7074843" y="4579947"/>
            <a:chExt cx="4762962" cy="994051"/>
          </a:xfrm>
        </p:grpSpPr>
        <p:sp>
          <p:nvSpPr>
            <p:cNvPr id="24" name="Rounded Rectangle 146">
              <a:extLst>
                <a:ext uri="{FF2B5EF4-FFF2-40B4-BE49-F238E27FC236}">
                  <a16:creationId xmlns:a16="http://schemas.microsoft.com/office/drawing/2014/main" id="{D39EF07A-3FD5-3983-89C1-63194FFA254D}"/>
                </a:ext>
              </a:extLst>
            </p:cNvPr>
            <p:cNvSpPr>
              <a:spLocks/>
            </p:cNvSpPr>
            <p:nvPr/>
          </p:nvSpPr>
          <p:spPr>
            <a:xfrm>
              <a:off x="7074843" y="4579947"/>
              <a:ext cx="4762962" cy="994051"/>
            </a:xfrm>
            <a:prstGeom prst="roundRect">
              <a:avLst>
                <a:gd name="adj" fmla="val 5101"/>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25" name="TextBox 66">
              <a:extLst>
                <a:ext uri="{FF2B5EF4-FFF2-40B4-BE49-F238E27FC236}">
                  <a16:creationId xmlns:a16="http://schemas.microsoft.com/office/drawing/2014/main" id="{DEC8C540-4277-15C9-DF71-A50E80F79785}"/>
                </a:ext>
              </a:extLst>
            </p:cNvPr>
            <p:cNvSpPr txBox="1"/>
            <p:nvPr/>
          </p:nvSpPr>
          <p:spPr>
            <a:xfrm>
              <a:off x="8542649" y="4876917"/>
              <a:ext cx="275873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43507A"/>
                  </a:solidFill>
                  <a:latin typeface="Times New Roman" panose="02020603050405020304" pitchFamily="18" charset="0"/>
                  <a:cs typeface="Times New Roman" panose="02020603050405020304" pitchFamily="18" charset="0"/>
                </a:rPr>
                <a:t>POWER</a:t>
              </a:r>
            </a:p>
          </p:txBody>
        </p:sp>
        <p:pic>
          <p:nvPicPr>
            <p:cNvPr id="67" name="Picture 66" descr="A blue and black symbol&#10;&#10;Description automatically generated">
              <a:extLst>
                <a:ext uri="{FF2B5EF4-FFF2-40B4-BE49-F238E27FC236}">
                  <a16:creationId xmlns:a16="http://schemas.microsoft.com/office/drawing/2014/main" id="{CDE169CF-CA36-EDAF-803F-E6E0224D7BF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81652" y="4679702"/>
              <a:ext cx="731520" cy="731520"/>
            </a:xfrm>
            <a:prstGeom prst="rect">
              <a:avLst/>
            </a:prstGeom>
          </p:spPr>
        </p:pic>
      </p:grpSp>
      <p:sp>
        <p:nvSpPr>
          <p:cNvPr id="11" name="Rectangle 10">
            <a:extLst>
              <a:ext uri="{FF2B5EF4-FFF2-40B4-BE49-F238E27FC236}">
                <a16:creationId xmlns:a16="http://schemas.microsoft.com/office/drawing/2014/main" id="{06756456-F6D1-9E36-8E20-AB1C79F65B1D}"/>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A458DD4F-3D9C-4C92-07C1-36FC9AAA5A06}"/>
              </a:ext>
            </a:extLst>
          </p:cNvPr>
          <p:cNvSpPr txBox="1"/>
          <p:nvPr/>
        </p:nvSpPr>
        <p:spPr>
          <a:xfrm>
            <a:off x="302214" y="499360"/>
            <a:ext cx="4809536"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1-2 H</a:t>
            </a:r>
            <a:r>
              <a:rPr lang="en-US" altLang="zh-CN" sz="2000" b="1" dirty="0">
                <a:solidFill>
                  <a:srgbClr val="43507A"/>
                </a:solidFill>
                <a:latin typeface="Times New Roman" panose="02020603050405020304" pitchFamily="18" charset="0"/>
                <a:cs typeface="Times New Roman" panose="02020603050405020304" pitchFamily="18" charset="0"/>
              </a:rPr>
              <a:t>ardware Development - Architecture</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C8924AA3-1B38-16E0-C22F-43B2389827FF}"/>
              </a:ext>
            </a:extLst>
          </p:cNvPr>
          <p:cNvSpPr/>
          <p:nvPr/>
        </p:nvSpPr>
        <p:spPr>
          <a:xfrm>
            <a:off x="302214" y="474625"/>
            <a:ext cx="4809536"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26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0526620-144D-7610-8216-5CA1ECE2FE0E}"/>
              </a:ext>
            </a:extLst>
          </p:cNvPr>
          <p:cNvSpPr/>
          <p:nvPr/>
        </p:nvSpPr>
        <p:spPr>
          <a:xfrm>
            <a:off x="166215" y="1045241"/>
            <a:ext cx="2857500" cy="5305092"/>
          </a:xfrm>
          <a:prstGeom prst="rect">
            <a:avLst/>
          </a:prstGeom>
          <a:solidFill>
            <a:srgbClr val="B6C7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11</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11" name="Rectangle 10">
            <a:extLst>
              <a:ext uri="{FF2B5EF4-FFF2-40B4-BE49-F238E27FC236}">
                <a16:creationId xmlns:a16="http://schemas.microsoft.com/office/drawing/2014/main" id="{72A2AC82-53D7-0749-542D-9BDEDAA66653}"/>
              </a:ext>
            </a:extLst>
          </p:cNvPr>
          <p:cNvSpPr/>
          <p:nvPr/>
        </p:nvSpPr>
        <p:spPr>
          <a:xfrm>
            <a:off x="9191307" y="3778636"/>
            <a:ext cx="2857500" cy="2571697"/>
          </a:xfrm>
          <a:prstGeom prst="rect">
            <a:avLst/>
          </a:prstGeom>
          <a:solidFill>
            <a:srgbClr val="B6C7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50159507-5B0B-2518-A2EB-8F5869E4D4EE}"/>
              </a:ext>
            </a:extLst>
          </p:cNvPr>
          <p:cNvSpPr/>
          <p:nvPr/>
        </p:nvSpPr>
        <p:spPr>
          <a:xfrm>
            <a:off x="9263918" y="4760551"/>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C5DE2A16-EF48-0F91-5686-085D9A984585}"/>
              </a:ext>
            </a:extLst>
          </p:cNvPr>
          <p:cNvSpPr/>
          <p:nvPr/>
        </p:nvSpPr>
        <p:spPr>
          <a:xfrm>
            <a:off x="9263918" y="5529665"/>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60AF347E-A354-4BFE-A970-FD08AA4E5298}"/>
              </a:ext>
            </a:extLst>
          </p:cNvPr>
          <p:cNvSpPr/>
          <p:nvPr/>
        </p:nvSpPr>
        <p:spPr>
          <a:xfrm>
            <a:off x="9196355" y="1045241"/>
            <a:ext cx="2857500" cy="2571697"/>
          </a:xfrm>
          <a:prstGeom prst="rect">
            <a:avLst/>
          </a:prstGeom>
          <a:solidFill>
            <a:srgbClr val="B6C7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3AD73A9B-3AE0-446B-3B46-2C3D49AE61E4}"/>
              </a:ext>
            </a:extLst>
          </p:cNvPr>
          <p:cNvSpPr>
            <a:spLocks/>
          </p:cNvSpPr>
          <p:nvPr/>
        </p:nvSpPr>
        <p:spPr>
          <a:xfrm>
            <a:off x="9263918" y="2139237"/>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9FA5D7FC-F906-528D-D8B4-9ECF2BB9A6B6}"/>
              </a:ext>
            </a:extLst>
          </p:cNvPr>
          <p:cNvSpPr>
            <a:spLocks/>
          </p:cNvSpPr>
          <p:nvPr/>
        </p:nvSpPr>
        <p:spPr>
          <a:xfrm>
            <a:off x="9263918" y="2908351"/>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27E04B6F-06A3-A392-9F19-D72D760DF5F8}"/>
              </a:ext>
            </a:extLst>
          </p:cNvPr>
          <p:cNvSpPr/>
          <p:nvPr/>
        </p:nvSpPr>
        <p:spPr>
          <a:xfrm>
            <a:off x="6182943" y="1045241"/>
            <a:ext cx="2857500" cy="5305092"/>
          </a:xfrm>
          <a:prstGeom prst="rect">
            <a:avLst/>
          </a:prstGeom>
          <a:solidFill>
            <a:srgbClr val="B6C7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9EE78DBF-0424-2285-8A71-861D12DFB07C}"/>
              </a:ext>
            </a:extLst>
          </p:cNvPr>
          <p:cNvSpPr/>
          <p:nvPr/>
        </p:nvSpPr>
        <p:spPr>
          <a:xfrm>
            <a:off x="6257604" y="2508211"/>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Rectangle 42">
            <a:extLst>
              <a:ext uri="{FF2B5EF4-FFF2-40B4-BE49-F238E27FC236}">
                <a16:creationId xmlns:a16="http://schemas.microsoft.com/office/drawing/2014/main" id="{69DC7E88-A589-4F19-E34C-4D053B97D428}"/>
              </a:ext>
            </a:extLst>
          </p:cNvPr>
          <p:cNvSpPr/>
          <p:nvPr/>
        </p:nvSpPr>
        <p:spPr>
          <a:xfrm>
            <a:off x="6257604" y="3279039"/>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Rectangle 45">
            <a:extLst>
              <a:ext uri="{FF2B5EF4-FFF2-40B4-BE49-F238E27FC236}">
                <a16:creationId xmlns:a16="http://schemas.microsoft.com/office/drawing/2014/main" id="{5DDF6D15-26C8-88D8-3938-BB57D8A70212}"/>
              </a:ext>
            </a:extLst>
          </p:cNvPr>
          <p:cNvSpPr/>
          <p:nvPr/>
        </p:nvSpPr>
        <p:spPr>
          <a:xfrm>
            <a:off x="6257604" y="4450007"/>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324E2322-A1F1-823F-D8D2-52DA0AD53719}"/>
              </a:ext>
            </a:extLst>
          </p:cNvPr>
          <p:cNvSpPr/>
          <p:nvPr/>
        </p:nvSpPr>
        <p:spPr>
          <a:xfrm>
            <a:off x="6257604" y="5220835"/>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DFD9A675-9002-2B94-3BB0-AC5EAC803D0A}"/>
              </a:ext>
            </a:extLst>
          </p:cNvPr>
          <p:cNvSpPr/>
          <p:nvPr/>
        </p:nvSpPr>
        <p:spPr>
          <a:xfrm>
            <a:off x="3174579" y="1045241"/>
            <a:ext cx="2857500" cy="5305092"/>
          </a:xfrm>
          <a:prstGeom prst="rect">
            <a:avLst/>
          </a:prstGeom>
          <a:solidFill>
            <a:srgbClr val="B6C7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5FCE84B-1928-E24C-8AB8-4A2A4080A0EE}"/>
              </a:ext>
            </a:extLst>
          </p:cNvPr>
          <p:cNvSpPr/>
          <p:nvPr/>
        </p:nvSpPr>
        <p:spPr>
          <a:xfrm>
            <a:off x="3227908" y="2137523"/>
            <a:ext cx="2712279" cy="637898"/>
          </a:xfrm>
          <a:prstGeom prst="rect">
            <a:avLst/>
          </a:prstGeom>
          <a:solidFill>
            <a:srgbClr val="D8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16D28B1B-8DB0-EF64-DE29-69298AF02EE8}"/>
              </a:ext>
            </a:extLst>
          </p:cNvPr>
          <p:cNvSpPr/>
          <p:nvPr/>
        </p:nvSpPr>
        <p:spPr>
          <a:xfrm>
            <a:off x="3227908" y="2908351"/>
            <a:ext cx="2712279" cy="637898"/>
          </a:xfrm>
          <a:prstGeom prst="rect">
            <a:avLst/>
          </a:prstGeom>
          <a:solidFill>
            <a:srgbClr val="D8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2D1B2331-C365-C49F-1B04-1ABCBCD96AA0}"/>
              </a:ext>
            </a:extLst>
          </p:cNvPr>
          <p:cNvSpPr/>
          <p:nvPr/>
        </p:nvSpPr>
        <p:spPr>
          <a:xfrm>
            <a:off x="3227908" y="3679179"/>
            <a:ext cx="2712279" cy="637898"/>
          </a:xfrm>
          <a:prstGeom prst="rect">
            <a:avLst/>
          </a:prstGeom>
          <a:solidFill>
            <a:srgbClr val="D8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id="{684707EC-8073-DFF6-253B-8F8AB0CB6927}"/>
              </a:ext>
            </a:extLst>
          </p:cNvPr>
          <p:cNvSpPr/>
          <p:nvPr/>
        </p:nvSpPr>
        <p:spPr>
          <a:xfrm>
            <a:off x="3227908" y="4450007"/>
            <a:ext cx="2712279" cy="637898"/>
          </a:xfrm>
          <a:prstGeom prst="rect">
            <a:avLst/>
          </a:prstGeom>
          <a:solidFill>
            <a:srgbClr val="D8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AA3A3471-FC5C-BEB2-65E0-204F17C63582}"/>
              </a:ext>
            </a:extLst>
          </p:cNvPr>
          <p:cNvSpPr/>
          <p:nvPr/>
        </p:nvSpPr>
        <p:spPr>
          <a:xfrm>
            <a:off x="3227908" y="5220837"/>
            <a:ext cx="2712279" cy="637898"/>
          </a:xfrm>
          <a:prstGeom prst="rect">
            <a:avLst/>
          </a:prstGeom>
          <a:solidFill>
            <a:srgbClr val="D8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624400F0-921B-B4D7-2758-AD8D17F82486}"/>
              </a:ext>
            </a:extLst>
          </p:cNvPr>
          <p:cNvSpPr/>
          <p:nvPr/>
        </p:nvSpPr>
        <p:spPr>
          <a:xfrm>
            <a:off x="236220" y="2137523"/>
            <a:ext cx="2712279" cy="637898"/>
          </a:xfrm>
          <a:prstGeom prst="rect">
            <a:avLst/>
          </a:prstGeom>
          <a:solidFill>
            <a:srgbClr val="D7DC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83EDC86F-27FE-75E8-A78C-CDC5C85F6D1A}"/>
              </a:ext>
            </a:extLst>
          </p:cNvPr>
          <p:cNvSpPr/>
          <p:nvPr/>
        </p:nvSpPr>
        <p:spPr>
          <a:xfrm>
            <a:off x="236220" y="2908351"/>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2639C279-47E0-C086-87D1-09061EB92B68}"/>
              </a:ext>
            </a:extLst>
          </p:cNvPr>
          <p:cNvSpPr/>
          <p:nvPr/>
        </p:nvSpPr>
        <p:spPr>
          <a:xfrm>
            <a:off x="236220" y="3679179"/>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C6F45EF8-8581-EA0A-F06A-D21F0A153378}"/>
              </a:ext>
            </a:extLst>
          </p:cNvPr>
          <p:cNvSpPr/>
          <p:nvPr/>
        </p:nvSpPr>
        <p:spPr>
          <a:xfrm>
            <a:off x="236220" y="4450007"/>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538DA26E-21F3-F4EF-D87F-759C8C915D2F}"/>
              </a:ext>
            </a:extLst>
          </p:cNvPr>
          <p:cNvSpPr/>
          <p:nvPr/>
        </p:nvSpPr>
        <p:spPr>
          <a:xfrm>
            <a:off x="236220" y="5220837"/>
            <a:ext cx="2712279" cy="637898"/>
          </a:xfrm>
          <a:prstGeom prst="rect">
            <a:avLst/>
          </a:prstGeom>
          <a:solidFill>
            <a:srgbClr val="D7DDE2">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6" name="TextBox 38">
            <a:extLst>
              <a:ext uri="{FF2B5EF4-FFF2-40B4-BE49-F238E27FC236}">
                <a16:creationId xmlns:a16="http://schemas.microsoft.com/office/drawing/2014/main" id="{EB33FF85-78CE-2FF8-3592-BC289FCB3FE8}"/>
              </a:ext>
            </a:extLst>
          </p:cNvPr>
          <p:cNvSpPr txBox="1"/>
          <p:nvPr/>
        </p:nvSpPr>
        <p:spPr>
          <a:xfrm>
            <a:off x="1196139" y="1373170"/>
            <a:ext cx="147829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43507A"/>
                </a:solidFill>
                <a:latin typeface="Times New Roman" panose="02020603050405020304" pitchFamily="18" charset="0"/>
                <a:cs typeface="Times New Roman" panose="02020603050405020304" pitchFamily="18" charset="0"/>
              </a:rPr>
              <a:t>M</a:t>
            </a:r>
            <a:r>
              <a:rPr lang="en-US" altLang="zh-CN" sz="1600" b="1" dirty="0">
                <a:solidFill>
                  <a:srgbClr val="43507A"/>
                </a:solidFill>
                <a:latin typeface="Times New Roman" panose="02020603050405020304" pitchFamily="18" charset="0"/>
                <a:cs typeface="Times New Roman" panose="02020603050405020304" pitchFamily="18" charset="0"/>
              </a:rPr>
              <a:t>ain </a:t>
            </a:r>
            <a:r>
              <a:rPr lang="en-US" sz="1600" b="1" dirty="0">
                <a:solidFill>
                  <a:srgbClr val="43507A"/>
                </a:solidFill>
                <a:latin typeface="Times New Roman" panose="02020603050405020304" pitchFamily="18" charset="0"/>
                <a:cs typeface="Times New Roman" panose="02020603050405020304" pitchFamily="18" charset="0"/>
              </a:rPr>
              <a:t>Control</a:t>
            </a:r>
          </a:p>
        </p:txBody>
      </p:sp>
      <p:pic>
        <p:nvPicPr>
          <p:cNvPr id="77" name="Picture 76" descr="A black background with a black square&#10;&#10;Description automatically generated with medium confidence">
            <a:extLst>
              <a:ext uri="{FF2B5EF4-FFF2-40B4-BE49-F238E27FC236}">
                <a16:creationId xmlns:a16="http://schemas.microsoft.com/office/drawing/2014/main" id="{D5B67B9B-AF7B-D238-3679-C4B437C8E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993" y="2296452"/>
            <a:ext cx="320040" cy="320040"/>
          </a:xfrm>
          <a:prstGeom prst="rect">
            <a:avLst/>
          </a:prstGeom>
        </p:spPr>
      </p:pic>
      <p:sp>
        <p:nvSpPr>
          <p:cNvPr id="78" name="TextBox 54">
            <a:extLst>
              <a:ext uri="{FF2B5EF4-FFF2-40B4-BE49-F238E27FC236}">
                <a16:creationId xmlns:a16="http://schemas.microsoft.com/office/drawing/2014/main" id="{8346FD7D-47FB-E544-D5D2-345E659F8257}"/>
              </a:ext>
            </a:extLst>
          </p:cNvPr>
          <p:cNvSpPr txBox="1"/>
          <p:nvPr/>
        </p:nvSpPr>
        <p:spPr>
          <a:xfrm>
            <a:off x="853472" y="2287195"/>
            <a:ext cx="212936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43507A"/>
                </a:solidFill>
                <a:latin typeface="Times New Roman" panose="02020603050405020304" pitchFamily="18" charset="0"/>
                <a:cs typeface="Times New Roman" panose="02020603050405020304" pitchFamily="18" charset="0"/>
              </a:rPr>
              <a:t>Micro Controller </a:t>
            </a:r>
            <a:r>
              <a:rPr lang="en-US" sz="1600" dirty="0">
                <a:solidFill>
                  <a:srgbClr val="43507A"/>
                </a:solidFill>
                <a:latin typeface="Times New Roman" panose="02020603050405020304" pitchFamily="18" charset="0"/>
                <a:cs typeface="Times New Roman" panose="02020603050405020304" pitchFamily="18" charset="0"/>
              </a:rPr>
              <a:t>Unit</a:t>
            </a:r>
          </a:p>
        </p:txBody>
      </p:sp>
      <p:pic>
        <p:nvPicPr>
          <p:cNvPr id="79" name="Picture 78" descr="A black background with a black square&#10;&#10;Description automatically generated with medium confidence">
            <a:extLst>
              <a:ext uri="{FF2B5EF4-FFF2-40B4-BE49-F238E27FC236}">
                <a16:creationId xmlns:a16="http://schemas.microsoft.com/office/drawing/2014/main" id="{E9F66822-FAD4-9F94-6E40-FEA06EBCA4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137" y="3847252"/>
            <a:ext cx="301752" cy="301752"/>
          </a:xfrm>
          <a:prstGeom prst="rect">
            <a:avLst/>
          </a:prstGeom>
        </p:spPr>
      </p:pic>
      <p:sp>
        <p:nvSpPr>
          <p:cNvPr id="80" name="TextBox 87">
            <a:extLst>
              <a:ext uri="{FF2B5EF4-FFF2-40B4-BE49-F238E27FC236}">
                <a16:creationId xmlns:a16="http://schemas.microsoft.com/office/drawing/2014/main" id="{D6B883A4-D070-DB47-D5C6-48A02566768F}"/>
              </a:ext>
            </a:extLst>
          </p:cNvPr>
          <p:cNvSpPr txBox="1"/>
          <p:nvPr/>
        </p:nvSpPr>
        <p:spPr>
          <a:xfrm>
            <a:off x="853472" y="3828851"/>
            <a:ext cx="129428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43507A"/>
                </a:solidFill>
                <a:latin typeface="Times New Roman" panose="02020603050405020304" pitchFamily="18" charset="0"/>
                <a:cs typeface="Times New Roman" panose="02020603050405020304" pitchFamily="18" charset="0"/>
              </a:rPr>
              <a:t>Timer/ RTC</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81" name="TextBox 60">
            <a:extLst>
              <a:ext uri="{FF2B5EF4-FFF2-40B4-BE49-F238E27FC236}">
                <a16:creationId xmlns:a16="http://schemas.microsoft.com/office/drawing/2014/main" id="{720DECC2-8C8C-752A-617B-CF22E4F8EC79}"/>
              </a:ext>
            </a:extLst>
          </p:cNvPr>
          <p:cNvSpPr txBox="1"/>
          <p:nvPr/>
        </p:nvSpPr>
        <p:spPr>
          <a:xfrm>
            <a:off x="853472" y="4599679"/>
            <a:ext cx="199578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43507A"/>
                </a:solidFill>
                <a:latin typeface="Times New Roman" panose="02020603050405020304" pitchFamily="18" charset="0"/>
                <a:cs typeface="Times New Roman" panose="02020603050405020304" pitchFamily="18" charset="0"/>
              </a:rPr>
              <a:t>RAM/ROM Memory</a:t>
            </a:r>
            <a:endParaRPr lang="en-US" sz="1600" dirty="0">
              <a:solidFill>
                <a:srgbClr val="43507A"/>
              </a:solidFill>
              <a:latin typeface="Times New Roman" panose="02020603050405020304" pitchFamily="18" charset="0"/>
              <a:cs typeface="Times New Roman" panose="02020603050405020304" pitchFamily="18" charset="0"/>
            </a:endParaRPr>
          </a:p>
        </p:txBody>
      </p:sp>
      <p:pic>
        <p:nvPicPr>
          <p:cNvPr id="82" name="Picture 81" descr="A black background with a black square&#10;&#10;Description automatically generated with medium confidence">
            <a:extLst>
              <a:ext uri="{FF2B5EF4-FFF2-40B4-BE49-F238E27FC236}">
                <a16:creationId xmlns:a16="http://schemas.microsoft.com/office/drawing/2014/main" id="{32B2766E-2999-4DF1-3ADB-DD0685C51B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993" y="4608936"/>
            <a:ext cx="320040" cy="320040"/>
          </a:xfrm>
          <a:prstGeom prst="rect">
            <a:avLst/>
          </a:prstGeom>
        </p:spPr>
      </p:pic>
      <p:pic>
        <p:nvPicPr>
          <p:cNvPr id="83" name="Picture 82" descr="A black background with a black square&#10;&#10;Description automatically generated with medium confidence">
            <a:extLst>
              <a:ext uri="{FF2B5EF4-FFF2-40B4-BE49-F238E27FC236}">
                <a16:creationId xmlns:a16="http://schemas.microsoft.com/office/drawing/2014/main" id="{747B8CB5-80FF-351A-6E30-789F9EE9FF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993" y="3067280"/>
            <a:ext cx="320040" cy="320040"/>
          </a:xfrm>
          <a:prstGeom prst="rect">
            <a:avLst/>
          </a:prstGeom>
        </p:spPr>
      </p:pic>
      <p:sp>
        <p:nvSpPr>
          <p:cNvPr id="84" name="TextBox 92">
            <a:extLst>
              <a:ext uri="{FF2B5EF4-FFF2-40B4-BE49-F238E27FC236}">
                <a16:creationId xmlns:a16="http://schemas.microsoft.com/office/drawing/2014/main" id="{1705A43B-C288-9413-B691-D1AEBB1B860A}"/>
              </a:ext>
            </a:extLst>
          </p:cNvPr>
          <p:cNvSpPr txBox="1"/>
          <p:nvPr/>
        </p:nvSpPr>
        <p:spPr>
          <a:xfrm>
            <a:off x="853472" y="2934913"/>
            <a:ext cx="2089565"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43507A"/>
                </a:solidFill>
                <a:latin typeface="Times New Roman" panose="02020603050405020304" pitchFamily="18" charset="0"/>
                <a:cs typeface="Times New Roman" panose="02020603050405020304" pitchFamily="18" charset="0"/>
              </a:rPr>
              <a:t>SPI/I2C/UART/ADC/DAC/…</a:t>
            </a:r>
            <a:endParaRPr lang="en-US" sz="1600" dirty="0">
              <a:solidFill>
                <a:srgbClr val="43507A"/>
              </a:solidFill>
              <a:latin typeface="Times New Roman" panose="02020603050405020304" pitchFamily="18" charset="0"/>
              <a:cs typeface="Times New Roman" panose="02020603050405020304" pitchFamily="18" charset="0"/>
            </a:endParaRPr>
          </a:p>
        </p:txBody>
      </p:sp>
      <p:pic>
        <p:nvPicPr>
          <p:cNvPr id="85" name="Picture 84" descr="A black background with a black square&#10;&#10;Description automatically generated with medium confidence">
            <a:extLst>
              <a:ext uri="{FF2B5EF4-FFF2-40B4-BE49-F238E27FC236}">
                <a16:creationId xmlns:a16="http://schemas.microsoft.com/office/drawing/2014/main" id="{25F42ED8-730B-FF7C-8057-D626E554F7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4993" y="5379766"/>
            <a:ext cx="320040" cy="320040"/>
          </a:xfrm>
          <a:prstGeom prst="rect">
            <a:avLst/>
          </a:prstGeom>
        </p:spPr>
      </p:pic>
      <p:sp>
        <p:nvSpPr>
          <p:cNvPr id="86" name="TextBox 97">
            <a:extLst>
              <a:ext uri="{FF2B5EF4-FFF2-40B4-BE49-F238E27FC236}">
                <a16:creationId xmlns:a16="http://schemas.microsoft.com/office/drawing/2014/main" id="{A43E8A10-58FE-2254-E7D7-D8ABC9B951F1}"/>
              </a:ext>
            </a:extLst>
          </p:cNvPr>
          <p:cNvSpPr txBox="1"/>
          <p:nvPr/>
        </p:nvSpPr>
        <p:spPr>
          <a:xfrm>
            <a:off x="853472" y="5370509"/>
            <a:ext cx="208956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43507A"/>
                </a:solidFill>
                <a:latin typeface="Times New Roman" panose="02020603050405020304" pitchFamily="18" charset="0"/>
                <a:cs typeface="Times New Roman" panose="02020603050405020304" pitchFamily="18" charset="0"/>
              </a:rPr>
              <a:t>Large Volume Storage</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88" name="TextBox 64">
            <a:extLst>
              <a:ext uri="{FF2B5EF4-FFF2-40B4-BE49-F238E27FC236}">
                <a16:creationId xmlns:a16="http://schemas.microsoft.com/office/drawing/2014/main" id="{7D45D9AF-D347-63D6-AE71-C5303EB9D735}"/>
              </a:ext>
            </a:extLst>
          </p:cNvPr>
          <p:cNvSpPr txBox="1">
            <a:spLocks/>
          </p:cNvSpPr>
          <p:nvPr/>
        </p:nvSpPr>
        <p:spPr>
          <a:xfrm>
            <a:off x="4249778" y="1373170"/>
            <a:ext cx="129582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3507A"/>
                </a:solidFill>
                <a:latin typeface="Times New Roman" panose="02020603050405020304" pitchFamily="18" charset="0"/>
                <a:cs typeface="Times New Roman" panose="02020603050405020304" pitchFamily="18" charset="0"/>
              </a:rPr>
              <a:t>P</a:t>
            </a:r>
            <a:r>
              <a:rPr lang="en-US" altLang="zh-CN" sz="1600" b="1" dirty="0">
                <a:solidFill>
                  <a:srgbClr val="43507A"/>
                </a:solidFill>
                <a:latin typeface="Times New Roman" panose="02020603050405020304" pitchFamily="18" charset="0"/>
                <a:cs typeface="Times New Roman" panose="02020603050405020304" pitchFamily="18" charset="0"/>
              </a:rPr>
              <a:t>erception</a:t>
            </a:r>
            <a:endParaRPr lang="en-US" sz="1600" b="1" dirty="0">
              <a:solidFill>
                <a:srgbClr val="43507A"/>
              </a:solidFill>
              <a:latin typeface="Times New Roman" panose="02020603050405020304" pitchFamily="18" charset="0"/>
              <a:cs typeface="Times New Roman" panose="02020603050405020304" pitchFamily="18" charset="0"/>
            </a:endParaRPr>
          </a:p>
        </p:txBody>
      </p:sp>
      <p:sp>
        <p:nvSpPr>
          <p:cNvPr id="90" name="TextBox 52">
            <a:extLst>
              <a:ext uri="{FF2B5EF4-FFF2-40B4-BE49-F238E27FC236}">
                <a16:creationId xmlns:a16="http://schemas.microsoft.com/office/drawing/2014/main" id="{92565E85-1C72-FFFA-88BD-7D217F07E3AA}"/>
              </a:ext>
            </a:extLst>
          </p:cNvPr>
          <p:cNvSpPr txBox="1"/>
          <p:nvPr/>
        </p:nvSpPr>
        <p:spPr>
          <a:xfrm>
            <a:off x="7154389" y="1373170"/>
            <a:ext cx="1826752"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3507A"/>
                </a:solidFill>
                <a:latin typeface="Times New Roman" panose="02020603050405020304" pitchFamily="18" charset="0"/>
                <a:cs typeface="Times New Roman" panose="02020603050405020304" pitchFamily="18" charset="0"/>
              </a:rPr>
              <a:t>Communication</a:t>
            </a:r>
          </a:p>
        </p:txBody>
      </p:sp>
      <p:sp>
        <p:nvSpPr>
          <p:cNvPr id="92" name="TextBox 66">
            <a:extLst>
              <a:ext uri="{FF2B5EF4-FFF2-40B4-BE49-F238E27FC236}">
                <a16:creationId xmlns:a16="http://schemas.microsoft.com/office/drawing/2014/main" id="{D014B306-E5B1-A701-A883-EAC780C7EFD3}"/>
              </a:ext>
            </a:extLst>
          </p:cNvPr>
          <p:cNvSpPr txBox="1">
            <a:spLocks/>
          </p:cNvSpPr>
          <p:nvPr/>
        </p:nvSpPr>
        <p:spPr>
          <a:xfrm>
            <a:off x="10176171" y="1373170"/>
            <a:ext cx="115625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3507A"/>
                </a:solidFill>
                <a:latin typeface="Times New Roman" panose="02020603050405020304" pitchFamily="18" charset="0"/>
                <a:cs typeface="Times New Roman" panose="02020603050405020304" pitchFamily="18" charset="0"/>
              </a:rPr>
              <a:t>I</a:t>
            </a:r>
            <a:r>
              <a:rPr lang="en-US" altLang="zh-CN" sz="1600" b="1" dirty="0">
                <a:solidFill>
                  <a:srgbClr val="43507A"/>
                </a:solidFill>
                <a:latin typeface="Times New Roman" panose="02020603050405020304" pitchFamily="18" charset="0"/>
                <a:cs typeface="Times New Roman" panose="02020603050405020304" pitchFamily="18" charset="0"/>
              </a:rPr>
              <a:t>nteraction</a:t>
            </a:r>
            <a:endParaRPr lang="en-US" sz="1600" b="1" dirty="0">
              <a:solidFill>
                <a:srgbClr val="43507A"/>
              </a:solidFill>
              <a:latin typeface="Times New Roman" panose="02020603050405020304" pitchFamily="18" charset="0"/>
              <a:cs typeface="Times New Roman" panose="02020603050405020304" pitchFamily="18" charset="0"/>
            </a:endParaRPr>
          </a:p>
        </p:txBody>
      </p:sp>
      <p:pic>
        <p:nvPicPr>
          <p:cNvPr id="93" name="Picture 92" descr="A black background with a black square&#10;&#10;Description automatically generated with medium confidence">
            <a:extLst>
              <a:ext uri="{FF2B5EF4-FFF2-40B4-BE49-F238E27FC236}">
                <a16:creationId xmlns:a16="http://schemas.microsoft.com/office/drawing/2014/main" id="{E71C22AE-1A10-2A61-6FE3-248626CEDD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8714" y="2667140"/>
            <a:ext cx="320040" cy="320040"/>
          </a:xfrm>
          <a:prstGeom prst="rect">
            <a:avLst/>
          </a:prstGeom>
        </p:spPr>
      </p:pic>
      <p:pic>
        <p:nvPicPr>
          <p:cNvPr id="94" name="Picture 93" descr="A black background with a black square&#10;&#10;Description automatically generated with medium confidence">
            <a:extLst>
              <a:ext uri="{FF2B5EF4-FFF2-40B4-BE49-F238E27FC236}">
                <a16:creationId xmlns:a16="http://schemas.microsoft.com/office/drawing/2014/main" id="{70261BD9-1C16-55A5-627F-9F11EF8E250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8714" y="3437968"/>
            <a:ext cx="320040" cy="320040"/>
          </a:xfrm>
          <a:prstGeom prst="rect">
            <a:avLst/>
          </a:prstGeom>
        </p:spPr>
      </p:pic>
      <p:pic>
        <p:nvPicPr>
          <p:cNvPr id="95" name="Picture 94" descr="A black background with a black square&#10;&#10;Description automatically generated with medium confidence">
            <a:extLst>
              <a:ext uri="{FF2B5EF4-FFF2-40B4-BE49-F238E27FC236}">
                <a16:creationId xmlns:a16="http://schemas.microsoft.com/office/drawing/2014/main" id="{21082171-F271-BDD0-82A7-23B574D7F34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08714" y="5379764"/>
            <a:ext cx="320040" cy="320040"/>
          </a:xfrm>
          <a:prstGeom prst="rect">
            <a:avLst/>
          </a:prstGeom>
        </p:spPr>
      </p:pic>
      <p:pic>
        <p:nvPicPr>
          <p:cNvPr id="96" name="Picture 95" descr="A wifi symbol with a black background&#10;&#10;Description automatically generated">
            <a:extLst>
              <a:ext uri="{FF2B5EF4-FFF2-40B4-BE49-F238E27FC236}">
                <a16:creationId xmlns:a16="http://schemas.microsoft.com/office/drawing/2014/main" id="{0004AF60-70F4-E3C0-65B3-63D2DF3BF6F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08714" y="4608936"/>
            <a:ext cx="320040" cy="320040"/>
          </a:xfrm>
          <a:prstGeom prst="rect">
            <a:avLst/>
          </a:prstGeom>
        </p:spPr>
      </p:pic>
      <p:sp>
        <p:nvSpPr>
          <p:cNvPr id="97" name="TextBox 30">
            <a:extLst>
              <a:ext uri="{FF2B5EF4-FFF2-40B4-BE49-F238E27FC236}">
                <a16:creationId xmlns:a16="http://schemas.microsoft.com/office/drawing/2014/main" id="{DE7CBD07-68CE-06B9-10F3-A21300C5BAE0}"/>
              </a:ext>
            </a:extLst>
          </p:cNvPr>
          <p:cNvSpPr txBox="1"/>
          <p:nvPr/>
        </p:nvSpPr>
        <p:spPr>
          <a:xfrm>
            <a:off x="7092517" y="2673272"/>
            <a:ext cx="128848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rgbClr val="43507A"/>
                </a:solidFill>
                <a:latin typeface="Times New Roman" panose="02020603050405020304" pitchFamily="18" charset="0"/>
                <a:cs typeface="Times New Roman" panose="02020603050405020304" pitchFamily="18" charset="0"/>
              </a:rPr>
              <a:t>Blue Tooth</a:t>
            </a:r>
          </a:p>
        </p:txBody>
      </p:sp>
      <p:sp>
        <p:nvSpPr>
          <p:cNvPr id="98" name="TextBox 32">
            <a:extLst>
              <a:ext uri="{FF2B5EF4-FFF2-40B4-BE49-F238E27FC236}">
                <a16:creationId xmlns:a16="http://schemas.microsoft.com/office/drawing/2014/main" id="{E5518DD1-8BA7-3704-F431-4EC083F0B277}"/>
              </a:ext>
            </a:extLst>
          </p:cNvPr>
          <p:cNvSpPr txBox="1"/>
          <p:nvPr/>
        </p:nvSpPr>
        <p:spPr>
          <a:xfrm>
            <a:off x="7092517" y="3444100"/>
            <a:ext cx="859285"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rgbClr val="43507A"/>
                </a:solidFill>
                <a:latin typeface="Times New Roman" panose="02020603050405020304" pitchFamily="18" charset="0"/>
                <a:cs typeface="Times New Roman" panose="02020603050405020304" pitchFamily="18" charset="0"/>
              </a:rPr>
              <a:t>Zigbee</a:t>
            </a:r>
          </a:p>
        </p:txBody>
      </p:sp>
      <p:sp>
        <p:nvSpPr>
          <p:cNvPr id="99" name="TextBox 33">
            <a:extLst>
              <a:ext uri="{FF2B5EF4-FFF2-40B4-BE49-F238E27FC236}">
                <a16:creationId xmlns:a16="http://schemas.microsoft.com/office/drawing/2014/main" id="{04467E53-ED2C-B892-B99A-8E62AB7919DE}"/>
              </a:ext>
            </a:extLst>
          </p:cNvPr>
          <p:cNvSpPr txBox="1"/>
          <p:nvPr/>
        </p:nvSpPr>
        <p:spPr>
          <a:xfrm>
            <a:off x="7092517" y="4615068"/>
            <a:ext cx="583339"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rgbClr val="43507A"/>
                </a:solidFill>
                <a:latin typeface="Times New Roman" panose="02020603050405020304" pitchFamily="18" charset="0"/>
                <a:cs typeface="Times New Roman" panose="02020603050405020304" pitchFamily="18" charset="0"/>
              </a:rPr>
              <a:t>WIFI</a:t>
            </a:r>
          </a:p>
        </p:txBody>
      </p:sp>
      <p:sp>
        <p:nvSpPr>
          <p:cNvPr id="100" name="TextBox 34">
            <a:extLst>
              <a:ext uri="{FF2B5EF4-FFF2-40B4-BE49-F238E27FC236}">
                <a16:creationId xmlns:a16="http://schemas.microsoft.com/office/drawing/2014/main" id="{8C1A14FD-1766-0AB9-486E-0611BE9EDB23}"/>
              </a:ext>
            </a:extLst>
          </p:cNvPr>
          <p:cNvSpPr txBox="1"/>
          <p:nvPr/>
        </p:nvSpPr>
        <p:spPr>
          <a:xfrm>
            <a:off x="7092517" y="5385896"/>
            <a:ext cx="172882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rgbClr val="43507A"/>
                </a:solidFill>
                <a:latin typeface="Times New Roman" panose="02020603050405020304" pitchFamily="18" charset="0"/>
                <a:cs typeface="Times New Roman" panose="02020603050405020304" pitchFamily="18" charset="0"/>
              </a:rPr>
              <a:t>Cellular Network</a:t>
            </a:r>
          </a:p>
        </p:txBody>
      </p:sp>
      <p:pic>
        <p:nvPicPr>
          <p:cNvPr id="101" name="Picture 100" descr="A black background with a black square&#10;&#10;Description automatically generated with medium confidence">
            <a:extLst>
              <a:ext uri="{FF2B5EF4-FFF2-40B4-BE49-F238E27FC236}">
                <a16:creationId xmlns:a16="http://schemas.microsoft.com/office/drawing/2014/main" id="{78FE5166-8793-67F7-6D0C-D44106241DE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51406" y="2298166"/>
            <a:ext cx="320040" cy="320040"/>
          </a:xfrm>
          <a:prstGeom prst="rect">
            <a:avLst/>
          </a:prstGeom>
        </p:spPr>
      </p:pic>
      <p:pic>
        <p:nvPicPr>
          <p:cNvPr id="102" name="Picture 101" descr="A black background with a black square&#10;&#10;Description automatically generated with medium confidence">
            <a:extLst>
              <a:ext uri="{FF2B5EF4-FFF2-40B4-BE49-F238E27FC236}">
                <a16:creationId xmlns:a16="http://schemas.microsoft.com/office/drawing/2014/main" id="{3FD6D725-6CCE-FFD9-D2E9-E99FDC6EC41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51406" y="3067280"/>
            <a:ext cx="320040" cy="320040"/>
          </a:xfrm>
          <a:prstGeom prst="rect">
            <a:avLst/>
          </a:prstGeom>
        </p:spPr>
      </p:pic>
      <p:sp>
        <p:nvSpPr>
          <p:cNvPr id="103" name="TextBox 21">
            <a:extLst>
              <a:ext uri="{FF2B5EF4-FFF2-40B4-BE49-F238E27FC236}">
                <a16:creationId xmlns:a16="http://schemas.microsoft.com/office/drawing/2014/main" id="{5623D917-2091-BF50-36D2-3BEA2ED7F2DA}"/>
              </a:ext>
            </a:extLst>
          </p:cNvPr>
          <p:cNvSpPr txBox="1"/>
          <p:nvPr/>
        </p:nvSpPr>
        <p:spPr>
          <a:xfrm>
            <a:off x="10160572" y="2288909"/>
            <a:ext cx="185119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Times New Roman" panose="02020603050405020304" pitchFamily="18" charset="0"/>
                <a:cs typeface="Times New Roman" panose="02020603050405020304" pitchFamily="18" charset="0"/>
              </a:rPr>
              <a:t>Command Input</a:t>
            </a:r>
          </a:p>
        </p:txBody>
      </p:sp>
      <p:sp>
        <p:nvSpPr>
          <p:cNvPr id="104" name="TextBox 35">
            <a:extLst>
              <a:ext uri="{FF2B5EF4-FFF2-40B4-BE49-F238E27FC236}">
                <a16:creationId xmlns:a16="http://schemas.microsoft.com/office/drawing/2014/main" id="{3B3F9BE6-1E89-2C71-A5D4-4BAB8B03E899}"/>
              </a:ext>
            </a:extLst>
          </p:cNvPr>
          <p:cNvSpPr txBox="1"/>
          <p:nvPr/>
        </p:nvSpPr>
        <p:spPr>
          <a:xfrm>
            <a:off x="10160572" y="3058023"/>
            <a:ext cx="2040448"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Times New Roman" panose="02020603050405020304" pitchFamily="18" charset="0"/>
                <a:cs typeface="Times New Roman" panose="02020603050405020304" pitchFamily="18" charset="0"/>
              </a:rPr>
              <a:t>Status Monitoring</a:t>
            </a:r>
          </a:p>
        </p:txBody>
      </p:sp>
      <p:pic>
        <p:nvPicPr>
          <p:cNvPr id="105" name="Picture 104" descr="A black background with a black square&#10;&#10;Description automatically generated with medium confidence">
            <a:extLst>
              <a:ext uri="{FF2B5EF4-FFF2-40B4-BE49-F238E27FC236}">
                <a16:creationId xmlns:a16="http://schemas.microsoft.com/office/drawing/2014/main" id="{E984812D-9364-A41A-16B1-47F55383B05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15121" y="2296452"/>
            <a:ext cx="320040" cy="320040"/>
          </a:xfrm>
          <a:prstGeom prst="rect">
            <a:avLst/>
          </a:prstGeom>
        </p:spPr>
      </p:pic>
      <p:sp>
        <p:nvSpPr>
          <p:cNvPr id="106" name="TextBox 75">
            <a:extLst>
              <a:ext uri="{FF2B5EF4-FFF2-40B4-BE49-F238E27FC236}">
                <a16:creationId xmlns:a16="http://schemas.microsoft.com/office/drawing/2014/main" id="{220F1EFF-4374-1A4F-BC8A-4CCD92710C5B}"/>
              </a:ext>
            </a:extLst>
          </p:cNvPr>
          <p:cNvSpPr txBox="1"/>
          <p:nvPr/>
        </p:nvSpPr>
        <p:spPr>
          <a:xfrm>
            <a:off x="4101772" y="2287195"/>
            <a:ext cx="118713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Times New Roman" panose="02020603050405020304" pitchFamily="18" charset="0"/>
                <a:cs typeface="Times New Roman" panose="02020603050405020304" pitchFamily="18" charset="0"/>
              </a:rPr>
              <a:t>Vibration</a:t>
            </a:r>
          </a:p>
        </p:txBody>
      </p:sp>
      <p:pic>
        <p:nvPicPr>
          <p:cNvPr id="107" name="Picture 106" descr="A black background with a black square&#10;&#10;Description automatically generated with medium confidence">
            <a:extLst>
              <a:ext uri="{FF2B5EF4-FFF2-40B4-BE49-F238E27FC236}">
                <a16:creationId xmlns:a16="http://schemas.microsoft.com/office/drawing/2014/main" id="{07DB58A3-781A-B97F-B6A1-C8B9E2D05F8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15121" y="3067280"/>
            <a:ext cx="320040" cy="320040"/>
          </a:xfrm>
          <a:prstGeom prst="rect">
            <a:avLst/>
          </a:prstGeom>
        </p:spPr>
      </p:pic>
      <p:sp>
        <p:nvSpPr>
          <p:cNvPr id="108" name="TextBox 107">
            <a:extLst>
              <a:ext uri="{FF2B5EF4-FFF2-40B4-BE49-F238E27FC236}">
                <a16:creationId xmlns:a16="http://schemas.microsoft.com/office/drawing/2014/main" id="{05FF9C15-CE4C-FFA8-9415-7C788CC48ACE}"/>
              </a:ext>
            </a:extLst>
          </p:cNvPr>
          <p:cNvSpPr txBox="1"/>
          <p:nvPr/>
        </p:nvSpPr>
        <p:spPr>
          <a:xfrm>
            <a:off x="4101772" y="3058023"/>
            <a:ext cx="109082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Times New Roman" panose="02020603050405020304" pitchFamily="18" charset="0"/>
                <a:cs typeface="Times New Roman" panose="02020603050405020304" pitchFamily="18" charset="0"/>
              </a:rPr>
              <a:t>S</a:t>
            </a:r>
            <a:r>
              <a:rPr lang="en-US" altLang="zh-CN" sz="1600" dirty="0">
                <a:solidFill>
                  <a:srgbClr val="43507A"/>
                </a:solidFill>
                <a:latin typeface="Times New Roman" panose="02020603050405020304" pitchFamily="18" charset="0"/>
                <a:cs typeface="Times New Roman" panose="02020603050405020304" pitchFamily="18" charset="0"/>
              </a:rPr>
              <a:t>train</a:t>
            </a:r>
            <a:endParaRPr lang="en-US" sz="1600" dirty="0">
              <a:solidFill>
                <a:srgbClr val="43507A"/>
              </a:solidFill>
              <a:latin typeface="Times New Roman" panose="02020603050405020304" pitchFamily="18" charset="0"/>
              <a:cs typeface="Times New Roman" panose="02020603050405020304" pitchFamily="18" charset="0"/>
            </a:endParaRPr>
          </a:p>
        </p:txBody>
      </p:sp>
      <p:pic>
        <p:nvPicPr>
          <p:cNvPr id="109" name="Picture 108" descr="A black background with a black square&#10;&#10;Description automatically generated with medium confidence">
            <a:extLst>
              <a:ext uri="{FF2B5EF4-FFF2-40B4-BE49-F238E27FC236}">
                <a16:creationId xmlns:a16="http://schemas.microsoft.com/office/drawing/2014/main" id="{E96E6992-0CDE-FDE4-9765-5408BFC8016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524265" y="4618080"/>
            <a:ext cx="301752" cy="301752"/>
          </a:xfrm>
          <a:prstGeom prst="rect">
            <a:avLst/>
          </a:prstGeom>
        </p:spPr>
      </p:pic>
      <p:sp>
        <p:nvSpPr>
          <p:cNvPr id="110" name="TextBox 110">
            <a:extLst>
              <a:ext uri="{FF2B5EF4-FFF2-40B4-BE49-F238E27FC236}">
                <a16:creationId xmlns:a16="http://schemas.microsoft.com/office/drawing/2014/main" id="{5EF2ECD8-2EA2-9CDD-4448-09CA9430748B}"/>
              </a:ext>
            </a:extLst>
          </p:cNvPr>
          <p:cNvSpPr txBox="1"/>
          <p:nvPr/>
        </p:nvSpPr>
        <p:spPr>
          <a:xfrm>
            <a:off x="4101772" y="4599679"/>
            <a:ext cx="94890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Times New Roman" panose="02020603050405020304" pitchFamily="18" charset="0"/>
                <a:cs typeface="Times New Roman" panose="02020603050405020304" pitchFamily="18" charset="0"/>
              </a:rPr>
              <a:t>C</a:t>
            </a:r>
            <a:r>
              <a:rPr lang="en-US" altLang="zh-CN" sz="1600" dirty="0">
                <a:solidFill>
                  <a:srgbClr val="43507A"/>
                </a:solidFill>
                <a:latin typeface="Times New Roman" panose="02020603050405020304" pitchFamily="18" charset="0"/>
                <a:cs typeface="Times New Roman" panose="02020603050405020304" pitchFamily="18" charset="0"/>
              </a:rPr>
              <a:t>amera</a:t>
            </a:r>
            <a:endParaRPr lang="en-US" sz="1600" dirty="0">
              <a:solidFill>
                <a:srgbClr val="43507A"/>
              </a:solidFill>
              <a:latin typeface="Times New Roman" panose="02020603050405020304" pitchFamily="18" charset="0"/>
              <a:cs typeface="Times New Roman" panose="02020603050405020304" pitchFamily="18" charset="0"/>
            </a:endParaRPr>
          </a:p>
        </p:txBody>
      </p:sp>
      <p:pic>
        <p:nvPicPr>
          <p:cNvPr id="111" name="Picture 110" descr="A black background with a black square&#10;&#10;Description automatically generated with medium confidence">
            <a:extLst>
              <a:ext uri="{FF2B5EF4-FFF2-40B4-BE49-F238E27FC236}">
                <a16:creationId xmlns:a16="http://schemas.microsoft.com/office/drawing/2014/main" id="{B5C8FC94-EDC1-766A-684E-A98F0DC7687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22740" y="3836987"/>
            <a:ext cx="304802" cy="304802"/>
          </a:xfrm>
          <a:prstGeom prst="rect">
            <a:avLst/>
          </a:prstGeom>
        </p:spPr>
      </p:pic>
      <p:sp>
        <p:nvSpPr>
          <p:cNvPr id="112" name="TextBox 114">
            <a:extLst>
              <a:ext uri="{FF2B5EF4-FFF2-40B4-BE49-F238E27FC236}">
                <a16:creationId xmlns:a16="http://schemas.microsoft.com/office/drawing/2014/main" id="{1A2767C6-E7E3-E7C6-6365-FBDBC6AA9976}"/>
              </a:ext>
            </a:extLst>
          </p:cNvPr>
          <p:cNvSpPr txBox="1"/>
          <p:nvPr/>
        </p:nvSpPr>
        <p:spPr>
          <a:xfrm>
            <a:off x="4101772" y="3697001"/>
            <a:ext cx="123281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Times New Roman" panose="02020603050405020304" pitchFamily="18" charset="0"/>
                <a:cs typeface="Times New Roman" panose="02020603050405020304" pitchFamily="18" charset="0"/>
              </a:rPr>
              <a:t>Temperature &amp;Humidity</a:t>
            </a:r>
          </a:p>
        </p:txBody>
      </p:sp>
      <p:sp>
        <p:nvSpPr>
          <p:cNvPr id="113" name="TextBox 115">
            <a:extLst>
              <a:ext uri="{FF2B5EF4-FFF2-40B4-BE49-F238E27FC236}">
                <a16:creationId xmlns:a16="http://schemas.microsoft.com/office/drawing/2014/main" id="{C88D6CE4-96E7-1823-6BBA-1C4E028A5E19}"/>
              </a:ext>
            </a:extLst>
          </p:cNvPr>
          <p:cNvSpPr txBox="1"/>
          <p:nvPr/>
        </p:nvSpPr>
        <p:spPr>
          <a:xfrm>
            <a:off x="4316272" y="5370509"/>
            <a:ext cx="948907"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Times New Roman" panose="02020603050405020304" pitchFamily="18" charset="0"/>
                <a:cs typeface="Times New Roman" panose="02020603050405020304" pitchFamily="18" charset="0"/>
              </a:rPr>
              <a:t>…</a:t>
            </a:r>
          </a:p>
        </p:txBody>
      </p:sp>
      <p:sp>
        <p:nvSpPr>
          <p:cNvPr id="115" name="TextBox 58">
            <a:extLst>
              <a:ext uri="{FF2B5EF4-FFF2-40B4-BE49-F238E27FC236}">
                <a16:creationId xmlns:a16="http://schemas.microsoft.com/office/drawing/2014/main" id="{3D0EF682-7A52-9C77-E7F8-27EAB62C6735}"/>
              </a:ext>
            </a:extLst>
          </p:cNvPr>
          <p:cNvSpPr txBox="1"/>
          <p:nvPr/>
        </p:nvSpPr>
        <p:spPr>
          <a:xfrm>
            <a:off x="10242062" y="4082191"/>
            <a:ext cx="142785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3507A"/>
                </a:solidFill>
                <a:latin typeface="Times New Roman" panose="02020603050405020304" pitchFamily="18" charset="0"/>
                <a:cs typeface="Times New Roman" panose="02020603050405020304" pitchFamily="18" charset="0"/>
              </a:rPr>
              <a:t>Power S</a:t>
            </a:r>
            <a:r>
              <a:rPr lang="en-US" altLang="zh-CN" sz="1600" b="1" dirty="0">
                <a:solidFill>
                  <a:srgbClr val="43507A"/>
                </a:solidFill>
                <a:latin typeface="Times New Roman" panose="02020603050405020304" pitchFamily="18" charset="0"/>
                <a:cs typeface="Times New Roman" panose="02020603050405020304" pitchFamily="18" charset="0"/>
              </a:rPr>
              <a:t>ystem</a:t>
            </a:r>
            <a:endParaRPr lang="en-US" sz="1600" b="1" dirty="0">
              <a:solidFill>
                <a:srgbClr val="43507A"/>
              </a:solidFill>
              <a:latin typeface="Times New Roman" panose="02020603050405020304" pitchFamily="18" charset="0"/>
              <a:cs typeface="Times New Roman" panose="02020603050405020304" pitchFamily="18" charset="0"/>
            </a:endParaRPr>
          </a:p>
        </p:txBody>
      </p:sp>
      <p:sp>
        <p:nvSpPr>
          <p:cNvPr id="116" name="TextBox 15">
            <a:extLst>
              <a:ext uri="{FF2B5EF4-FFF2-40B4-BE49-F238E27FC236}">
                <a16:creationId xmlns:a16="http://schemas.microsoft.com/office/drawing/2014/main" id="{B18CD9BB-82F7-65A9-A854-2C5483FBC67D}"/>
              </a:ext>
            </a:extLst>
          </p:cNvPr>
          <p:cNvSpPr txBox="1"/>
          <p:nvPr/>
        </p:nvSpPr>
        <p:spPr>
          <a:xfrm>
            <a:off x="10148139" y="4795517"/>
            <a:ext cx="16900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Times New Roman" panose="02020603050405020304" pitchFamily="18" charset="0"/>
                <a:cs typeface="Times New Roman" panose="02020603050405020304" pitchFamily="18" charset="0"/>
              </a:rPr>
              <a:t>B</a:t>
            </a:r>
            <a:r>
              <a:rPr lang="en-US" altLang="zh-CN" sz="1600" dirty="0">
                <a:solidFill>
                  <a:srgbClr val="43507A"/>
                </a:solidFill>
                <a:latin typeface="Times New Roman" panose="02020603050405020304" pitchFamily="18" charset="0"/>
                <a:cs typeface="Times New Roman" panose="02020603050405020304" pitchFamily="18" charset="0"/>
              </a:rPr>
              <a:t>attery / Power Outlet</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17" name="TextBox 16">
            <a:extLst>
              <a:ext uri="{FF2B5EF4-FFF2-40B4-BE49-F238E27FC236}">
                <a16:creationId xmlns:a16="http://schemas.microsoft.com/office/drawing/2014/main" id="{1B0D2B6E-06C4-C189-BC5A-5F1F84AF6BDF}"/>
              </a:ext>
            </a:extLst>
          </p:cNvPr>
          <p:cNvSpPr txBox="1"/>
          <p:nvPr/>
        </p:nvSpPr>
        <p:spPr>
          <a:xfrm>
            <a:off x="10140287" y="5552180"/>
            <a:ext cx="196432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Times New Roman" panose="02020603050405020304" pitchFamily="18" charset="0"/>
                <a:cs typeface="Times New Roman" panose="02020603050405020304" pitchFamily="18" charset="0"/>
              </a:rPr>
              <a:t>Power Management System</a:t>
            </a:r>
          </a:p>
        </p:txBody>
      </p:sp>
      <p:pic>
        <p:nvPicPr>
          <p:cNvPr id="118" name="Picture 117" descr="A black background with a black square&#10;&#10;Description automatically generated with medium confidence">
            <a:extLst>
              <a:ext uri="{FF2B5EF4-FFF2-40B4-BE49-F238E27FC236}">
                <a16:creationId xmlns:a16="http://schemas.microsoft.com/office/drawing/2014/main" id="{897AD460-820B-B91E-8464-3E441CBD784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577491" y="4886835"/>
            <a:ext cx="320040" cy="320040"/>
          </a:xfrm>
          <a:prstGeom prst="rect">
            <a:avLst/>
          </a:prstGeom>
        </p:spPr>
      </p:pic>
      <p:pic>
        <p:nvPicPr>
          <p:cNvPr id="119" name="Picture 118" descr="A black background with a black square&#10;&#10;Description automatically generated with medium confidence">
            <a:extLst>
              <a:ext uri="{FF2B5EF4-FFF2-40B4-BE49-F238E27FC236}">
                <a16:creationId xmlns:a16="http://schemas.microsoft.com/office/drawing/2014/main" id="{F8C67B93-4A9C-F2D5-24AC-F74CFE177D2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577491" y="5686091"/>
            <a:ext cx="320040" cy="320040"/>
          </a:xfrm>
          <a:prstGeom prst="rect">
            <a:avLst/>
          </a:prstGeom>
        </p:spPr>
      </p:pic>
      <p:sp>
        <p:nvSpPr>
          <p:cNvPr id="120" name="TextBox 52">
            <a:extLst>
              <a:ext uri="{FF2B5EF4-FFF2-40B4-BE49-F238E27FC236}">
                <a16:creationId xmlns:a16="http://schemas.microsoft.com/office/drawing/2014/main" id="{CF4AB49E-07DB-BB9E-7DD2-617B361EAEE0}"/>
              </a:ext>
            </a:extLst>
          </p:cNvPr>
          <p:cNvSpPr txBox="1"/>
          <p:nvPr/>
        </p:nvSpPr>
        <p:spPr>
          <a:xfrm>
            <a:off x="6257604" y="2083016"/>
            <a:ext cx="271227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43507A"/>
                </a:solidFill>
                <a:latin typeface="Times New Roman" panose="02020603050405020304" pitchFamily="18" charset="0"/>
                <a:cs typeface="Times New Roman" panose="02020603050405020304" pitchFamily="18" charset="0"/>
              </a:rPr>
              <a:t>Local Communication</a:t>
            </a:r>
          </a:p>
        </p:txBody>
      </p:sp>
      <p:sp>
        <p:nvSpPr>
          <p:cNvPr id="121" name="TextBox 52">
            <a:extLst>
              <a:ext uri="{FF2B5EF4-FFF2-40B4-BE49-F238E27FC236}">
                <a16:creationId xmlns:a16="http://schemas.microsoft.com/office/drawing/2014/main" id="{8A66D923-487C-FF85-ADB4-4616A469B387}"/>
              </a:ext>
            </a:extLst>
          </p:cNvPr>
          <p:cNvSpPr txBox="1"/>
          <p:nvPr/>
        </p:nvSpPr>
        <p:spPr>
          <a:xfrm>
            <a:off x="6268081" y="4092313"/>
            <a:ext cx="270180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43507A"/>
                </a:solidFill>
                <a:latin typeface="Times New Roman" panose="02020603050405020304" pitchFamily="18" charset="0"/>
                <a:cs typeface="Times New Roman" panose="02020603050405020304" pitchFamily="18" charset="0"/>
              </a:rPr>
              <a:t>Internet Communication</a:t>
            </a:r>
          </a:p>
        </p:txBody>
      </p:sp>
      <p:pic>
        <p:nvPicPr>
          <p:cNvPr id="122" name="Picture 121" descr="A blue square with black lines and a square in center&#10;&#10;Description automatically generated">
            <a:extLst>
              <a:ext uri="{FF2B5EF4-FFF2-40B4-BE49-F238E27FC236}">
                <a16:creationId xmlns:a16="http://schemas.microsoft.com/office/drawing/2014/main" id="{1067A8E5-7C32-96BE-1E7E-B1E40E4D327C}"/>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67716" y="1222407"/>
            <a:ext cx="640080" cy="640080"/>
          </a:xfrm>
          <a:prstGeom prst="rect">
            <a:avLst/>
          </a:prstGeom>
        </p:spPr>
      </p:pic>
      <p:pic>
        <p:nvPicPr>
          <p:cNvPr id="123" name="Picture 122" descr="A blue line with a black background&#10;&#10;Description automatically generated">
            <a:extLst>
              <a:ext uri="{FF2B5EF4-FFF2-40B4-BE49-F238E27FC236}">
                <a16:creationId xmlns:a16="http://schemas.microsoft.com/office/drawing/2014/main" id="{18EFEFAD-E2C9-CB62-D7BC-A485EA8CEE1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468975" y="1222407"/>
            <a:ext cx="640080" cy="640080"/>
          </a:xfrm>
          <a:prstGeom prst="rect">
            <a:avLst/>
          </a:prstGeom>
        </p:spPr>
      </p:pic>
      <p:pic>
        <p:nvPicPr>
          <p:cNvPr id="124" name="Picture 123" descr="A blue circle with dots&#10;&#10;Description automatically generated with medium confidence">
            <a:extLst>
              <a:ext uri="{FF2B5EF4-FFF2-40B4-BE49-F238E27FC236}">
                <a16:creationId xmlns:a16="http://schemas.microsoft.com/office/drawing/2014/main" id="{629E042F-992F-6E7A-EA7B-0539F1B3826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348626" y="1222407"/>
            <a:ext cx="640080" cy="640080"/>
          </a:xfrm>
          <a:prstGeom prst="rect">
            <a:avLst/>
          </a:prstGeom>
        </p:spPr>
      </p:pic>
      <p:pic>
        <p:nvPicPr>
          <p:cNvPr id="125" name="Picture 124" descr="A blue and black computer screen&#10;&#10;Description automatically generated">
            <a:extLst>
              <a:ext uri="{FF2B5EF4-FFF2-40B4-BE49-F238E27FC236}">
                <a16:creationId xmlns:a16="http://schemas.microsoft.com/office/drawing/2014/main" id="{C64A2318-139D-FCD0-FD50-5B208CC5C698}"/>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17471" y="1222407"/>
            <a:ext cx="640080" cy="640080"/>
          </a:xfrm>
          <a:prstGeom prst="rect">
            <a:avLst/>
          </a:prstGeom>
        </p:spPr>
      </p:pic>
      <p:pic>
        <p:nvPicPr>
          <p:cNvPr id="126" name="Picture 125" descr="A blue and black symbol&#10;&#10;Description automatically generated">
            <a:extLst>
              <a:ext uri="{FF2B5EF4-FFF2-40B4-BE49-F238E27FC236}">
                <a16:creationId xmlns:a16="http://schemas.microsoft.com/office/drawing/2014/main" id="{B235A785-801C-40B7-8E70-C7632B6804E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44651" y="3931428"/>
            <a:ext cx="640080" cy="640080"/>
          </a:xfrm>
          <a:prstGeom prst="rect">
            <a:avLst/>
          </a:prstGeom>
        </p:spPr>
      </p:pic>
      <p:sp>
        <p:nvSpPr>
          <p:cNvPr id="25" name="TextBox 24">
            <a:extLst>
              <a:ext uri="{FF2B5EF4-FFF2-40B4-BE49-F238E27FC236}">
                <a16:creationId xmlns:a16="http://schemas.microsoft.com/office/drawing/2014/main" id="{62A8C70F-CC34-D6C0-C002-D8210A890F96}"/>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01 P</a:t>
            </a:r>
            <a:r>
              <a:rPr lang="en-US" altLang="zh-CN" sz="1200" b="1" dirty="0">
                <a:solidFill>
                  <a:srgbClr val="FFD700"/>
                </a:solidFill>
                <a:latin typeface="Times New Roman" panose="02020603050405020304" pitchFamily="18" charset="0"/>
                <a:cs typeface="Times New Roman" panose="02020603050405020304" pitchFamily="18" charset="0"/>
              </a:rPr>
              <a:t>rototype</a:t>
            </a:r>
            <a:r>
              <a:rPr lang="en-US" sz="1200" b="1" dirty="0">
                <a:solidFill>
                  <a:srgbClr val="FFD700"/>
                </a:solidFill>
                <a:latin typeface="Times New Roman" panose="02020603050405020304" pitchFamily="18" charset="0"/>
                <a:cs typeface="Times New Roman" panose="02020603050405020304" pitchFamily="18" charset="0"/>
              </a:rPr>
              <a:t> Development</a:t>
            </a:r>
            <a:r>
              <a:rPr lang="en-US" sz="1200" b="1" dirty="0">
                <a:solidFill>
                  <a:srgbClr val="FFFFFF"/>
                </a:solidFill>
                <a:latin typeface="Times New Roman" panose="02020603050405020304" pitchFamily="18" charset="0"/>
                <a:cs typeface="Times New Roman" panose="02020603050405020304" pitchFamily="18" charset="0"/>
              </a:rPr>
              <a:t> </a:t>
            </a:r>
            <a:r>
              <a:rPr lang="en-US" sz="1200" b="1" dirty="0">
                <a:solidFill>
                  <a:schemeClr val="bg1"/>
                </a:solidFill>
                <a:latin typeface="Times New Roman" panose="02020603050405020304" pitchFamily="18" charset="0"/>
                <a:cs typeface="Times New Roman" panose="02020603050405020304" pitchFamily="18" charset="0"/>
              </a:rPr>
              <a:t>–</a:t>
            </a:r>
            <a:r>
              <a:rPr lang="en-US" sz="1200" b="1"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Hardware Development - Architecture</a:t>
            </a:r>
          </a:p>
        </p:txBody>
      </p:sp>
      <p:sp>
        <p:nvSpPr>
          <p:cNvPr id="38" name="Rectangle 37">
            <a:extLst>
              <a:ext uri="{FF2B5EF4-FFF2-40B4-BE49-F238E27FC236}">
                <a16:creationId xmlns:a16="http://schemas.microsoft.com/office/drawing/2014/main" id="{7B8C807A-34E1-6121-A1A7-0642D8F90DE0}"/>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67394581-1E6B-B5D3-3D06-04CA68664EC8}"/>
              </a:ext>
            </a:extLst>
          </p:cNvPr>
          <p:cNvSpPr txBox="1"/>
          <p:nvPr/>
        </p:nvSpPr>
        <p:spPr>
          <a:xfrm>
            <a:off x="302214" y="499360"/>
            <a:ext cx="4809536"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1-2 H</a:t>
            </a:r>
            <a:r>
              <a:rPr lang="en-US" altLang="zh-CN" sz="2000" b="1" dirty="0">
                <a:solidFill>
                  <a:srgbClr val="43507A"/>
                </a:solidFill>
                <a:latin typeface="Times New Roman" panose="02020603050405020304" pitchFamily="18" charset="0"/>
                <a:cs typeface="Times New Roman" panose="02020603050405020304" pitchFamily="18" charset="0"/>
              </a:rPr>
              <a:t>ardware Development - Architecture</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F14C9B6A-A25B-484C-AD31-99672A82E744}"/>
              </a:ext>
            </a:extLst>
          </p:cNvPr>
          <p:cNvSpPr/>
          <p:nvPr/>
        </p:nvSpPr>
        <p:spPr>
          <a:xfrm>
            <a:off x="302214" y="474625"/>
            <a:ext cx="4809536"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411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F44EFFE-8FF4-4781-5EAA-85B8CF218674}"/>
              </a:ext>
            </a:extLst>
          </p:cNvPr>
          <p:cNvGrpSpPr/>
          <p:nvPr/>
        </p:nvGrpSpPr>
        <p:grpSpPr>
          <a:xfrm>
            <a:off x="6846665" y="2022020"/>
            <a:ext cx="2575422" cy="4178427"/>
            <a:chOff x="6846665" y="2022020"/>
            <a:chExt cx="2575422" cy="4178427"/>
          </a:xfrm>
        </p:grpSpPr>
        <p:sp>
          <p:nvSpPr>
            <p:cNvPr id="19" name="Rectangle 18">
              <a:extLst>
                <a:ext uri="{FF2B5EF4-FFF2-40B4-BE49-F238E27FC236}">
                  <a16:creationId xmlns:a16="http://schemas.microsoft.com/office/drawing/2014/main" id="{3FBCA908-C7C1-D8C2-2B2C-4CFE9BCCF65B}"/>
                </a:ext>
              </a:extLst>
            </p:cNvPr>
            <p:cNvSpPr/>
            <p:nvPr/>
          </p:nvSpPr>
          <p:spPr>
            <a:xfrm>
              <a:off x="8118060" y="4340777"/>
              <a:ext cx="1304027" cy="960477"/>
            </a:xfrm>
            <a:prstGeom prst="rect">
              <a:avLst/>
            </a:prstGeom>
            <a:solidFill>
              <a:srgbClr val="DAE3F5">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C06E400-EF5F-E72B-A7B7-3686C63B0F0E}"/>
                </a:ext>
              </a:extLst>
            </p:cNvPr>
            <p:cNvSpPr/>
            <p:nvPr/>
          </p:nvSpPr>
          <p:spPr>
            <a:xfrm>
              <a:off x="6854280" y="4341253"/>
              <a:ext cx="1264423" cy="1859194"/>
            </a:xfrm>
            <a:prstGeom prst="rect">
              <a:avLst/>
            </a:prstGeom>
            <a:solidFill>
              <a:srgbClr val="DAE3F5">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03105E2-02DA-7C8A-B091-DA4A49776779}"/>
                </a:ext>
              </a:extLst>
            </p:cNvPr>
            <p:cNvSpPr/>
            <p:nvPr/>
          </p:nvSpPr>
          <p:spPr>
            <a:xfrm>
              <a:off x="8109978" y="2022020"/>
              <a:ext cx="1264423" cy="960477"/>
            </a:xfrm>
            <a:prstGeom prst="rect">
              <a:avLst/>
            </a:prstGeom>
            <a:solidFill>
              <a:srgbClr val="DAE3F5">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D86683-197B-C3C5-E00D-61AACC373CA3}"/>
                </a:ext>
              </a:extLst>
            </p:cNvPr>
            <p:cNvSpPr/>
            <p:nvPr/>
          </p:nvSpPr>
          <p:spPr>
            <a:xfrm>
              <a:off x="6846665" y="2022021"/>
              <a:ext cx="1264423" cy="1859194"/>
            </a:xfrm>
            <a:prstGeom prst="rect">
              <a:avLst/>
            </a:prstGeom>
            <a:solidFill>
              <a:srgbClr val="DAE3F5">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12</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01 P</a:t>
            </a:r>
            <a:r>
              <a:rPr lang="en-US" altLang="zh-CN" sz="1200" b="1" dirty="0">
                <a:solidFill>
                  <a:srgbClr val="FFD700"/>
                </a:solidFill>
                <a:latin typeface="Times New Roman" panose="02020603050405020304" pitchFamily="18" charset="0"/>
                <a:cs typeface="Times New Roman" panose="02020603050405020304" pitchFamily="18" charset="0"/>
              </a:rPr>
              <a:t>rototype</a:t>
            </a:r>
            <a:r>
              <a:rPr lang="en-US" sz="1200" b="1" dirty="0">
                <a:solidFill>
                  <a:srgbClr val="FFD700"/>
                </a:solidFill>
                <a:latin typeface="Times New Roman" panose="02020603050405020304" pitchFamily="18" charset="0"/>
                <a:cs typeface="Times New Roman" panose="02020603050405020304" pitchFamily="18" charset="0"/>
              </a:rPr>
              <a:t> Development</a:t>
            </a:r>
            <a:r>
              <a:rPr lang="en-US" sz="1200" b="1" dirty="0">
                <a:solidFill>
                  <a:srgbClr val="FFFFFF"/>
                </a:solidFill>
                <a:latin typeface="Times New Roman" panose="02020603050405020304" pitchFamily="18" charset="0"/>
                <a:cs typeface="Times New Roman" panose="02020603050405020304" pitchFamily="18" charset="0"/>
              </a:rPr>
              <a:t> </a:t>
            </a:r>
            <a:r>
              <a:rPr lang="en-US" sz="1200" b="1" dirty="0">
                <a:solidFill>
                  <a:schemeClr val="bg1"/>
                </a:solidFill>
                <a:latin typeface="Times New Roman" panose="02020603050405020304" pitchFamily="18" charset="0"/>
                <a:cs typeface="Times New Roman" panose="02020603050405020304" pitchFamily="18" charset="0"/>
              </a:rPr>
              <a:t>–</a:t>
            </a:r>
            <a:r>
              <a:rPr lang="en-US" sz="1200" b="1"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Hardware Development – MCU &amp; Main Control Board</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66573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1-3 H</a:t>
            </a:r>
            <a:r>
              <a:rPr lang="en-US" altLang="zh-CN" sz="2000" b="1" dirty="0">
                <a:solidFill>
                  <a:srgbClr val="43507A"/>
                </a:solidFill>
                <a:latin typeface="Times New Roman" panose="02020603050405020304" pitchFamily="18" charset="0"/>
                <a:cs typeface="Times New Roman" panose="02020603050405020304" pitchFamily="18" charset="0"/>
              </a:rPr>
              <a:t>ardware Development – MCU &amp; Main Control Board</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672088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03" name="Group 202">
            <a:extLst>
              <a:ext uri="{FF2B5EF4-FFF2-40B4-BE49-F238E27FC236}">
                <a16:creationId xmlns:a16="http://schemas.microsoft.com/office/drawing/2014/main" id="{501B80A1-D2AF-ABF8-8F58-7F33ED438083}"/>
              </a:ext>
            </a:extLst>
          </p:cNvPr>
          <p:cNvGrpSpPr/>
          <p:nvPr/>
        </p:nvGrpSpPr>
        <p:grpSpPr>
          <a:xfrm>
            <a:off x="301578" y="1012450"/>
            <a:ext cx="3822984" cy="541438"/>
            <a:chOff x="301578" y="1012450"/>
            <a:chExt cx="3822984" cy="541438"/>
          </a:xfrm>
        </p:grpSpPr>
        <p:sp>
          <p:nvSpPr>
            <p:cNvPr id="33" name="Rectangle 32">
              <a:extLst>
                <a:ext uri="{FF2B5EF4-FFF2-40B4-BE49-F238E27FC236}">
                  <a16:creationId xmlns:a16="http://schemas.microsoft.com/office/drawing/2014/main" id="{6E0C1D06-925E-7332-3ECF-E38FEF453B46}"/>
                </a:ext>
              </a:extLst>
            </p:cNvPr>
            <p:cNvSpPr/>
            <p:nvPr/>
          </p:nvSpPr>
          <p:spPr>
            <a:xfrm>
              <a:off x="301578" y="1012450"/>
              <a:ext cx="3822984" cy="541438"/>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418610BC-04D4-E0DF-EFF8-F6EE022CC16A}"/>
                </a:ext>
              </a:extLst>
            </p:cNvPr>
            <p:cNvSpPr txBox="1"/>
            <p:nvPr/>
          </p:nvSpPr>
          <p:spPr>
            <a:xfrm>
              <a:off x="854943" y="1083114"/>
              <a:ext cx="187555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MCU S</a:t>
              </a:r>
              <a:r>
                <a:rPr lang="en-US" altLang="zh-CN" sz="2000" b="1" dirty="0">
                  <a:solidFill>
                    <a:srgbClr val="43507A"/>
                  </a:solidFill>
                  <a:latin typeface="Times New Roman" panose="02020603050405020304" pitchFamily="18" charset="0"/>
                  <a:cs typeface="Times New Roman" panose="02020603050405020304" pitchFamily="18" charset="0"/>
                </a:rPr>
                <a:t>election</a:t>
              </a:r>
              <a:endParaRPr lang="en-US" sz="2000" b="1" dirty="0">
                <a:solidFill>
                  <a:srgbClr val="43507A"/>
                </a:solidFill>
                <a:latin typeface="Times New Roman" panose="02020603050405020304" pitchFamily="18" charset="0"/>
                <a:cs typeface="Times New Roman" panose="02020603050405020304" pitchFamily="18" charset="0"/>
              </a:endParaRPr>
            </a:p>
          </p:txBody>
        </p:sp>
        <p:pic>
          <p:nvPicPr>
            <p:cNvPr id="43" name="Picture 42" descr="A blue circuit board with black lines&#10;&#10;Description automatically generated">
              <a:extLst>
                <a:ext uri="{FF2B5EF4-FFF2-40B4-BE49-F238E27FC236}">
                  <a16:creationId xmlns:a16="http://schemas.microsoft.com/office/drawing/2014/main" id="{A6330E49-40FA-54FE-7107-9B3263CA64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743" y="1054569"/>
              <a:ext cx="457200" cy="457200"/>
            </a:xfrm>
            <a:prstGeom prst="rect">
              <a:avLst/>
            </a:prstGeom>
          </p:spPr>
        </p:pic>
      </p:grpSp>
      <p:grpSp>
        <p:nvGrpSpPr>
          <p:cNvPr id="205" name="Group 204">
            <a:extLst>
              <a:ext uri="{FF2B5EF4-FFF2-40B4-BE49-F238E27FC236}">
                <a16:creationId xmlns:a16="http://schemas.microsoft.com/office/drawing/2014/main" id="{65A135DB-2157-C684-926D-88411F11B76F}"/>
              </a:ext>
            </a:extLst>
          </p:cNvPr>
          <p:cNvGrpSpPr/>
          <p:nvPr/>
        </p:nvGrpSpPr>
        <p:grpSpPr>
          <a:xfrm>
            <a:off x="304363" y="1649338"/>
            <a:ext cx="3824080" cy="2099601"/>
            <a:chOff x="304363" y="1649338"/>
            <a:chExt cx="3824080" cy="2099601"/>
          </a:xfrm>
        </p:grpSpPr>
        <p:sp>
          <p:nvSpPr>
            <p:cNvPr id="48" name="TextBox 47">
              <a:extLst>
                <a:ext uri="{FF2B5EF4-FFF2-40B4-BE49-F238E27FC236}">
                  <a16:creationId xmlns:a16="http://schemas.microsoft.com/office/drawing/2014/main" id="{54A6D5E8-83B4-6645-7392-6A36419CFAFA}"/>
                </a:ext>
              </a:extLst>
            </p:cNvPr>
            <p:cNvSpPr txBox="1"/>
            <p:nvPr/>
          </p:nvSpPr>
          <p:spPr>
            <a:xfrm>
              <a:off x="304363" y="1649338"/>
              <a:ext cx="3820199" cy="338554"/>
            </a:xfrm>
            <a:prstGeom prst="rect">
              <a:avLst/>
            </a:prstGeom>
            <a:solidFill>
              <a:srgbClr val="E6EAEF"/>
            </a:solidFill>
            <a:ln>
              <a:noFill/>
            </a:ln>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         </a:t>
              </a:r>
              <a:r>
                <a:rPr lang="en-US" sz="1600" b="1" dirty="0" err="1">
                  <a:solidFill>
                    <a:srgbClr val="43507A"/>
                  </a:solidFill>
                  <a:latin typeface="Times New Roman" panose="02020603050405020304" pitchFamily="18" charset="0"/>
                  <a:cs typeface="Times New Roman" panose="02020603050405020304" pitchFamily="18" charset="0"/>
                </a:rPr>
                <a:t>Espressif</a:t>
              </a:r>
              <a:r>
                <a:rPr lang="en-US" sz="1600" b="1" dirty="0">
                  <a:solidFill>
                    <a:srgbClr val="43507A"/>
                  </a:solidFill>
                  <a:latin typeface="Times New Roman" panose="02020603050405020304" pitchFamily="18" charset="0"/>
                  <a:cs typeface="Times New Roman" panose="02020603050405020304" pitchFamily="18" charset="0"/>
                </a:rPr>
                <a:t> - ESP32</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71" name="Picture 12" descr="ESP32-S3-WROOM-1 WiFi Bluetooth BLE 5.0 16MB/2MB Module | eBay">
              <a:extLst>
                <a:ext uri="{FF2B5EF4-FFF2-40B4-BE49-F238E27FC236}">
                  <a16:creationId xmlns:a16="http://schemas.microsoft.com/office/drawing/2014/main" id="{A69E0DD1-2FBF-C33D-B85E-5984624FD16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061" t="37453" r="50365" b="25972"/>
            <a:stretch/>
          </p:blipFill>
          <p:spPr bwMode="auto">
            <a:xfrm>
              <a:off x="386346" y="2377797"/>
              <a:ext cx="1097280" cy="1097280"/>
            </a:xfrm>
            <a:prstGeom prst="roundRect">
              <a:avLst>
                <a:gd name="adj" fmla="val 6138"/>
              </a:avLst>
            </a:prstGeom>
            <a:noFill/>
            <a:extLst>
              <a:ext uri="{909E8E84-426E-40DD-AFC4-6F175D3DCCD1}">
                <a14:hiddenFill xmlns:a14="http://schemas.microsoft.com/office/drawing/2010/main">
                  <a:solidFill>
                    <a:srgbClr val="FFFFFF"/>
                  </a:solidFill>
                </a14:hiddenFill>
              </a:ext>
            </a:extLst>
          </p:spPr>
        </p:pic>
        <p:pic>
          <p:nvPicPr>
            <p:cNvPr id="72" name="Picture 71" descr="A red square with white logo&#10;&#10;Description automatically generated">
              <a:extLst>
                <a:ext uri="{FF2B5EF4-FFF2-40B4-BE49-F238E27FC236}">
                  <a16:creationId xmlns:a16="http://schemas.microsoft.com/office/drawing/2014/main" id="{3706A191-A7A2-818E-988E-F80168F178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237" y="1687064"/>
              <a:ext cx="274320" cy="274320"/>
            </a:xfrm>
            <a:prstGeom prst="rect">
              <a:avLst/>
            </a:prstGeom>
          </p:spPr>
        </p:pic>
        <p:sp>
          <p:nvSpPr>
            <p:cNvPr id="83" name="TextBox 82">
              <a:extLst>
                <a:ext uri="{FF2B5EF4-FFF2-40B4-BE49-F238E27FC236}">
                  <a16:creationId xmlns:a16="http://schemas.microsoft.com/office/drawing/2014/main" id="{C996C450-A06B-8EE2-0F1D-B9E3E38B29E1}"/>
                </a:ext>
              </a:extLst>
            </p:cNvPr>
            <p:cNvSpPr txBox="1"/>
            <p:nvPr/>
          </p:nvSpPr>
          <p:spPr>
            <a:xfrm>
              <a:off x="386263" y="3441162"/>
              <a:ext cx="1097364" cy="307777"/>
            </a:xfrm>
            <a:prstGeom prst="rect">
              <a:avLst/>
            </a:prstGeom>
            <a:noFill/>
          </p:spPr>
          <p:txBody>
            <a:bodyPr wrap="square" rtlCol="0">
              <a:spAutoFit/>
            </a:bodyPr>
            <a:lstStyle/>
            <a:p>
              <a:pPr algn="ctr"/>
              <a:r>
                <a:rPr lang="en-US" sz="14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ESP32-S3</a:t>
              </a:r>
            </a:p>
          </p:txBody>
        </p:sp>
        <p:sp>
          <p:nvSpPr>
            <p:cNvPr id="87" name="Rectangle: Rounded Corners 86">
              <a:extLst>
                <a:ext uri="{FF2B5EF4-FFF2-40B4-BE49-F238E27FC236}">
                  <a16:creationId xmlns:a16="http://schemas.microsoft.com/office/drawing/2014/main" id="{6C52B99D-4DD7-D415-DCF8-E2EA6F15EBEE}"/>
                </a:ext>
              </a:extLst>
            </p:cNvPr>
            <p:cNvSpPr/>
            <p:nvPr/>
          </p:nvSpPr>
          <p:spPr>
            <a:xfrm>
              <a:off x="1553491" y="2384251"/>
              <a:ext cx="1199245" cy="1072300"/>
            </a:xfrm>
            <a:prstGeom prst="roundRect">
              <a:avLst>
                <a:gd name="adj" fmla="val 5391"/>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9CABE8C9-5E60-223D-84D3-245738032C02}"/>
                </a:ext>
              </a:extLst>
            </p:cNvPr>
            <p:cNvSpPr txBox="1"/>
            <p:nvPr/>
          </p:nvSpPr>
          <p:spPr>
            <a:xfrm>
              <a:off x="1479661" y="2076474"/>
              <a:ext cx="1346905" cy="307777"/>
            </a:xfrm>
            <a:prstGeom prst="rect">
              <a:avLst/>
            </a:prstGeom>
            <a:noFill/>
          </p:spPr>
          <p:txBody>
            <a:bodyPr wrap="square" rtlCol="0">
              <a:spAutoFit/>
            </a:bodyPr>
            <a:lstStyle/>
            <a:p>
              <a:pPr marL="285750" indent="-285750">
                <a:buFont typeface="Wingdings" panose="05000000000000000000" pitchFamily="2" charset="2"/>
                <a:buChar char="v"/>
              </a:pPr>
              <a:r>
                <a:rPr lang="en-US" altLang="zh-CN" sz="14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Toolchain</a:t>
              </a:r>
              <a:endParaRPr lang="en-US" sz="14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86" name="TextBox 85">
              <a:extLst>
                <a:ext uri="{FF2B5EF4-FFF2-40B4-BE49-F238E27FC236}">
                  <a16:creationId xmlns:a16="http://schemas.microsoft.com/office/drawing/2014/main" id="{E5250809-BF4C-DA5B-DBB4-C198E0B23578}"/>
                </a:ext>
              </a:extLst>
            </p:cNvPr>
            <p:cNvSpPr txBox="1"/>
            <p:nvPr/>
          </p:nvSpPr>
          <p:spPr>
            <a:xfrm>
              <a:off x="2781538" y="2076474"/>
              <a:ext cx="1346905" cy="307777"/>
            </a:xfrm>
            <a:prstGeom prst="rect">
              <a:avLst/>
            </a:prstGeom>
            <a:noFill/>
          </p:spPr>
          <p:txBody>
            <a:bodyPr wrap="square" rtlCol="0">
              <a:spAutoFit/>
            </a:bodyPr>
            <a:lstStyle/>
            <a:p>
              <a:pPr marL="285750" indent="-285750">
                <a:buFont typeface="Wingdings" panose="05000000000000000000" pitchFamily="2" charset="2"/>
                <a:buChar char="v"/>
              </a:pPr>
              <a:r>
                <a:rPr lang="en-US" sz="14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AI Support</a:t>
              </a:r>
            </a:p>
          </p:txBody>
        </p:sp>
        <p:sp>
          <p:nvSpPr>
            <p:cNvPr id="88" name="Rectangle: Rounded Corners 87">
              <a:extLst>
                <a:ext uri="{FF2B5EF4-FFF2-40B4-BE49-F238E27FC236}">
                  <a16:creationId xmlns:a16="http://schemas.microsoft.com/office/drawing/2014/main" id="{30A1DF44-5D6A-AADE-B9E0-BA12199B0A00}"/>
                </a:ext>
              </a:extLst>
            </p:cNvPr>
            <p:cNvSpPr/>
            <p:nvPr/>
          </p:nvSpPr>
          <p:spPr>
            <a:xfrm>
              <a:off x="2855368" y="2380060"/>
              <a:ext cx="1199245" cy="1095018"/>
            </a:xfrm>
            <a:prstGeom prst="roundRect">
              <a:avLst>
                <a:gd name="adj" fmla="val 5391"/>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CDAF17FF-098B-DE2E-5D36-86C9A2A64D6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
                      </a14:imgEffect>
                    </a14:imgLayer>
                  </a14:imgProps>
                </a:ext>
              </a:extLst>
            </a:blip>
            <a:srcRect l="9940" t="5493" r="9567" b="4849"/>
            <a:stretch/>
          </p:blipFill>
          <p:spPr>
            <a:xfrm>
              <a:off x="1809567" y="2514012"/>
              <a:ext cx="682297" cy="669037"/>
            </a:xfrm>
            <a:prstGeom prst="roundRect">
              <a:avLst>
                <a:gd name="adj" fmla="val 7371"/>
              </a:avLst>
            </a:prstGeom>
            <a:effectLst>
              <a:softEdge rad="0"/>
            </a:effectLst>
          </p:spPr>
        </p:pic>
        <p:grpSp>
          <p:nvGrpSpPr>
            <p:cNvPr id="75" name="Group 74">
              <a:extLst>
                <a:ext uri="{FF2B5EF4-FFF2-40B4-BE49-F238E27FC236}">
                  <a16:creationId xmlns:a16="http://schemas.microsoft.com/office/drawing/2014/main" id="{0A2DF1A7-CD40-6F8A-2262-85A5CE71A6BB}"/>
                </a:ext>
              </a:extLst>
            </p:cNvPr>
            <p:cNvGrpSpPr/>
            <p:nvPr/>
          </p:nvGrpSpPr>
          <p:grpSpPr>
            <a:xfrm>
              <a:off x="3086119" y="2514013"/>
              <a:ext cx="701840" cy="669557"/>
              <a:chOff x="10795222" y="1573936"/>
              <a:chExt cx="1802956" cy="1720026"/>
            </a:xfrm>
          </p:grpSpPr>
          <p:sp>
            <p:nvSpPr>
              <p:cNvPr id="76" name="Rounded Rectangle 29">
                <a:extLst>
                  <a:ext uri="{FF2B5EF4-FFF2-40B4-BE49-F238E27FC236}">
                    <a16:creationId xmlns:a16="http://schemas.microsoft.com/office/drawing/2014/main" id="{D4972C9D-77FA-D612-13B2-53B70DA615E9}"/>
                  </a:ext>
                </a:extLst>
              </p:cNvPr>
              <p:cNvSpPr/>
              <p:nvPr/>
            </p:nvSpPr>
            <p:spPr>
              <a:xfrm>
                <a:off x="10795222" y="1575273"/>
                <a:ext cx="1802956" cy="1718689"/>
              </a:xfrm>
              <a:prstGeom prst="roundRect">
                <a:avLst>
                  <a:gd name="adj" fmla="val 1060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77" name="Picture 20">
                <a:extLst>
                  <a:ext uri="{FF2B5EF4-FFF2-40B4-BE49-F238E27FC236}">
                    <a16:creationId xmlns:a16="http://schemas.microsoft.com/office/drawing/2014/main" id="{CB857203-B9B4-9108-6174-AE89B0A9BC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557" t="2930" r="13930" b="29405"/>
              <a:stretch/>
            </p:blipFill>
            <p:spPr bwMode="auto">
              <a:xfrm>
                <a:off x="10795222" y="1573936"/>
                <a:ext cx="1802956" cy="1718689"/>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TextBox 88">
              <a:extLst>
                <a:ext uri="{FF2B5EF4-FFF2-40B4-BE49-F238E27FC236}">
                  <a16:creationId xmlns:a16="http://schemas.microsoft.com/office/drawing/2014/main" id="{AEF1E236-2B72-F219-B02C-FBE2188D3513}"/>
                </a:ext>
              </a:extLst>
            </p:cNvPr>
            <p:cNvSpPr txBox="1"/>
            <p:nvPr/>
          </p:nvSpPr>
          <p:spPr>
            <a:xfrm>
              <a:off x="1557458" y="3456551"/>
              <a:ext cx="1195278" cy="276999"/>
            </a:xfrm>
            <a:prstGeom prst="rect">
              <a:avLst/>
            </a:prstGeom>
            <a:noFill/>
          </p:spPr>
          <p:txBody>
            <a:bodyPr wrap="square" rtlCol="0">
              <a:spAutoFit/>
            </a:bodyPr>
            <a:lstStyle/>
            <a:p>
              <a:pPr algn="ctr"/>
              <a:r>
                <a:rPr lang="en-US" sz="12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ESP-IDF</a:t>
              </a:r>
            </a:p>
          </p:txBody>
        </p:sp>
        <p:sp>
          <p:nvSpPr>
            <p:cNvPr id="90" name="TextBox 89">
              <a:extLst>
                <a:ext uri="{FF2B5EF4-FFF2-40B4-BE49-F238E27FC236}">
                  <a16:creationId xmlns:a16="http://schemas.microsoft.com/office/drawing/2014/main" id="{0C628FD9-FD78-F016-7479-FADD8514FE07}"/>
                </a:ext>
              </a:extLst>
            </p:cNvPr>
            <p:cNvSpPr txBox="1"/>
            <p:nvPr/>
          </p:nvSpPr>
          <p:spPr>
            <a:xfrm>
              <a:off x="2851403" y="3456551"/>
              <a:ext cx="1199245" cy="276999"/>
            </a:xfrm>
            <a:prstGeom prst="rect">
              <a:avLst/>
            </a:prstGeom>
            <a:noFill/>
          </p:spPr>
          <p:txBody>
            <a:bodyPr wrap="square" rtlCol="0">
              <a:spAutoFit/>
            </a:bodyPr>
            <a:lstStyle/>
            <a:p>
              <a:pPr algn="ctr"/>
              <a:r>
                <a:rPr lang="en-US" sz="12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ESP-DL</a:t>
              </a:r>
            </a:p>
          </p:txBody>
        </p:sp>
      </p:grpSp>
      <p:grpSp>
        <p:nvGrpSpPr>
          <p:cNvPr id="206" name="Group 205">
            <a:extLst>
              <a:ext uri="{FF2B5EF4-FFF2-40B4-BE49-F238E27FC236}">
                <a16:creationId xmlns:a16="http://schemas.microsoft.com/office/drawing/2014/main" id="{3B55F543-9063-3607-C2A1-2E8D191DBD1D}"/>
              </a:ext>
            </a:extLst>
          </p:cNvPr>
          <p:cNvGrpSpPr/>
          <p:nvPr/>
        </p:nvGrpSpPr>
        <p:grpSpPr>
          <a:xfrm>
            <a:off x="286372" y="3976027"/>
            <a:ext cx="3838106" cy="2107136"/>
            <a:chOff x="286372" y="3976027"/>
            <a:chExt cx="3838106" cy="2107136"/>
          </a:xfrm>
        </p:grpSpPr>
        <p:sp>
          <p:nvSpPr>
            <p:cNvPr id="70" name="TextBox 69">
              <a:extLst>
                <a:ext uri="{FF2B5EF4-FFF2-40B4-BE49-F238E27FC236}">
                  <a16:creationId xmlns:a16="http://schemas.microsoft.com/office/drawing/2014/main" id="{C3212E24-A162-E7E4-7B88-40852635DFE5}"/>
                </a:ext>
              </a:extLst>
            </p:cNvPr>
            <p:cNvSpPr txBox="1"/>
            <p:nvPr/>
          </p:nvSpPr>
          <p:spPr>
            <a:xfrm>
              <a:off x="301578" y="3976027"/>
              <a:ext cx="3820199" cy="338554"/>
            </a:xfrm>
            <a:prstGeom prst="rect">
              <a:avLst/>
            </a:prstGeom>
            <a:solidFill>
              <a:srgbClr val="E6EAEF"/>
            </a:solidFill>
            <a:ln>
              <a:noFill/>
            </a:ln>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         ST E</a:t>
              </a:r>
              <a:r>
                <a:rPr lang="en-US" altLang="zh-CN" sz="1600" b="1" dirty="0">
                  <a:solidFill>
                    <a:srgbClr val="43507A"/>
                  </a:solidFill>
                  <a:latin typeface="Times New Roman" panose="02020603050405020304" pitchFamily="18" charset="0"/>
                  <a:cs typeface="Times New Roman" panose="02020603050405020304" pitchFamily="18" charset="0"/>
                </a:rPr>
                <a:t>lectronics</a:t>
              </a:r>
              <a:r>
                <a:rPr lang="en-US" sz="1600" b="1" dirty="0">
                  <a:solidFill>
                    <a:srgbClr val="43507A"/>
                  </a:solidFill>
                  <a:latin typeface="Times New Roman" panose="02020603050405020304" pitchFamily="18" charset="0"/>
                  <a:cs typeface="Times New Roman" panose="02020603050405020304" pitchFamily="18" charset="0"/>
                </a:rPr>
                <a:t> - STM32</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78" name="Picture 10" descr="STM32H743XIH6 16-bit SDRAM STM32H743IIT6 Chip Core System Learning Board  STM32 STM32H743 Development Board Module FK743M5-XIH6 - AliExpress 502">
              <a:extLst>
                <a:ext uri="{FF2B5EF4-FFF2-40B4-BE49-F238E27FC236}">
                  <a16:creationId xmlns:a16="http://schemas.microsoft.com/office/drawing/2014/main" id="{2A37960E-6B76-680E-CB27-5202426769A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6677" t="16712" r="16986" b="16712"/>
            <a:stretch/>
          </p:blipFill>
          <p:spPr bwMode="auto">
            <a:xfrm>
              <a:off x="386346" y="4692465"/>
              <a:ext cx="1097280" cy="1101208"/>
            </a:xfrm>
            <a:prstGeom prst="roundRect">
              <a:avLst>
                <a:gd name="adj" fmla="val 4164"/>
              </a:avLst>
            </a:prstGeom>
            <a:noFill/>
            <a:extLst>
              <a:ext uri="{909E8E84-426E-40DD-AFC4-6F175D3DCCD1}">
                <a14:hiddenFill xmlns:a14="http://schemas.microsoft.com/office/drawing/2010/main">
                  <a:solidFill>
                    <a:srgbClr val="FFFFFF"/>
                  </a:solidFill>
                </a14:hiddenFill>
              </a:ext>
            </a:extLst>
          </p:spPr>
        </p:pic>
        <p:pic>
          <p:nvPicPr>
            <p:cNvPr id="73" name="Picture 14">
              <a:extLst>
                <a:ext uri="{FF2B5EF4-FFF2-40B4-BE49-F238E27FC236}">
                  <a16:creationId xmlns:a16="http://schemas.microsoft.com/office/drawing/2014/main" id="{98F56C8C-B602-1804-2BD1-ACE09583C30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8237" y="4008144"/>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8A591A6A-3DE0-68BF-96C3-7537F1415ACF}"/>
                </a:ext>
              </a:extLst>
            </p:cNvPr>
            <p:cNvSpPr txBox="1"/>
            <p:nvPr/>
          </p:nvSpPr>
          <p:spPr>
            <a:xfrm>
              <a:off x="286372" y="5775386"/>
              <a:ext cx="1297146" cy="307777"/>
            </a:xfrm>
            <a:prstGeom prst="rect">
              <a:avLst/>
            </a:prstGeom>
            <a:noFill/>
          </p:spPr>
          <p:txBody>
            <a:bodyPr wrap="square" rtlCol="0">
              <a:spAutoFit/>
            </a:bodyPr>
            <a:lstStyle/>
            <a:p>
              <a:pPr algn="ctr"/>
              <a:r>
                <a:rPr lang="en-US" sz="14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STM32H743</a:t>
              </a:r>
            </a:p>
          </p:txBody>
        </p:sp>
        <p:sp>
          <p:nvSpPr>
            <p:cNvPr id="91" name="Rectangle: Rounded Corners 90">
              <a:extLst>
                <a:ext uri="{FF2B5EF4-FFF2-40B4-BE49-F238E27FC236}">
                  <a16:creationId xmlns:a16="http://schemas.microsoft.com/office/drawing/2014/main" id="{1513787A-B579-DE95-646A-4EC923E95CB3}"/>
                </a:ext>
              </a:extLst>
            </p:cNvPr>
            <p:cNvSpPr/>
            <p:nvPr/>
          </p:nvSpPr>
          <p:spPr>
            <a:xfrm>
              <a:off x="1549526" y="4707243"/>
              <a:ext cx="1199245" cy="1082922"/>
            </a:xfrm>
            <a:prstGeom prst="roundRect">
              <a:avLst>
                <a:gd name="adj" fmla="val 5391"/>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6A64F40C-947D-2218-57EC-7C85517B9132}"/>
                </a:ext>
              </a:extLst>
            </p:cNvPr>
            <p:cNvSpPr txBox="1"/>
            <p:nvPr/>
          </p:nvSpPr>
          <p:spPr>
            <a:xfrm>
              <a:off x="1475696" y="4399466"/>
              <a:ext cx="1346905" cy="307777"/>
            </a:xfrm>
            <a:prstGeom prst="rect">
              <a:avLst/>
            </a:prstGeom>
            <a:noFill/>
          </p:spPr>
          <p:txBody>
            <a:bodyPr wrap="square" rtlCol="0">
              <a:spAutoFit/>
            </a:bodyPr>
            <a:lstStyle/>
            <a:p>
              <a:pPr marL="285750" indent="-285750">
                <a:buFont typeface="Wingdings" panose="05000000000000000000" pitchFamily="2" charset="2"/>
                <a:buChar char="v"/>
              </a:pPr>
              <a:r>
                <a:rPr lang="en-US" altLang="zh-CN" sz="14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Toolchain</a:t>
              </a:r>
              <a:endParaRPr lang="en-US" sz="14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93" name="TextBox 92">
              <a:extLst>
                <a:ext uri="{FF2B5EF4-FFF2-40B4-BE49-F238E27FC236}">
                  <a16:creationId xmlns:a16="http://schemas.microsoft.com/office/drawing/2014/main" id="{AA1DDF39-274D-8860-C868-B820395AB5F1}"/>
                </a:ext>
              </a:extLst>
            </p:cNvPr>
            <p:cNvSpPr txBox="1"/>
            <p:nvPr/>
          </p:nvSpPr>
          <p:spPr>
            <a:xfrm>
              <a:off x="2777573" y="4399466"/>
              <a:ext cx="1346905" cy="307777"/>
            </a:xfrm>
            <a:prstGeom prst="rect">
              <a:avLst/>
            </a:prstGeom>
            <a:noFill/>
          </p:spPr>
          <p:txBody>
            <a:bodyPr wrap="square" rtlCol="0">
              <a:spAutoFit/>
            </a:bodyPr>
            <a:lstStyle/>
            <a:p>
              <a:pPr marL="285750" indent="-285750">
                <a:buFont typeface="Wingdings" panose="05000000000000000000" pitchFamily="2" charset="2"/>
                <a:buChar char="v"/>
              </a:pPr>
              <a:r>
                <a:rPr lang="en-US" sz="14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AI Support</a:t>
              </a:r>
            </a:p>
          </p:txBody>
        </p:sp>
        <p:sp>
          <p:nvSpPr>
            <p:cNvPr id="94" name="Rectangle: Rounded Corners 93">
              <a:extLst>
                <a:ext uri="{FF2B5EF4-FFF2-40B4-BE49-F238E27FC236}">
                  <a16:creationId xmlns:a16="http://schemas.microsoft.com/office/drawing/2014/main" id="{D04EEC7A-8F5E-2FE9-EF69-8FA7A1CD2965}"/>
                </a:ext>
              </a:extLst>
            </p:cNvPr>
            <p:cNvSpPr/>
            <p:nvPr/>
          </p:nvSpPr>
          <p:spPr>
            <a:xfrm>
              <a:off x="2851403" y="4703051"/>
              <a:ext cx="1199245" cy="1072335"/>
            </a:xfrm>
            <a:prstGeom prst="roundRect">
              <a:avLst>
                <a:gd name="adj" fmla="val 5391"/>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A3432023-BDDE-164E-8D59-DAE1E8243919}"/>
                </a:ext>
              </a:extLst>
            </p:cNvPr>
            <p:cNvSpPr txBox="1"/>
            <p:nvPr/>
          </p:nvSpPr>
          <p:spPr>
            <a:xfrm>
              <a:off x="1553493" y="5790775"/>
              <a:ext cx="1195278" cy="276999"/>
            </a:xfrm>
            <a:prstGeom prst="rect">
              <a:avLst/>
            </a:prstGeom>
            <a:noFill/>
          </p:spPr>
          <p:txBody>
            <a:bodyPr wrap="square" rtlCol="0">
              <a:spAutoFit/>
            </a:bodyPr>
            <a:lstStyle/>
            <a:p>
              <a:pPr algn="ctr"/>
              <a:r>
                <a:rPr lang="en-US" sz="12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STM32CUBE</a:t>
              </a:r>
            </a:p>
          </p:txBody>
        </p:sp>
        <p:sp>
          <p:nvSpPr>
            <p:cNvPr id="100" name="TextBox 99">
              <a:extLst>
                <a:ext uri="{FF2B5EF4-FFF2-40B4-BE49-F238E27FC236}">
                  <a16:creationId xmlns:a16="http://schemas.microsoft.com/office/drawing/2014/main" id="{592AFB80-4508-3348-15A5-B774AEA6F008}"/>
                </a:ext>
              </a:extLst>
            </p:cNvPr>
            <p:cNvSpPr txBox="1"/>
            <p:nvPr/>
          </p:nvSpPr>
          <p:spPr>
            <a:xfrm>
              <a:off x="2847438" y="5790775"/>
              <a:ext cx="1199245" cy="276999"/>
            </a:xfrm>
            <a:prstGeom prst="rect">
              <a:avLst/>
            </a:prstGeom>
            <a:noFill/>
          </p:spPr>
          <p:txBody>
            <a:bodyPr wrap="square" rtlCol="0">
              <a:spAutoFit/>
            </a:bodyPr>
            <a:lstStyle/>
            <a:p>
              <a:pPr algn="ctr"/>
              <a:r>
                <a:rPr lang="en-US" sz="12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X-CUBE-AI</a:t>
              </a:r>
            </a:p>
          </p:txBody>
        </p:sp>
        <p:grpSp>
          <p:nvGrpSpPr>
            <p:cNvPr id="80" name="Group 79">
              <a:extLst>
                <a:ext uri="{FF2B5EF4-FFF2-40B4-BE49-F238E27FC236}">
                  <a16:creationId xmlns:a16="http://schemas.microsoft.com/office/drawing/2014/main" id="{C5E4E3C5-7C1A-D2E5-F592-B0FA163B27DD}"/>
                </a:ext>
              </a:extLst>
            </p:cNvPr>
            <p:cNvGrpSpPr/>
            <p:nvPr/>
          </p:nvGrpSpPr>
          <p:grpSpPr>
            <a:xfrm>
              <a:off x="2941641" y="4877159"/>
              <a:ext cx="1026697" cy="631635"/>
              <a:chOff x="10355182" y="4342356"/>
              <a:chExt cx="2793659" cy="1718689"/>
            </a:xfrm>
          </p:grpSpPr>
          <p:sp>
            <p:nvSpPr>
              <p:cNvPr id="81" name="Rounded Rectangle 30">
                <a:extLst>
                  <a:ext uri="{FF2B5EF4-FFF2-40B4-BE49-F238E27FC236}">
                    <a16:creationId xmlns:a16="http://schemas.microsoft.com/office/drawing/2014/main" id="{3159EFF8-031E-AB46-0BF0-FAA7AFD8C94C}"/>
                  </a:ext>
                </a:extLst>
              </p:cNvPr>
              <p:cNvSpPr/>
              <p:nvPr/>
            </p:nvSpPr>
            <p:spPr>
              <a:xfrm>
                <a:off x="10355182" y="4342356"/>
                <a:ext cx="2793659" cy="1718689"/>
              </a:xfrm>
              <a:prstGeom prst="roundRect">
                <a:avLst>
                  <a:gd name="adj" fmla="val 589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82" name="Picture 18">
                <a:extLst>
                  <a:ext uri="{FF2B5EF4-FFF2-40B4-BE49-F238E27FC236}">
                    <a16:creationId xmlns:a16="http://schemas.microsoft.com/office/drawing/2014/main" id="{6EA69DA6-A684-591C-172A-7F96618973F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4550"/>
              <a:stretch/>
            </p:blipFill>
            <p:spPr bwMode="auto">
              <a:xfrm>
                <a:off x="10355182" y="4432362"/>
                <a:ext cx="2793659" cy="1560433"/>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78">
              <a:extLst>
                <a:ext uri="{FF2B5EF4-FFF2-40B4-BE49-F238E27FC236}">
                  <a16:creationId xmlns:a16="http://schemas.microsoft.com/office/drawing/2014/main" id="{8D83A567-2ACE-E860-390B-9B01BA8EB234}"/>
                </a:ext>
              </a:extLst>
            </p:cNvPr>
            <p:cNvPicPr>
              <a:picLocks noChangeAspect="1"/>
            </p:cNvPicPr>
            <p:nvPr/>
          </p:nvPicPr>
          <p:blipFill>
            <a:blip r:embed="rId13"/>
            <a:srcRect l="24862" t="5899" r="24902" b="6497"/>
            <a:stretch/>
          </p:blipFill>
          <p:spPr>
            <a:xfrm>
              <a:off x="1776277" y="4827217"/>
              <a:ext cx="745741" cy="731520"/>
            </a:xfrm>
            <a:prstGeom prst="rect">
              <a:avLst/>
            </a:prstGeom>
          </p:spPr>
        </p:pic>
      </p:grpSp>
      <p:grpSp>
        <p:nvGrpSpPr>
          <p:cNvPr id="21" name="Group 20">
            <a:extLst>
              <a:ext uri="{FF2B5EF4-FFF2-40B4-BE49-F238E27FC236}">
                <a16:creationId xmlns:a16="http://schemas.microsoft.com/office/drawing/2014/main" id="{43E16C74-695E-E30D-00E8-748C1BAF70E4}"/>
              </a:ext>
            </a:extLst>
          </p:cNvPr>
          <p:cNvGrpSpPr/>
          <p:nvPr/>
        </p:nvGrpSpPr>
        <p:grpSpPr>
          <a:xfrm>
            <a:off x="4364649" y="1012450"/>
            <a:ext cx="7618810" cy="5169705"/>
            <a:chOff x="4364649" y="1013707"/>
            <a:chExt cx="7618810" cy="5169705"/>
          </a:xfrm>
        </p:grpSpPr>
        <p:grpSp>
          <p:nvGrpSpPr>
            <p:cNvPr id="204" name="Group 203">
              <a:extLst>
                <a:ext uri="{FF2B5EF4-FFF2-40B4-BE49-F238E27FC236}">
                  <a16:creationId xmlns:a16="http://schemas.microsoft.com/office/drawing/2014/main" id="{2A8BF114-7FEB-A4CC-82BF-877EF5071BF9}"/>
                </a:ext>
              </a:extLst>
            </p:cNvPr>
            <p:cNvGrpSpPr/>
            <p:nvPr/>
          </p:nvGrpSpPr>
          <p:grpSpPr>
            <a:xfrm>
              <a:off x="4369002" y="1013707"/>
              <a:ext cx="7573487" cy="538925"/>
              <a:chOff x="4369002" y="1013707"/>
              <a:chExt cx="7573487" cy="538925"/>
            </a:xfrm>
          </p:grpSpPr>
          <p:sp>
            <p:nvSpPr>
              <p:cNvPr id="39" name="Rectangle 38">
                <a:extLst>
                  <a:ext uri="{FF2B5EF4-FFF2-40B4-BE49-F238E27FC236}">
                    <a16:creationId xmlns:a16="http://schemas.microsoft.com/office/drawing/2014/main" id="{AEBBFFB9-30A8-B613-8F7B-60ADB13B4CEA}"/>
                  </a:ext>
                </a:extLst>
              </p:cNvPr>
              <p:cNvSpPr/>
              <p:nvPr/>
            </p:nvSpPr>
            <p:spPr>
              <a:xfrm>
                <a:off x="4369002" y="1013707"/>
                <a:ext cx="7573487"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A3DA2F98-9A90-6BB7-1F56-E23C4BA16555}"/>
                  </a:ext>
                </a:extLst>
              </p:cNvPr>
              <p:cNvSpPr txBox="1"/>
              <p:nvPr/>
            </p:nvSpPr>
            <p:spPr>
              <a:xfrm>
                <a:off x="4929800" y="1083114"/>
                <a:ext cx="3541100"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M</a:t>
                </a:r>
                <a:r>
                  <a:rPr lang="en-US" altLang="zh-CN" sz="2000" b="1" dirty="0">
                    <a:solidFill>
                      <a:srgbClr val="43507A"/>
                    </a:solidFill>
                    <a:latin typeface="Times New Roman" panose="02020603050405020304" pitchFamily="18" charset="0"/>
                    <a:cs typeface="Times New Roman" panose="02020603050405020304" pitchFamily="18" charset="0"/>
                  </a:rPr>
                  <a:t>ain Control Board Selection</a:t>
                </a:r>
                <a:endParaRPr lang="en-US" sz="2000" b="1" dirty="0">
                  <a:solidFill>
                    <a:srgbClr val="43507A"/>
                  </a:solidFill>
                  <a:latin typeface="Times New Roman" panose="02020603050405020304" pitchFamily="18" charset="0"/>
                  <a:cs typeface="Times New Roman" panose="02020603050405020304" pitchFamily="18" charset="0"/>
                </a:endParaRPr>
              </a:p>
            </p:txBody>
          </p:sp>
          <p:pic>
            <p:nvPicPr>
              <p:cNvPr id="45" name="Picture 44" descr="A blue square with black lines and a square in center&#10;&#10;Description automatically generated">
                <a:extLst>
                  <a:ext uri="{FF2B5EF4-FFF2-40B4-BE49-F238E27FC236}">
                    <a16:creationId xmlns:a16="http://schemas.microsoft.com/office/drawing/2014/main" id="{66D99213-6926-3C52-1609-CC74B3467BB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62780" y="1054569"/>
                <a:ext cx="457200" cy="457200"/>
              </a:xfrm>
              <a:prstGeom prst="rect">
                <a:avLst/>
              </a:prstGeom>
            </p:spPr>
          </p:pic>
        </p:grpSp>
        <p:sp>
          <p:nvSpPr>
            <p:cNvPr id="102" name="TextBox 101">
              <a:extLst>
                <a:ext uri="{FF2B5EF4-FFF2-40B4-BE49-F238E27FC236}">
                  <a16:creationId xmlns:a16="http://schemas.microsoft.com/office/drawing/2014/main" id="{F4B5CCD0-7985-CD2F-5499-AEED65E3E2EC}"/>
                </a:ext>
              </a:extLst>
            </p:cNvPr>
            <p:cNvSpPr txBox="1"/>
            <p:nvPr/>
          </p:nvSpPr>
          <p:spPr>
            <a:xfrm>
              <a:off x="4369002" y="1649338"/>
              <a:ext cx="7577840" cy="338554"/>
            </a:xfrm>
            <a:prstGeom prst="rect">
              <a:avLst/>
            </a:prstGeom>
            <a:solidFill>
              <a:srgbClr val="E6EAEF"/>
            </a:solidFill>
            <a:ln>
              <a:noFill/>
            </a:ln>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 </a:t>
              </a:r>
              <a:r>
                <a:rPr lang="en-US" sz="1600" b="1" dirty="0" err="1">
                  <a:solidFill>
                    <a:srgbClr val="43507A"/>
                  </a:solidFill>
                  <a:latin typeface="Times New Roman" panose="02020603050405020304" pitchFamily="18" charset="0"/>
                  <a:cs typeface="Times New Roman" panose="02020603050405020304" pitchFamily="18" charset="0"/>
                </a:rPr>
                <a:t>Alientek</a:t>
              </a:r>
              <a:r>
                <a:rPr lang="en-US" sz="1600" b="1" dirty="0">
                  <a:solidFill>
                    <a:srgbClr val="43507A"/>
                  </a:solidFill>
                  <a:latin typeface="Times New Roman" panose="02020603050405020304" pitchFamily="18" charset="0"/>
                  <a:cs typeface="Times New Roman" panose="02020603050405020304" pitchFamily="18" charset="0"/>
                </a:rPr>
                <a:t> - DNESP32S3M Devkit</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118" name="Picture 4" descr="DNESP32S3M">
              <a:extLst>
                <a:ext uri="{FF2B5EF4-FFF2-40B4-BE49-F238E27FC236}">
                  <a16:creationId xmlns:a16="http://schemas.microsoft.com/office/drawing/2014/main" id="{4CD1CE62-8AD3-F00F-1B42-8894E7F0D97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70316" y="2487142"/>
              <a:ext cx="2194920" cy="85624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descr="A blue sign with black text&#10;&#10;Description automatically generated">
              <a:extLst>
                <a:ext uri="{FF2B5EF4-FFF2-40B4-BE49-F238E27FC236}">
                  <a16:creationId xmlns:a16="http://schemas.microsoft.com/office/drawing/2014/main" id="{E8298A4A-A98C-C052-42D2-EE88777A193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77791" y="2060629"/>
              <a:ext cx="274320" cy="274320"/>
            </a:xfrm>
            <a:prstGeom prst="rect">
              <a:avLst/>
            </a:prstGeom>
          </p:spPr>
        </p:pic>
        <p:pic>
          <p:nvPicPr>
            <p:cNvPr id="125" name="Picture 124" descr="A blue circuit board with holes and a black background&#10;&#10;Description automatically generated">
              <a:extLst>
                <a:ext uri="{FF2B5EF4-FFF2-40B4-BE49-F238E27FC236}">
                  <a16:creationId xmlns:a16="http://schemas.microsoft.com/office/drawing/2014/main" id="{1F079D97-D9A6-BA4C-E4C2-4C8C7CC8FB8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39144" y="3094770"/>
              <a:ext cx="274320" cy="274320"/>
            </a:xfrm>
            <a:prstGeom prst="rect">
              <a:avLst/>
            </a:prstGeom>
          </p:spPr>
        </p:pic>
        <p:pic>
          <p:nvPicPr>
            <p:cNvPr id="127" name="Picture 126" descr="A blue memory card with black text&#10;&#10;Description automatically generated">
              <a:extLst>
                <a:ext uri="{FF2B5EF4-FFF2-40B4-BE49-F238E27FC236}">
                  <a16:creationId xmlns:a16="http://schemas.microsoft.com/office/drawing/2014/main" id="{5F1C9EE9-03C1-B17E-CEEA-1D9815B0922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75928" y="3094770"/>
              <a:ext cx="274320" cy="274320"/>
            </a:xfrm>
            <a:prstGeom prst="rect">
              <a:avLst/>
            </a:prstGeom>
          </p:spPr>
        </p:pic>
        <p:pic>
          <p:nvPicPr>
            <p:cNvPr id="129" name="Picture 128" descr="A light bulb with a black background&#10;&#10;Description automatically generated">
              <a:extLst>
                <a:ext uri="{FF2B5EF4-FFF2-40B4-BE49-F238E27FC236}">
                  <a16:creationId xmlns:a16="http://schemas.microsoft.com/office/drawing/2014/main" id="{F6505029-33BD-0237-9A16-5C115DCC97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415846" y="2060629"/>
              <a:ext cx="274320" cy="274320"/>
            </a:xfrm>
            <a:prstGeom prst="rect">
              <a:avLst/>
            </a:prstGeom>
          </p:spPr>
        </p:pic>
        <p:pic>
          <p:nvPicPr>
            <p:cNvPr id="131" name="Picture 130" descr="A blue circle with black arrows&#10;&#10;Description automatically generated">
              <a:extLst>
                <a:ext uri="{FF2B5EF4-FFF2-40B4-BE49-F238E27FC236}">
                  <a16:creationId xmlns:a16="http://schemas.microsoft.com/office/drawing/2014/main" id="{64E4F653-A149-5A1E-0870-2EE8CCE0558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12712" y="3094770"/>
              <a:ext cx="274320" cy="274320"/>
            </a:xfrm>
            <a:prstGeom prst="rect">
              <a:avLst/>
            </a:prstGeom>
          </p:spPr>
        </p:pic>
        <p:pic>
          <p:nvPicPr>
            <p:cNvPr id="133" name="Picture 132" descr="A blue hand with a black background&#10;&#10;Description automatically generated">
              <a:extLst>
                <a:ext uri="{FF2B5EF4-FFF2-40B4-BE49-F238E27FC236}">
                  <a16:creationId xmlns:a16="http://schemas.microsoft.com/office/drawing/2014/main" id="{CFA4A12B-0DC7-2EAB-2D03-317222A1D69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653900" y="2060629"/>
              <a:ext cx="274320" cy="274320"/>
            </a:xfrm>
            <a:prstGeom prst="rect">
              <a:avLst/>
            </a:prstGeom>
          </p:spPr>
        </p:pic>
        <p:pic>
          <p:nvPicPr>
            <p:cNvPr id="135" name="Picture 134" descr="A blue square with a line of a pulse&#10;&#10;Description automatically generated">
              <a:extLst>
                <a:ext uri="{FF2B5EF4-FFF2-40B4-BE49-F238E27FC236}">
                  <a16:creationId xmlns:a16="http://schemas.microsoft.com/office/drawing/2014/main" id="{F7790290-D3EE-374A-28A4-00261446DF4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649495" y="3094770"/>
              <a:ext cx="274320" cy="274320"/>
            </a:xfrm>
            <a:prstGeom prst="rect">
              <a:avLst/>
            </a:prstGeom>
          </p:spPr>
        </p:pic>
        <p:pic>
          <p:nvPicPr>
            <p:cNvPr id="121" name="Picture 120" descr="A blue circuit board with black lines&#10;&#10;Description automatically generated">
              <a:extLst>
                <a:ext uri="{FF2B5EF4-FFF2-40B4-BE49-F238E27FC236}">
                  <a16:creationId xmlns:a16="http://schemas.microsoft.com/office/drawing/2014/main" id="{B5451BCB-99D5-C0F8-1550-6C965EB0B4B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939736" y="2060629"/>
              <a:ext cx="274320" cy="274320"/>
            </a:xfrm>
            <a:prstGeom prst="rect">
              <a:avLst/>
            </a:prstGeom>
          </p:spPr>
        </p:pic>
        <p:sp>
          <p:nvSpPr>
            <p:cNvPr id="138" name="TextBox 137">
              <a:extLst>
                <a:ext uri="{FF2B5EF4-FFF2-40B4-BE49-F238E27FC236}">
                  <a16:creationId xmlns:a16="http://schemas.microsoft.com/office/drawing/2014/main" id="{A06E5F6E-B794-49B7-0B40-82814DC7F8B3}"/>
                </a:ext>
              </a:extLst>
            </p:cNvPr>
            <p:cNvSpPr txBox="1"/>
            <p:nvPr/>
          </p:nvSpPr>
          <p:spPr>
            <a:xfrm>
              <a:off x="7185532" y="2024247"/>
              <a:ext cx="687101"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MCU</a:t>
              </a:r>
            </a:p>
          </p:txBody>
        </p:sp>
        <p:sp>
          <p:nvSpPr>
            <p:cNvPr id="139" name="TextBox 138">
              <a:extLst>
                <a:ext uri="{FF2B5EF4-FFF2-40B4-BE49-F238E27FC236}">
                  <a16:creationId xmlns:a16="http://schemas.microsoft.com/office/drawing/2014/main" id="{2AD0B823-D0AA-8931-964E-A99E6FEB08C3}"/>
                </a:ext>
              </a:extLst>
            </p:cNvPr>
            <p:cNvSpPr txBox="1"/>
            <p:nvPr/>
          </p:nvSpPr>
          <p:spPr>
            <a:xfrm>
              <a:off x="9648124" y="2024247"/>
              <a:ext cx="668087"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LED</a:t>
              </a:r>
            </a:p>
          </p:txBody>
        </p:sp>
        <p:sp>
          <p:nvSpPr>
            <p:cNvPr id="142" name="TextBox 141">
              <a:extLst>
                <a:ext uri="{FF2B5EF4-FFF2-40B4-BE49-F238E27FC236}">
                  <a16:creationId xmlns:a16="http://schemas.microsoft.com/office/drawing/2014/main" id="{E29B47F0-A5A8-E286-8B37-D20670AE00AD}"/>
                </a:ext>
              </a:extLst>
            </p:cNvPr>
            <p:cNvSpPr txBox="1"/>
            <p:nvPr/>
          </p:nvSpPr>
          <p:spPr>
            <a:xfrm>
              <a:off x="8435899" y="2032778"/>
              <a:ext cx="755466"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RAM</a:t>
              </a:r>
            </a:p>
          </p:txBody>
        </p:sp>
        <p:sp>
          <p:nvSpPr>
            <p:cNvPr id="143" name="TextBox 142">
              <a:extLst>
                <a:ext uri="{FF2B5EF4-FFF2-40B4-BE49-F238E27FC236}">
                  <a16:creationId xmlns:a16="http://schemas.microsoft.com/office/drawing/2014/main" id="{2F28A899-F1AA-B5A5-C83A-44ED7DBEE172}"/>
                </a:ext>
              </a:extLst>
            </p:cNvPr>
            <p:cNvSpPr txBox="1"/>
            <p:nvPr/>
          </p:nvSpPr>
          <p:spPr>
            <a:xfrm>
              <a:off x="9678347" y="3060642"/>
              <a:ext cx="509774"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IO</a:t>
              </a:r>
            </a:p>
          </p:txBody>
        </p:sp>
        <p:sp>
          <p:nvSpPr>
            <p:cNvPr id="146" name="TextBox 145">
              <a:extLst>
                <a:ext uri="{FF2B5EF4-FFF2-40B4-BE49-F238E27FC236}">
                  <a16:creationId xmlns:a16="http://schemas.microsoft.com/office/drawing/2014/main" id="{B48FBB8C-FD79-A731-6FDD-299FBBF7FCFC}"/>
                </a:ext>
              </a:extLst>
            </p:cNvPr>
            <p:cNvSpPr txBox="1"/>
            <p:nvPr/>
          </p:nvSpPr>
          <p:spPr>
            <a:xfrm>
              <a:off x="7194829" y="3060642"/>
              <a:ext cx="806165"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ROM</a:t>
              </a:r>
            </a:p>
          </p:txBody>
        </p:sp>
        <p:sp>
          <p:nvSpPr>
            <p:cNvPr id="147" name="TextBox 146">
              <a:extLst>
                <a:ext uri="{FF2B5EF4-FFF2-40B4-BE49-F238E27FC236}">
                  <a16:creationId xmlns:a16="http://schemas.microsoft.com/office/drawing/2014/main" id="{97D92B54-86F1-96BB-6991-47838D466DD9}"/>
                </a:ext>
              </a:extLst>
            </p:cNvPr>
            <p:cNvSpPr txBox="1"/>
            <p:nvPr/>
          </p:nvSpPr>
          <p:spPr>
            <a:xfrm>
              <a:off x="10885172" y="2024247"/>
              <a:ext cx="856851"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Button</a:t>
              </a:r>
            </a:p>
          </p:txBody>
        </p:sp>
        <p:sp>
          <p:nvSpPr>
            <p:cNvPr id="150" name="TextBox 149">
              <a:extLst>
                <a:ext uri="{FF2B5EF4-FFF2-40B4-BE49-F238E27FC236}">
                  <a16:creationId xmlns:a16="http://schemas.microsoft.com/office/drawing/2014/main" id="{324B8C8F-A3DE-B117-2832-FC119F593A6D}"/>
                </a:ext>
              </a:extLst>
            </p:cNvPr>
            <p:cNvSpPr txBox="1"/>
            <p:nvPr/>
          </p:nvSpPr>
          <p:spPr>
            <a:xfrm>
              <a:off x="8379135" y="3064665"/>
              <a:ext cx="951358"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TF Card</a:t>
              </a:r>
            </a:p>
          </p:txBody>
        </p:sp>
        <p:sp>
          <p:nvSpPr>
            <p:cNvPr id="151" name="TextBox 150">
              <a:extLst>
                <a:ext uri="{FF2B5EF4-FFF2-40B4-BE49-F238E27FC236}">
                  <a16:creationId xmlns:a16="http://schemas.microsoft.com/office/drawing/2014/main" id="{D8F55BEE-8D7B-F492-3F49-AD0D9B0F6743}"/>
                </a:ext>
              </a:extLst>
            </p:cNvPr>
            <p:cNvSpPr txBox="1"/>
            <p:nvPr/>
          </p:nvSpPr>
          <p:spPr>
            <a:xfrm>
              <a:off x="10885172" y="3060642"/>
              <a:ext cx="787744"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Screen</a:t>
              </a:r>
            </a:p>
          </p:txBody>
        </p:sp>
        <p:sp>
          <p:nvSpPr>
            <p:cNvPr id="152" name="TextBox 151">
              <a:extLst>
                <a:ext uri="{FF2B5EF4-FFF2-40B4-BE49-F238E27FC236}">
                  <a16:creationId xmlns:a16="http://schemas.microsoft.com/office/drawing/2014/main" id="{1780C818-0D84-F710-6E00-265E86CB4917}"/>
                </a:ext>
              </a:extLst>
            </p:cNvPr>
            <p:cNvSpPr txBox="1"/>
            <p:nvPr/>
          </p:nvSpPr>
          <p:spPr>
            <a:xfrm>
              <a:off x="6904816" y="2307099"/>
              <a:ext cx="1084171" cy="738664"/>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ESP32-S3</a:t>
              </a: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Dual-Core</a:t>
              </a: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240MHz</a:t>
              </a:r>
            </a:p>
          </p:txBody>
        </p:sp>
        <p:sp>
          <p:nvSpPr>
            <p:cNvPr id="153" name="TextBox 152">
              <a:extLst>
                <a:ext uri="{FF2B5EF4-FFF2-40B4-BE49-F238E27FC236}">
                  <a16:creationId xmlns:a16="http://schemas.microsoft.com/office/drawing/2014/main" id="{5CE13C3B-4085-3A0A-757A-B3224A0D2C0E}"/>
                </a:ext>
              </a:extLst>
            </p:cNvPr>
            <p:cNvSpPr txBox="1"/>
            <p:nvPr/>
          </p:nvSpPr>
          <p:spPr>
            <a:xfrm>
              <a:off x="8071877" y="2307099"/>
              <a:ext cx="1414392" cy="523220"/>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SRAM</a:t>
              </a:r>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 512 KB</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PSRAM:  8 MB</a:t>
              </a:r>
            </a:p>
          </p:txBody>
        </p:sp>
        <p:sp>
          <p:nvSpPr>
            <p:cNvPr id="154" name="TextBox 153">
              <a:extLst>
                <a:ext uri="{FF2B5EF4-FFF2-40B4-BE49-F238E27FC236}">
                  <a16:creationId xmlns:a16="http://schemas.microsoft.com/office/drawing/2014/main" id="{0E6C72B7-A2D4-51C6-24FA-D6CAFDDC9E2F}"/>
                </a:ext>
              </a:extLst>
            </p:cNvPr>
            <p:cNvSpPr txBox="1"/>
            <p:nvPr/>
          </p:nvSpPr>
          <p:spPr>
            <a:xfrm>
              <a:off x="6872336" y="3334963"/>
              <a:ext cx="1396308" cy="523220"/>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ROM</a:t>
              </a:r>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   384 KB</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FLASH: 16 MB</a:t>
              </a:r>
            </a:p>
          </p:txBody>
        </p:sp>
        <p:sp>
          <p:nvSpPr>
            <p:cNvPr id="155" name="TextBox 154">
              <a:extLst>
                <a:ext uri="{FF2B5EF4-FFF2-40B4-BE49-F238E27FC236}">
                  <a16:creationId xmlns:a16="http://schemas.microsoft.com/office/drawing/2014/main" id="{366D14A2-8FB9-C3FA-8273-C65E38A1ECC5}"/>
                </a:ext>
              </a:extLst>
            </p:cNvPr>
            <p:cNvSpPr txBox="1"/>
            <p:nvPr/>
          </p:nvSpPr>
          <p:spPr>
            <a:xfrm>
              <a:off x="8136759" y="3334963"/>
              <a:ext cx="1804116" cy="307777"/>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Up to 32 GB</a:t>
              </a:r>
            </a:p>
          </p:txBody>
        </p:sp>
        <p:sp>
          <p:nvSpPr>
            <p:cNvPr id="156" name="TextBox 155">
              <a:extLst>
                <a:ext uri="{FF2B5EF4-FFF2-40B4-BE49-F238E27FC236}">
                  <a16:creationId xmlns:a16="http://schemas.microsoft.com/office/drawing/2014/main" id="{A4041C70-1B0E-59AF-2FC4-EF2F782C6413}"/>
                </a:ext>
              </a:extLst>
            </p:cNvPr>
            <p:cNvSpPr txBox="1"/>
            <p:nvPr/>
          </p:nvSpPr>
          <p:spPr>
            <a:xfrm>
              <a:off x="9394436" y="2307099"/>
              <a:ext cx="921775" cy="523220"/>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Power: 1</a:t>
              </a: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User: 1</a:t>
              </a:r>
            </a:p>
          </p:txBody>
        </p:sp>
        <p:sp>
          <p:nvSpPr>
            <p:cNvPr id="157" name="TextBox 156">
              <a:extLst>
                <a:ext uri="{FF2B5EF4-FFF2-40B4-BE49-F238E27FC236}">
                  <a16:creationId xmlns:a16="http://schemas.microsoft.com/office/drawing/2014/main" id="{F5F6ECD9-DD40-C4A9-09B2-30EA6EF39DFE}"/>
                </a:ext>
              </a:extLst>
            </p:cNvPr>
            <p:cNvSpPr txBox="1"/>
            <p:nvPr/>
          </p:nvSpPr>
          <p:spPr>
            <a:xfrm>
              <a:off x="9306954" y="3334963"/>
              <a:ext cx="1804116" cy="307777"/>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PIN: 36</a:t>
              </a:r>
            </a:p>
          </p:txBody>
        </p:sp>
        <p:sp>
          <p:nvSpPr>
            <p:cNvPr id="158" name="TextBox 157">
              <a:extLst>
                <a:ext uri="{FF2B5EF4-FFF2-40B4-BE49-F238E27FC236}">
                  <a16:creationId xmlns:a16="http://schemas.microsoft.com/office/drawing/2014/main" id="{18E259A6-31A4-D57D-543D-ADDA42557027}"/>
                </a:ext>
              </a:extLst>
            </p:cNvPr>
            <p:cNvSpPr txBox="1"/>
            <p:nvPr/>
          </p:nvSpPr>
          <p:spPr>
            <a:xfrm>
              <a:off x="10679432" y="2307099"/>
              <a:ext cx="1304027" cy="523220"/>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RESET 1</a:t>
              </a: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BOOT/USER 1</a:t>
              </a:r>
            </a:p>
          </p:txBody>
        </p:sp>
        <p:sp>
          <p:nvSpPr>
            <p:cNvPr id="159" name="TextBox 158">
              <a:extLst>
                <a:ext uri="{FF2B5EF4-FFF2-40B4-BE49-F238E27FC236}">
                  <a16:creationId xmlns:a16="http://schemas.microsoft.com/office/drawing/2014/main" id="{1F0AA0E6-F433-AF87-4FDD-2AC350C2276F}"/>
                </a:ext>
              </a:extLst>
            </p:cNvPr>
            <p:cNvSpPr txBox="1"/>
            <p:nvPr/>
          </p:nvSpPr>
          <p:spPr>
            <a:xfrm>
              <a:off x="10662476" y="3334963"/>
              <a:ext cx="1229739" cy="307777"/>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0.96</a:t>
              </a:r>
              <a:r>
                <a:rPr lang="en-SG" sz="1400" dirty="0">
                  <a:solidFill>
                    <a:schemeClr val="tx2">
                      <a:lumMod val="60000"/>
                      <a:lumOff val="40000"/>
                    </a:schemeClr>
                  </a:solidFill>
                  <a:latin typeface="Times New Roman" panose="02020603050405020304" pitchFamily="18" charset="0"/>
                  <a:cs typeface="Times New Roman" panose="02020603050405020304" pitchFamily="18" charset="0"/>
                </a:rPr>
                <a:t>’’ LCD</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17" name="TextBox 116">
              <a:extLst>
                <a:ext uri="{FF2B5EF4-FFF2-40B4-BE49-F238E27FC236}">
                  <a16:creationId xmlns:a16="http://schemas.microsoft.com/office/drawing/2014/main" id="{8A405248-6089-15CD-471E-1ACE84804719}"/>
                </a:ext>
              </a:extLst>
            </p:cNvPr>
            <p:cNvSpPr txBox="1"/>
            <p:nvPr/>
          </p:nvSpPr>
          <p:spPr>
            <a:xfrm>
              <a:off x="4364649" y="3970456"/>
              <a:ext cx="7577840" cy="338554"/>
            </a:xfrm>
            <a:prstGeom prst="rect">
              <a:avLst/>
            </a:prstGeom>
            <a:solidFill>
              <a:srgbClr val="E6EAEF"/>
            </a:solidFill>
            <a:ln>
              <a:noFill/>
            </a:ln>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 </a:t>
              </a:r>
              <a:r>
                <a:rPr lang="en-US" sz="1600" b="1" dirty="0" err="1">
                  <a:solidFill>
                    <a:srgbClr val="43507A"/>
                  </a:solidFill>
                  <a:latin typeface="Times New Roman" panose="02020603050405020304" pitchFamily="18" charset="0"/>
                  <a:cs typeface="Times New Roman" panose="02020603050405020304" pitchFamily="18" charset="0"/>
                </a:rPr>
                <a:t>Fanke</a:t>
              </a:r>
              <a:r>
                <a:rPr lang="en-US" sz="1600" b="1" dirty="0">
                  <a:solidFill>
                    <a:srgbClr val="43507A"/>
                  </a:solidFill>
                  <a:latin typeface="Times New Roman" panose="02020603050405020304" pitchFamily="18" charset="0"/>
                  <a:cs typeface="Times New Roman" panose="02020603050405020304" pitchFamily="18" charset="0"/>
                </a:rPr>
                <a:t> - STM32H743IIT6 Devkit</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119" name="Picture 8" descr="OVERVIEW">
              <a:extLst>
                <a:ext uri="{FF2B5EF4-FFF2-40B4-BE49-F238E27FC236}">
                  <a16:creationId xmlns:a16="http://schemas.microsoft.com/office/drawing/2014/main" id="{6A5AD98B-7B85-C986-8B13-7B6E9C7A99F2}"/>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646" t="25582" r="595" b="25802"/>
            <a:stretch/>
          </p:blipFill>
          <p:spPr bwMode="auto">
            <a:xfrm>
              <a:off x="4470316" y="4694968"/>
              <a:ext cx="2194920" cy="108048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descr="A blue sign with black text&#10;&#10;Description automatically generated">
              <a:extLst>
                <a:ext uri="{FF2B5EF4-FFF2-40B4-BE49-F238E27FC236}">
                  <a16:creationId xmlns:a16="http://schemas.microsoft.com/office/drawing/2014/main" id="{C1F52CF4-1620-0D08-CA81-DCBA3FF4102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77791" y="4385858"/>
              <a:ext cx="274320" cy="274320"/>
            </a:xfrm>
            <a:prstGeom prst="rect">
              <a:avLst/>
            </a:prstGeom>
          </p:spPr>
        </p:pic>
        <p:pic>
          <p:nvPicPr>
            <p:cNvPr id="178" name="Picture 177" descr="A blue circuit board with holes and a black background&#10;&#10;Description automatically generated">
              <a:extLst>
                <a:ext uri="{FF2B5EF4-FFF2-40B4-BE49-F238E27FC236}">
                  <a16:creationId xmlns:a16="http://schemas.microsoft.com/office/drawing/2014/main" id="{FB8EC3D3-42FE-ECB1-49DD-A8A44B22F36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39144" y="5419999"/>
              <a:ext cx="274320" cy="274320"/>
            </a:xfrm>
            <a:prstGeom prst="rect">
              <a:avLst/>
            </a:prstGeom>
          </p:spPr>
        </p:pic>
        <p:pic>
          <p:nvPicPr>
            <p:cNvPr id="179" name="Picture 178" descr="A blue memory card with black text&#10;&#10;Description automatically generated">
              <a:extLst>
                <a:ext uri="{FF2B5EF4-FFF2-40B4-BE49-F238E27FC236}">
                  <a16:creationId xmlns:a16="http://schemas.microsoft.com/office/drawing/2014/main" id="{5236B108-DCF5-E339-2F02-8D4976F577F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75928" y="5419999"/>
              <a:ext cx="274320" cy="274320"/>
            </a:xfrm>
            <a:prstGeom prst="rect">
              <a:avLst/>
            </a:prstGeom>
          </p:spPr>
        </p:pic>
        <p:pic>
          <p:nvPicPr>
            <p:cNvPr id="180" name="Picture 179" descr="A light bulb with a black background&#10;&#10;Description automatically generated">
              <a:extLst>
                <a:ext uri="{FF2B5EF4-FFF2-40B4-BE49-F238E27FC236}">
                  <a16:creationId xmlns:a16="http://schemas.microsoft.com/office/drawing/2014/main" id="{6D9F387F-EC30-315B-F917-C88E06BFD5B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415846" y="4385858"/>
              <a:ext cx="274320" cy="274320"/>
            </a:xfrm>
            <a:prstGeom prst="rect">
              <a:avLst/>
            </a:prstGeom>
          </p:spPr>
        </p:pic>
        <p:pic>
          <p:nvPicPr>
            <p:cNvPr id="181" name="Picture 180" descr="A blue circle with black arrows&#10;&#10;Description automatically generated">
              <a:extLst>
                <a:ext uri="{FF2B5EF4-FFF2-40B4-BE49-F238E27FC236}">
                  <a16:creationId xmlns:a16="http://schemas.microsoft.com/office/drawing/2014/main" id="{B88BCE27-36E6-53BE-43D5-ADFADD86931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12712" y="5419999"/>
              <a:ext cx="274320" cy="274320"/>
            </a:xfrm>
            <a:prstGeom prst="rect">
              <a:avLst/>
            </a:prstGeom>
          </p:spPr>
        </p:pic>
        <p:pic>
          <p:nvPicPr>
            <p:cNvPr id="182" name="Picture 181" descr="A blue hand with a black background&#10;&#10;Description automatically generated">
              <a:extLst>
                <a:ext uri="{FF2B5EF4-FFF2-40B4-BE49-F238E27FC236}">
                  <a16:creationId xmlns:a16="http://schemas.microsoft.com/office/drawing/2014/main" id="{02767C11-3ABE-F98A-F30C-8B74632DA2C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653900" y="4385858"/>
              <a:ext cx="274320" cy="274320"/>
            </a:xfrm>
            <a:prstGeom prst="rect">
              <a:avLst/>
            </a:prstGeom>
          </p:spPr>
        </p:pic>
        <p:pic>
          <p:nvPicPr>
            <p:cNvPr id="184" name="Picture 183" descr="A blue circuit board with black lines&#10;&#10;Description automatically generated">
              <a:extLst>
                <a:ext uri="{FF2B5EF4-FFF2-40B4-BE49-F238E27FC236}">
                  <a16:creationId xmlns:a16="http://schemas.microsoft.com/office/drawing/2014/main" id="{A6366282-1A90-7281-F814-4AADC23CC6CF}"/>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939736" y="4385858"/>
              <a:ext cx="274320" cy="274320"/>
            </a:xfrm>
            <a:prstGeom prst="rect">
              <a:avLst/>
            </a:prstGeom>
          </p:spPr>
        </p:pic>
        <p:sp>
          <p:nvSpPr>
            <p:cNvPr id="185" name="TextBox 184">
              <a:extLst>
                <a:ext uri="{FF2B5EF4-FFF2-40B4-BE49-F238E27FC236}">
                  <a16:creationId xmlns:a16="http://schemas.microsoft.com/office/drawing/2014/main" id="{EC07FE32-5056-9739-44EA-92E559990125}"/>
                </a:ext>
              </a:extLst>
            </p:cNvPr>
            <p:cNvSpPr txBox="1"/>
            <p:nvPr/>
          </p:nvSpPr>
          <p:spPr>
            <a:xfrm>
              <a:off x="7185532" y="4349476"/>
              <a:ext cx="687101"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MCU</a:t>
              </a:r>
            </a:p>
          </p:txBody>
        </p:sp>
        <p:sp>
          <p:nvSpPr>
            <p:cNvPr id="186" name="TextBox 185">
              <a:extLst>
                <a:ext uri="{FF2B5EF4-FFF2-40B4-BE49-F238E27FC236}">
                  <a16:creationId xmlns:a16="http://schemas.microsoft.com/office/drawing/2014/main" id="{FBD658A3-DF6C-AD26-0433-7680CBD74F6D}"/>
                </a:ext>
              </a:extLst>
            </p:cNvPr>
            <p:cNvSpPr txBox="1"/>
            <p:nvPr/>
          </p:nvSpPr>
          <p:spPr>
            <a:xfrm>
              <a:off x="9648124" y="4349476"/>
              <a:ext cx="668087"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LED</a:t>
              </a:r>
            </a:p>
          </p:txBody>
        </p:sp>
        <p:sp>
          <p:nvSpPr>
            <p:cNvPr id="187" name="TextBox 186">
              <a:extLst>
                <a:ext uri="{FF2B5EF4-FFF2-40B4-BE49-F238E27FC236}">
                  <a16:creationId xmlns:a16="http://schemas.microsoft.com/office/drawing/2014/main" id="{3B7CA2C1-2968-3D1E-4CFF-6661468DB814}"/>
                </a:ext>
              </a:extLst>
            </p:cNvPr>
            <p:cNvSpPr txBox="1"/>
            <p:nvPr/>
          </p:nvSpPr>
          <p:spPr>
            <a:xfrm>
              <a:off x="8435899" y="4358007"/>
              <a:ext cx="755466"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RAM</a:t>
              </a:r>
            </a:p>
          </p:txBody>
        </p:sp>
        <p:sp>
          <p:nvSpPr>
            <p:cNvPr id="188" name="TextBox 187">
              <a:extLst>
                <a:ext uri="{FF2B5EF4-FFF2-40B4-BE49-F238E27FC236}">
                  <a16:creationId xmlns:a16="http://schemas.microsoft.com/office/drawing/2014/main" id="{3E56B555-0DFD-70E1-E508-1CD3AEEC435D}"/>
                </a:ext>
              </a:extLst>
            </p:cNvPr>
            <p:cNvSpPr txBox="1"/>
            <p:nvPr/>
          </p:nvSpPr>
          <p:spPr>
            <a:xfrm>
              <a:off x="9678347" y="5385871"/>
              <a:ext cx="509774"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IO</a:t>
              </a:r>
            </a:p>
          </p:txBody>
        </p:sp>
        <p:sp>
          <p:nvSpPr>
            <p:cNvPr id="189" name="TextBox 188">
              <a:extLst>
                <a:ext uri="{FF2B5EF4-FFF2-40B4-BE49-F238E27FC236}">
                  <a16:creationId xmlns:a16="http://schemas.microsoft.com/office/drawing/2014/main" id="{ED8710B6-1D82-F0B0-8F4C-BB29E1B1B948}"/>
                </a:ext>
              </a:extLst>
            </p:cNvPr>
            <p:cNvSpPr txBox="1"/>
            <p:nvPr/>
          </p:nvSpPr>
          <p:spPr>
            <a:xfrm>
              <a:off x="7194829" y="5385871"/>
              <a:ext cx="806165"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ROM</a:t>
              </a:r>
            </a:p>
          </p:txBody>
        </p:sp>
        <p:sp>
          <p:nvSpPr>
            <p:cNvPr id="190" name="TextBox 189">
              <a:extLst>
                <a:ext uri="{FF2B5EF4-FFF2-40B4-BE49-F238E27FC236}">
                  <a16:creationId xmlns:a16="http://schemas.microsoft.com/office/drawing/2014/main" id="{DB2CBC58-168B-1C5D-1AB8-3710B02AB685}"/>
                </a:ext>
              </a:extLst>
            </p:cNvPr>
            <p:cNvSpPr txBox="1"/>
            <p:nvPr/>
          </p:nvSpPr>
          <p:spPr>
            <a:xfrm>
              <a:off x="10885172" y="4349476"/>
              <a:ext cx="856851"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Button</a:t>
              </a:r>
            </a:p>
          </p:txBody>
        </p:sp>
        <p:sp>
          <p:nvSpPr>
            <p:cNvPr id="191" name="TextBox 190">
              <a:extLst>
                <a:ext uri="{FF2B5EF4-FFF2-40B4-BE49-F238E27FC236}">
                  <a16:creationId xmlns:a16="http://schemas.microsoft.com/office/drawing/2014/main" id="{92234886-C44E-FBFD-AE1B-1BA96D408E34}"/>
                </a:ext>
              </a:extLst>
            </p:cNvPr>
            <p:cNvSpPr txBox="1"/>
            <p:nvPr/>
          </p:nvSpPr>
          <p:spPr>
            <a:xfrm>
              <a:off x="8379135" y="5389894"/>
              <a:ext cx="951358" cy="338554"/>
            </a:xfrm>
            <a:prstGeom prst="rect">
              <a:avLst/>
            </a:prstGeom>
            <a:noFill/>
          </p:spPr>
          <p:txBody>
            <a:bodyPr wrap="square" rtlCol="0">
              <a:spAutoFit/>
            </a:bodyPr>
            <a:lstStyle/>
            <a:p>
              <a:r>
                <a:rPr lang="en-US" sz="1600" b="1" dirty="0">
                  <a:solidFill>
                    <a:srgbClr val="43507A"/>
                  </a:solidFill>
                  <a:latin typeface="Times New Roman" panose="02020603050405020304" pitchFamily="18" charset="0"/>
                  <a:cs typeface="Times New Roman" panose="02020603050405020304" pitchFamily="18" charset="0"/>
                </a:rPr>
                <a:t>TF Card</a:t>
              </a:r>
            </a:p>
          </p:txBody>
        </p:sp>
        <p:sp>
          <p:nvSpPr>
            <p:cNvPr id="193" name="TextBox 192">
              <a:extLst>
                <a:ext uri="{FF2B5EF4-FFF2-40B4-BE49-F238E27FC236}">
                  <a16:creationId xmlns:a16="http://schemas.microsoft.com/office/drawing/2014/main" id="{ADA777E7-E095-7453-CB63-D7FA42491A3B}"/>
                </a:ext>
              </a:extLst>
            </p:cNvPr>
            <p:cNvSpPr txBox="1"/>
            <p:nvPr/>
          </p:nvSpPr>
          <p:spPr>
            <a:xfrm>
              <a:off x="6904816" y="4632328"/>
              <a:ext cx="1162708" cy="523220"/>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STM32H743</a:t>
              </a: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480MHz</a:t>
              </a:r>
            </a:p>
          </p:txBody>
        </p:sp>
        <p:sp>
          <p:nvSpPr>
            <p:cNvPr id="194" name="TextBox 193">
              <a:extLst>
                <a:ext uri="{FF2B5EF4-FFF2-40B4-BE49-F238E27FC236}">
                  <a16:creationId xmlns:a16="http://schemas.microsoft.com/office/drawing/2014/main" id="{61161123-7CA2-3920-0C6C-FEB5E5AFACE6}"/>
                </a:ext>
              </a:extLst>
            </p:cNvPr>
            <p:cNvSpPr txBox="1"/>
            <p:nvPr/>
          </p:nvSpPr>
          <p:spPr>
            <a:xfrm>
              <a:off x="8071877" y="4632328"/>
              <a:ext cx="1571894" cy="523220"/>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SRAM</a:t>
              </a:r>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 1 MB</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SDRAM:  32 MB</a:t>
              </a:r>
            </a:p>
          </p:txBody>
        </p:sp>
        <p:sp>
          <p:nvSpPr>
            <p:cNvPr id="195" name="TextBox 194">
              <a:extLst>
                <a:ext uri="{FF2B5EF4-FFF2-40B4-BE49-F238E27FC236}">
                  <a16:creationId xmlns:a16="http://schemas.microsoft.com/office/drawing/2014/main" id="{7BC3B870-C739-BDFC-B7D1-AE51ED90EBD4}"/>
                </a:ext>
              </a:extLst>
            </p:cNvPr>
            <p:cNvSpPr txBox="1"/>
            <p:nvPr/>
          </p:nvSpPr>
          <p:spPr>
            <a:xfrm>
              <a:off x="6872336" y="5660192"/>
              <a:ext cx="1396308" cy="523220"/>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ROM</a:t>
              </a:r>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2 MB FLASH: 8 MB</a:t>
              </a:r>
            </a:p>
          </p:txBody>
        </p:sp>
        <p:sp>
          <p:nvSpPr>
            <p:cNvPr id="196" name="TextBox 195">
              <a:extLst>
                <a:ext uri="{FF2B5EF4-FFF2-40B4-BE49-F238E27FC236}">
                  <a16:creationId xmlns:a16="http://schemas.microsoft.com/office/drawing/2014/main" id="{29C1DCB8-210D-6B52-3532-8DEF04A38D6A}"/>
                </a:ext>
              </a:extLst>
            </p:cNvPr>
            <p:cNvSpPr txBox="1"/>
            <p:nvPr/>
          </p:nvSpPr>
          <p:spPr>
            <a:xfrm>
              <a:off x="8136759" y="5660192"/>
              <a:ext cx="1804116" cy="307777"/>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Up to 32 GB</a:t>
              </a:r>
            </a:p>
          </p:txBody>
        </p:sp>
        <p:sp>
          <p:nvSpPr>
            <p:cNvPr id="197" name="TextBox 196">
              <a:extLst>
                <a:ext uri="{FF2B5EF4-FFF2-40B4-BE49-F238E27FC236}">
                  <a16:creationId xmlns:a16="http://schemas.microsoft.com/office/drawing/2014/main" id="{013B39D6-6FBC-483B-EA20-598E97D0F288}"/>
                </a:ext>
              </a:extLst>
            </p:cNvPr>
            <p:cNvSpPr txBox="1"/>
            <p:nvPr/>
          </p:nvSpPr>
          <p:spPr>
            <a:xfrm>
              <a:off x="9394436" y="4632328"/>
              <a:ext cx="921775" cy="523220"/>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Power: 1</a:t>
              </a: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User: 1</a:t>
              </a:r>
            </a:p>
          </p:txBody>
        </p:sp>
        <p:sp>
          <p:nvSpPr>
            <p:cNvPr id="198" name="TextBox 197">
              <a:extLst>
                <a:ext uri="{FF2B5EF4-FFF2-40B4-BE49-F238E27FC236}">
                  <a16:creationId xmlns:a16="http://schemas.microsoft.com/office/drawing/2014/main" id="{9A0511FB-4574-159D-5984-8F115BB66C96}"/>
                </a:ext>
              </a:extLst>
            </p:cNvPr>
            <p:cNvSpPr txBox="1"/>
            <p:nvPr/>
          </p:nvSpPr>
          <p:spPr>
            <a:xfrm>
              <a:off x="9306954" y="5660192"/>
              <a:ext cx="1804116" cy="307777"/>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PIN: 112</a:t>
              </a:r>
            </a:p>
          </p:txBody>
        </p:sp>
        <p:sp>
          <p:nvSpPr>
            <p:cNvPr id="199" name="TextBox 198">
              <a:extLst>
                <a:ext uri="{FF2B5EF4-FFF2-40B4-BE49-F238E27FC236}">
                  <a16:creationId xmlns:a16="http://schemas.microsoft.com/office/drawing/2014/main" id="{9DA522F6-6A63-26E3-12C8-80616817DA67}"/>
                </a:ext>
              </a:extLst>
            </p:cNvPr>
            <p:cNvSpPr txBox="1"/>
            <p:nvPr/>
          </p:nvSpPr>
          <p:spPr>
            <a:xfrm>
              <a:off x="10679432" y="4632328"/>
              <a:ext cx="1304027" cy="523220"/>
            </a:xfrm>
            <a:prstGeom prst="rect">
              <a:avLst/>
            </a:prstGeom>
            <a:noFill/>
          </p:spPr>
          <p:txBody>
            <a:bodyPr wrap="square" rtlCol="0">
              <a:spAutoFit/>
            </a:bodyPr>
            <a:lstStyle/>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RESET 1</a:t>
              </a:r>
            </a:p>
            <a:p>
              <a:r>
                <a:rPr lang="en-US" sz="1400" dirty="0">
                  <a:solidFill>
                    <a:schemeClr val="tx2">
                      <a:lumMod val="60000"/>
                      <a:lumOff val="40000"/>
                    </a:schemeClr>
                  </a:solidFill>
                  <a:latin typeface="Times New Roman" panose="02020603050405020304" pitchFamily="18" charset="0"/>
                  <a:cs typeface="Times New Roman" panose="02020603050405020304" pitchFamily="18" charset="0"/>
                </a:rPr>
                <a:t>BOOT/USER 1</a:t>
              </a:r>
            </a:p>
          </p:txBody>
        </p:sp>
      </p:grpSp>
      <p:pic>
        <p:nvPicPr>
          <p:cNvPr id="209" name="Picture 208" descr="A blue arrows on a black background&#10;&#10;Description automatically generated">
            <a:extLst>
              <a:ext uri="{FF2B5EF4-FFF2-40B4-BE49-F238E27FC236}">
                <a16:creationId xmlns:a16="http://schemas.microsoft.com/office/drawing/2014/main" id="{73694900-934E-7281-A965-FC03F7FB7B9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4837" y="2801395"/>
            <a:ext cx="268304" cy="268304"/>
          </a:xfrm>
          <a:prstGeom prst="rect">
            <a:avLst/>
          </a:prstGeom>
        </p:spPr>
      </p:pic>
      <p:pic>
        <p:nvPicPr>
          <p:cNvPr id="210" name="Picture 209" descr="A blue arrows on a black background&#10;&#10;Description automatically generated">
            <a:extLst>
              <a:ext uri="{FF2B5EF4-FFF2-40B4-BE49-F238E27FC236}">
                <a16:creationId xmlns:a16="http://schemas.microsoft.com/office/drawing/2014/main" id="{24A3E57A-E9EE-633E-9AB6-0FAA5ED7EC0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24844" y="5074510"/>
            <a:ext cx="268304" cy="268304"/>
          </a:xfrm>
          <a:prstGeom prst="rect">
            <a:avLst/>
          </a:prstGeom>
        </p:spPr>
      </p:pic>
      <p:sp>
        <p:nvSpPr>
          <p:cNvPr id="11" name="TextBox 10">
            <a:extLst>
              <a:ext uri="{FF2B5EF4-FFF2-40B4-BE49-F238E27FC236}">
                <a16:creationId xmlns:a16="http://schemas.microsoft.com/office/drawing/2014/main" id="{FDCF157E-C3E9-6801-3B70-1701C09ACE2E}"/>
              </a:ext>
            </a:extLst>
          </p:cNvPr>
          <p:cNvSpPr txBox="1"/>
          <p:nvPr/>
        </p:nvSpPr>
        <p:spPr>
          <a:xfrm>
            <a:off x="5021865" y="3504088"/>
            <a:ext cx="1396308" cy="369332"/>
          </a:xfrm>
          <a:prstGeom prst="rect">
            <a:avLst/>
          </a:prstGeom>
          <a:noFill/>
          <a:ln>
            <a:solidFill>
              <a:srgbClr val="8EA0B7"/>
            </a:solidFill>
          </a:ln>
        </p:spPr>
        <p:txBody>
          <a:bodyPr wrap="square" rtlCol="0">
            <a:spAutoFit/>
          </a:bodyPr>
          <a:lstStyle/>
          <a:p>
            <a:pPr algn="ctr"/>
            <a:r>
              <a:rPr lang="en-US" dirty="0">
                <a:solidFill>
                  <a:srgbClr val="43507A"/>
                </a:solidFill>
                <a:latin typeface="Times New Roman" panose="02020603050405020304" pitchFamily="18" charset="0"/>
                <a:cs typeface="Times New Roman" panose="02020603050405020304" pitchFamily="18" charset="0"/>
              </a:rPr>
              <a:t>~ 20 SGD</a:t>
            </a:r>
          </a:p>
        </p:txBody>
      </p:sp>
      <p:sp>
        <p:nvSpPr>
          <p:cNvPr id="13" name="TextBox 12">
            <a:extLst>
              <a:ext uri="{FF2B5EF4-FFF2-40B4-BE49-F238E27FC236}">
                <a16:creationId xmlns:a16="http://schemas.microsoft.com/office/drawing/2014/main" id="{B1D0A449-FBC8-6766-C402-86DF25BCEC4C}"/>
              </a:ext>
            </a:extLst>
          </p:cNvPr>
          <p:cNvSpPr txBox="1"/>
          <p:nvPr/>
        </p:nvSpPr>
        <p:spPr>
          <a:xfrm>
            <a:off x="5021865" y="5830080"/>
            <a:ext cx="1396308" cy="369332"/>
          </a:xfrm>
          <a:prstGeom prst="rect">
            <a:avLst/>
          </a:prstGeom>
          <a:noFill/>
          <a:ln>
            <a:solidFill>
              <a:srgbClr val="8EA0B7"/>
            </a:solidFill>
          </a:ln>
        </p:spPr>
        <p:txBody>
          <a:bodyPr wrap="square" rtlCol="0">
            <a:spAutoFit/>
          </a:bodyPr>
          <a:lstStyle/>
          <a:p>
            <a:pPr algn="ctr"/>
            <a:r>
              <a:rPr lang="en-US" dirty="0">
                <a:solidFill>
                  <a:srgbClr val="43507A"/>
                </a:solidFill>
                <a:latin typeface="Times New Roman" panose="02020603050405020304" pitchFamily="18" charset="0"/>
                <a:cs typeface="Times New Roman" panose="02020603050405020304" pitchFamily="18" charset="0"/>
              </a:rPr>
              <a:t>~ 24 SGD</a:t>
            </a:r>
          </a:p>
        </p:txBody>
      </p:sp>
    </p:spTree>
    <p:extLst>
      <p:ext uri="{BB962C8B-B14F-4D97-AF65-F5344CB8AC3E}">
        <p14:creationId xmlns:p14="http://schemas.microsoft.com/office/powerpoint/2010/main" val="174917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13</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01 P</a:t>
            </a:r>
            <a:r>
              <a:rPr lang="en-US" altLang="zh-CN" sz="1200" b="1" dirty="0">
                <a:solidFill>
                  <a:srgbClr val="FFD700"/>
                </a:solidFill>
                <a:latin typeface="Times New Roman" panose="02020603050405020304" pitchFamily="18" charset="0"/>
                <a:cs typeface="Times New Roman" panose="02020603050405020304" pitchFamily="18" charset="0"/>
              </a:rPr>
              <a:t>rototype</a:t>
            </a:r>
            <a:r>
              <a:rPr lang="en-US" sz="1200" b="1" dirty="0">
                <a:solidFill>
                  <a:srgbClr val="FFD700"/>
                </a:solidFill>
                <a:latin typeface="Times New Roman" panose="02020603050405020304" pitchFamily="18" charset="0"/>
                <a:cs typeface="Times New Roman" panose="02020603050405020304" pitchFamily="18" charset="0"/>
              </a:rPr>
              <a:t> Development</a:t>
            </a:r>
            <a:r>
              <a:rPr lang="en-US" sz="1200" b="1" dirty="0">
                <a:solidFill>
                  <a:srgbClr val="FFFFFF"/>
                </a:solidFill>
                <a:latin typeface="Times New Roman" panose="02020603050405020304" pitchFamily="18" charset="0"/>
                <a:cs typeface="Times New Roman" panose="02020603050405020304" pitchFamily="18" charset="0"/>
              </a:rPr>
              <a:t> </a:t>
            </a:r>
            <a:r>
              <a:rPr lang="en-US" sz="1200" b="1" dirty="0">
                <a:solidFill>
                  <a:schemeClr val="bg1"/>
                </a:solidFill>
                <a:latin typeface="Times New Roman" panose="02020603050405020304" pitchFamily="18" charset="0"/>
                <a:cs typeface="Times New Roman" panose="02020603050405020304" pitchFamily="18" charset="0"/>
              </a:rPr>
              <a:t>–</a:t>
            </a:r>
            <a:r>
              <a:rPr lang="en-US" sz="1200" b="1"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Hardware Development – </a:t>
            </a:r>
            <a:r>
              <a:rPr lang="en-US" sz="1200" dirty="0" err="1">
                <a:solidFill>
                  <a:schemeClr val="bg1"/>
                </a:solidFill>
                <a:latin typeface="Times New Roman" panose="02020603050405020304" pitchFamily="18" charset="0"/>
                <a:cs typeface="Times New Roman" panose="02020603050405020304" pitchFamily="18" charset="0"/>
              </a:rPr>
              <a:t>LiftNode</a:t>
            </a:r>
            <a:r>
              <a:rPr lang="en-US" sz="1200" dirty="0">
                <a:solidFill>
                  <a:schemeClr val="bg1"/>
                </a:solidFill>
                <a:latin typeface="Times New Roman" panose="02020603050405020304" pitchFamily="18" charset="0"/>
                <a:cs typeface="Times New Roman" panose="02020603050405020304" pitchFamily="18" charset="0"/>
              </a:rPr>
              <a:t> Prototypes</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66573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1-4 H</a:t>
            </a:r>
            <a:r>
              <a:rPr lang="en-US" altLang="zh-CN" sz="2000" b="1" dirty="0">
                <a:solidFill>
                  <a:srgbClr val="43507A"/>
                </a:solidFill>
                <a:latin typeface="Times New Roman" panose="02020603050405020304" pitchFamily="18" charset="0"/>
                <a:cs typeface="Times New Roman" panose="02020603050405020304" pitchFamily="18" charset="0"/>
              </a:rPr>
              <a:t>ardware Development – </a:t>
            </a:r>
            <a:r>
              <a:rPr lang="en-US" altLang="zh-CN" sz="2000" b="1" dirty="0" err="1">
                <a:solidFill>
                  <a:srgbClr val="43507A"/>
                </a:solidFill>
                <a:latin typeface="Times New Roman" panose="02020603050405020304" pitchFamily="18" charset="0"/>
                <a:cs typeface="Times New Roman" panose="02020603050405020304" pitchFamily="18" charset="0"/>
              </a:rPr>
              <a:t>LiftNode</a:t>
            </a:r>
            <a:r>
              <a:rPr lang="en-US" altLang="zh-CN" sz="2000" b="1" dirty="0">
                <a:solidFill>
                  <a:srgbClr val="43507A"/>
                </a:solidFill>
                <a:latin typeface="Times New Roman" panose="02020603050405020304" pitchFamily="18" charset="0"/>
                <a:cs typeface="Times New Roman" panose="02020603050405020304" pitchFamily="18" charset="0"/>
              </a:rPr>
              <a:t> Prototypes</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672088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AEBBFFB9-30A8-B613-8F7B-60ADB13B4CEA}"/>
              </a:ext>
            </a:extLst>
          </p:cNvPr>
          <p:cNvSpPr/>
          <p:nvPr/>
        </p:nvSpPr>
        <p:spPr>
          <a:xfrm>
            <a:off x="302213" y="1013707"/>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A3DA2F98-9A90-6BB7-1F56-E23C4BA16555}"/>
              </a:ext>
            </a:extLst>
          </p:cNvPr>
          <p:cNvSpPr txBox="1"/>
          <p:nvPr/>
        </p:nvSpPr>
        <p:spPr>
          <a:xfrm>
            <a:off x="863011" y="1083114"/>
            <a:ext cx="3541100"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ESP32</a:t>
            </a:r>
          </a:p>
        </p:txBody>
      </p:sp>
      <p:sp>
        <p:nvSpPr>
          <p:cNvPr id="19" name="Rectangle 18">
            <a:extLst>
              <a:ext uri="{FF2B5EF4-FFF2-40B4-BE49-F238E27FC236}">
                <a16:creationId xmlns:a16="http://schemas.microsoft.com/office/drawing/2014/main" id="{F93891C0-168C-B5E6-57AC-46A1AAB53B68}"/>
              </a:ext>
            </a:extLst>
          </p:cNvPr>
          <p:cNvSpPr/>
          <p:nvPr/>
        </p:nvSpPr>
        <p:spPr>
          <a:xfrm>
            <a:off x="6127952" y="1011001"/>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68B232E-095F-517F-C7A8-00230B93CBCB}"/>
              </a:ext>
            </a:extLst>
          </p:cNvPr>
          <p:cNvSpPr txBox="1"/>
          <p:nvPr/>
        </p:nvSpPr>
        <p:spPr>
          <a:xfrm>
            <a:off x="6688750" y="1080408"/>
            <a:ext cx="3541100"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STM32</a:t>
            </a:r>
          </a:p>
        </p:txBody>
      </p:sp>
      <p:pic>
        <p:nvPicPr>
          <p:cNvPr id="22" name="Picture 2" descr="LIFTNODE">
            <a:extLst>
              <a:ext uri="{FF2B5EF4-FFF2-40B4-BE49-F238E27FC236}">
                <a16:creationId xmlns:a16="http://schemas.microsoft.com/office/drawing/2014/main" id="{79847A33-F560-6655-3B10-B57783913981}"/>
              </a:ext>
            </a:extLst>
          </p:cNvPr>
          <p:cNvPicPr>
            <a:picLocks noChangeAspect="1" noChangeArrowheads="1"/>
          </p:cNvPicPr>
          <p:nvPr/>
        </p:nvPicPr>
        <p:blipFill rotWithShape="1">
          <a:blip r:embed="rId4" cstate="print">
            <a:alphaModFix/>
            <a:extLst>
              <a:ext uri="{28A0092B-C50C-407E-A947-70E740481C1C}">
                <a14:useLocalDpi xmlns:a14="http://schemas.microsoft.com/office/drawing/2010/main" val="0"/>
              </a:ext>
            </a:extLst>
          </a:blip>
          <a:srcRect l="3650" r="222" b="4170"/>
          <a:stretch/>
        </p:blipFill>
        <p:spPr bwMode="auto">
          <a:xfrm>
            <a:off x="6127952" y="1687908"/>
            <a:ext cx="5678819" cy="42458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circuit board with wires&#10;&#10;Description automatically generated">
            <a:extLst>
              <a:ext uri="{FF2B5EF4-FFF2-40B4-BE49-F238E27FC236}">
                <a16:creationId xmlns:a16="http://schemas.microsoft.com/office/drawing/2014/main" id="{7F8ADE76-99E5-2EC7-890D-F3C4CD98FB40}"/>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302213" y="1686252"/>
            <a:ext cx="5672502" cy="4254377"/>
          </a:xfrm>
          <a:prstGeom prst="rect">
            <a:avLst/>
          </a:prstGeom>
        </p:spPr>
      </p:pic>
      <p:sp>
        <p:nvSpPr>
          <p:cNvPr id="24" name="Rectangle: Rounded Corners 23">
            <a:extLst>
              <a:ext uri="{FF2B5EF4-FFF2-40B4-BE49-F238E27FC236}">
                <a16:creationId xmlns:a16="http://schemas.microsoft.com/office/drawing/2014/main" id="{0523B200-15DC-742E-E4F3-D75AF53401EC}"/>
              </a:ext>
            </a:extLst>
          </p:cNvPr>
          <p:cNvSpPr/>
          <p:nvPr/>
        </p:nvSpPr>
        <p:spPr>
          <a:xfrm>
            <a:off x="575061" y="3414260"/>
            <a:ext cx="2394065" cy="972589"/>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75A78A38-0751-20A4-DA43-9D920633D3D6}"/>
              </a:ext>
            </a:extLst>
          </p:cNvPr>
          <p:cNvSpPr/>
          <p:nvPr/>
        </p:nvSpPr>
        <p:spPr>
          <a:xfrm>
            <a:off x="7813581" y="2721536"/>
            <a:ext cx="1938716" cy="972589"/>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808D2834-CF89-9D2F-502A-68FD11E6D97A}"/>
              </a:ext>
            </a:extLst>
          </p:cNvPr>
          <p:cNvSpPr txBox="1"/>
          <p:nvPr/>
        </p:nvSpPr>
        <p:spPr>
          <a:xfrm>
            <a:off x="3088796" y="4017517"/>
            <a:ext cx="2174506"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ATK DNESP32S3M</a:t>
            </a:r>
          </a:p>
        </p:txBody>
      </p:sp>
      <p:sp>
        <p:nvSpPr>
          <p:cNvPr id="27" name="TextBox 26">
            <a:extLst>
              <a:ext uri="{FF2B5EF4-FFF2-40B4-BE49-F238E27FC236}">
                <a16:creationId xmlns:a16="http://schemas.microsoft.com/office/drawing/2014/main" id="{49E63AA1-7E64-3ECB-1BC9-D2BA056476DD}"/>
              </a:ext>
            </a:extLst>
          </p:cNvPr>
          <p:cNvSpPr txBox="1"/>
          <p:nvPr/>
        </p:nvSpPr>
        <p:spPr>
          <a:xfrm>
            <a:off x="6578026" y="2107297"/>
            <a:ext cx="2289922"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FANKE STM32H743</a:t>
            </a:r>
          </a:p>
        </p:txBody>
      </p:sp>
      <p:pic>
        <p:nvPicPr>
          <p:cNvPr id="3" name="Picture 2" descr="A blue circuit board with a square and square buttons&#10;&#10;Description automatically generated with medium confidence">
            <a:extLst>
              <a:ext uri="{FF2B5EF4-FFF2-40B4-BE49-F238E27FC236}">
                <a16:creationId xmlns:a16="http://schemas.microsoft.com/office/drawing/2014/main" id="{CF10AB4A-B081-364A-31A4-C7D8756273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811" y="1046300"/>
            <a:ext cx="457200" cy="457200"/>
          </a:xfrm>
          <a:prstGeom prst="rect">
            <a:avLst/>
          </a:prstGeom>
        </p:spPr>
      </p:pic>
      <p:pic>
        <p:nvPicPr>
          <p:cNvPr id="13" name="Picture 12" descr="A blue circuit board with a square and square buttons&#10;&#10;Description automatically generated with medium confidence">
            <a:extLst>
              <a:ext uri="{FF2B5EF4-FFF2-40B4-BE49-F238E27FC236}">
                <a16:creationId xmlns:a16="http://schemas.microsoft.com/office/drawing/2014/main" id="{B72F2820-E892-4DA5-9679-9608C7A0D9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31550" y="1054569"/>
            <a:ext cx="457200" cy="457200"/>
          </a:xfrm>
          <a:prstGeom prst="rect">
            <a:avLst/>
          </a:prstGeom>
        </p:spPr>
      </p:pic>
    </p:spTree>
    <p:extLst>
      <p:ext uri="{BB962C8B-B14F-4D97-AF65-F5344CB8AC3E}">
        <p14:creationId xmlns:p14="http://schemas.microsoft.com/office/powerpoint/2010/main" val="116787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14</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01 P</a:t>
            </a:r>
            <a:r>
              <a:rPr lang="en-US" altLang="zh-CN" sz="1200" b="1" dirty="0">
                <a:solidFill>
                  <a:srgbClr val="FFD700"/>
                </a:solidFill>
                <a:latin typeface="Times New Roman" panose="02020603050405020304" pitchFamily="18" charset="0"/>
                <a:cs typeface="Times New Roman" panose="02020603050405020304" pitchFamily="18" charset="0"/>
              </a:rPr>
              <a:t>rototype</a:t>
            </a:r>
            <a:r>
              <a:rPr lang="en-US" sz="1200" b="1" dirty="0">
                <a:solidFill>
                  <a:srgbClr val="FFD700"/>
                </a:solidFill>
                <a:latin typeface="Times New Roman" panose="02020603050405020304" pitchFamily="18" charset="0"/>
                <a:cs typeface="Times New Roman" panose="02020603050405020304" pitchFamily="18" charset="0"/>
              </a:rPr>
              <a:t> Development</a:t>
            </a:r>
            <a:r>
              <a:rPr lang="en-US" sz="1200" b="1" dirty="0">
                <a:solidFill>
                  <a:srgbClr val="FFFFFF"/>
                </a:solidFill>
                <a:latin typeface="Times New Roman" panose="02020603050405020304" pitchFamily="18" charset="0"/>
                <a:cs typeface="Times New Roman" panose="02020603050405020304" pitchFamily="18" charset="0"/>
              </a:rPr>
              <a:t> </a:t>
            </a:r>
            <a:r>
              <a:rPr lang="en-US" sz="1200" b="1" dirty="0">
                <a:solidFill>
                  <a:schemeClr val="bg1"/>
                </a:solidFill>
                <a:latin typeface="Times New Roman" panose="02020603050405020304" pitchFamily="18" charset="0"/>
                <a:cs typeface="Times New Roman" panose="02020603050405020304" pitchFamily="18" charset="0"/>
              </a:rPr>
              <a:t>–</a:t>
            </a:r>
            <a:r>
              <a:rPr lang="en-US" sz="1200" b="1"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Software Development – Architecture</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4" y="499360"/>
            <a:ext cx="4698412"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1-5 Software</a:t>
            </a:r>
            <a:r>
              <a:rPr lang="en-US" altLang="zh-CN" sz="2000" b="1" dirty="0">
                <a:solidFill>
                  <a:srgbClr val="43507A"/>
                </a:solidFill>
                <a:latin typeface="Times New Roman" panose="02020603050405020304" pitchFamily="18" charset="0"/>
                <a:cs typeface="Times New Roman" panose="02020603050405020304" pitchFamily="18" charset="0"/>
              </a:rPr>
              <a:t> Development - Architecture</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476440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Rounded Rectangle 146">
            <a:extLst>
              <a:ext uri="{FF2B5EF4-FFF2-40B4-BE49-F238E27FC236}">
                <a16:creationId xmlns:a16="http://schemas.microsoft.com/office/drawing/2014/main" id="{1FE8F35F-9278-0C3E-77EA-73EF31E6C2A9}"/>
              </a:ext>
            </a:extLst>
          </p:cNvPr>
          <p:cNvSpPr/>
          <p:nvPr/>
        </p:nvSpPr>
        <p:spPr>
          <a:xfrm>
            <a:off x="217438" y="5510692"/>
            <a:ext cx="5505450" cy="770171"/>
          </a:xfrm>
          <a:prstGeom prst="roundRect">
            <a:avLst>
              <a:gd name="adj" fmla="val 0"/>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nvGrpSpPr>
          <p:cNvPr id="34" name="Group 33">
            <a:extLst>
              <a:ext uri="{FF2B5EF4-FFF2-40B4-BE49-F238E27FC236}">
                <a16:creationId xmlns:a16="http://schemas.microsoft.com/office/drawing/2014/main" id="{8B779B45-24CC-5D27-5112-77FE1DB4E306}"/>
              </a:ext>
            </a:extLst>
          </p:cNvPr>
          <p:cNvGrpSpPr/>
          <p:nvPr/>
        </p:nvGrpSpPr>
        <p:grpSpPr>
          <a:xfrm>
            <a:off x="317980" y="5611046"/>
            <a:ext cx="5304367" cy="587484"/>
            <a:chOff x="390445" y="5923052"/>
            <a:chExt cx="5304367" cy="587484"/>
          </a:xfrm>
        </p:grpSpPr>
        <p:sp>
          <p:nvSpPr>
            <p:cNvPr id="38" name="Rounded Rectangle 146">
              <a:extLst>
                <a:ext uri="{FF2B5EF4-FFF2-40B4-BE49-F238E27FC236}">
                  <a16:creationId xmlns:a16="http://schemas.microsoft.com/office/drawing/2014/main" id="{BF0DA44A-3593-5F98-E53B-F638E08909DA}"/>
                </a:ext>
              </a:extLst>
            </p:cNvPr>
            <p:cNvSpPr/>
            <p:nvPr/>
          </p:nvSpPr>
          <p:spPr>
            <a:xfrm>
              <a:off x="390445" y="5923052"/>
              <a:ext cx="942305" cy="587484"/>
            </a:xfrm>
            <a:prstGeom prst="roundRect">
              <a:avLst>
                <a:gd name="adj" fmla="val 6849"/>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Main </a:t>
              </a:r>
            </a:p>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Control</a:t>
              </a:r>
            </a:p>
          </p:txBody>
        </p:sp>
        <p:sp>
          <p:nvSpPr>
            <p:cNvPr id="40" name="Rounded Rectangle 146">
              <a:extLst>
                <a:ext uri="{FF2B5EF4-FFF2-40B4-BE49-F238E27FC236}">
                  <a16:creationId xmlns:a16="http://schemas.microsoft.com/office/drawing/2014/main" id="{D110A08D-3E18-6A3F-E21C-0CE54FD3A93F}"/>
                </a:ext>
              </a:extLst>
            </p:cNvPr>
            <p:cNvSpPr/>
            <p:nvPr/>
          </p:nvSpPr>
          <p:spPr>
            <a:xfrm>
              <a:off x="1418396" y="5923052"/>
              <a:ext cx="4276416" cy="587484"/>
            </a:xfrm>
            <a:prstGeom prst="roundRect">
              <a:avLst>
                <a:gd name="adj" fmla="val 779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P</a:t>
              </a: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eripheral Components</a:t>
              </a:r>
            </a:p>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Sensing /  Communication / Interaction / Power Supply</a:t>
              </a:r>
            </a:p>
          </p:txBody>
        </p:sp>
      </p:grpSp>
      <p:sp>
        <p:nvSpPr>
          <p:cNvPr id="44" name="Rounded Rectangle 146">
            <a:extLst>
              <a:ext uri="{FF2B5EF4-FFF2-40B4-BE49-F238E27FC236}">
                <a16:creationId xmlns:a16="http://schemas.microsoft.com/office/drawing/2014/main" id="{473945C6-F828-39AF-078C-5B5E567CEFBA}"/>
              </a:ext>
            </a:extLst>
          </p:cNvPr>
          <p:cNvSpPr/>
          <p:nvPr/>
        </p:nvSpPr>
        <p:spPr>
          <a:xfrm>
            <a:off x="217438" y="4701074"/>
            <a:ext cx="5505450" cy="755562"/>
          </a:xfrm>
          <a:prstGeom prst="roundRect">
            <a:avLst>
              <a:gd name="adj" fmla="val 0"/>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nvGrpSpPr>
          <p:cNvPr id="46" name="Group 45">
            <a:extLst>
              <a:ext uri="{FF2B5EF4-FFF2-40B4-BE49-F238E27FC236}">
                <a16:creationId xmlns:a16="http://schemas.microsoft.com/office/drawing/2014/main" id="{DE312A1A-8FB1-0F08-C636-BC2B5CBA9A06}"/>
              </a:ext>
            </a:extLst>
          </p:cNvPr>
          <p:cNvGrpSpPr/>
          <p:nvPr/>
        </p:nvGrpSpPr>
        <p:grpSpPr>
          <a:xfrm>
            <a:off x="324111" y="4814764"/>
            <a:ext cx="5292104" cy="561668"/>
            <a:chOff x="390446" y="5216003"/>
            <a:chExt cx="5292104" cy="561668"/>
          </a:xfrm>
        </p:grpSpPr>
        <p:sp>
          <p:nvSpPr>
            <p:cNvPr id="49" name="Rounded Rectangle 146">
              <a:extLst>
                <a:ext uri="{FF2B5EF4-FFF2-40B4-BE49-F238E27FC236}">
                  <a16:creationId xmlns:a16="http://schemas.microsoft.com/office/drawing/2014/main" id="{712B0D4A-4748-F827-34C5-3F11CE02C242}"/>
                </a:ext>
              </a:extLst>
            </p:cNvPr>
            <p:cNvSpPr/>
            <p:nvPr/>
          </p:nvSpPr>
          <p:spPr>
            <a:xfrm>
              <a:off x="390446" y="5216005"/>
              <a:ext cx="942304" cy="561666"/>
            </a:xfrm>
            <a:prstGeom prst="roundRect">
              <a:avLst>
                <a:gd name="adj" fmla="val 8405"/>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Startup Code</a:t>
              </a:r>
            </a:p>
          </p:txBody>
        </p:sp>
        <p:sp>
          <p:nvSpPr>
            <p:cNvPr id="50" name="Rounded Rectangle 146">
              <a:extLst>
                <a:ext uri="{FF2B5EF4-FFF2-40B4-BE49-F238E27FC236}">
                  <a16:creationId xmlns:a16="http://schemas.microsoft.com/office/drawing/2014/main" id="{3AFFF463-B1A2-94CF-1894-2EE7BF798C30}"/>
                </a:ext>
              </a:extLst>
            </p:cNvPr>
            <p:cNvSpPr/>
            <p:nvPr/>
          </p:nvSpPr>
          <p:spPr>
            <a:xfrm>
              <a:off x="1418396" y="5216005"/>
              <a:ext cx="2095370" cy="561666"/>
            </a:xfrm>
            <a:prstGeom prst="roundRect">
              <a:avLst>
                <a:gd name="adj" fmla="val 958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Hardware Abstraction Drivers (R</a:t>
              </a: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egister-Level</a:t>
              </a: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a:t>
              </a:r>
            </a:p>
          </p:txBody>
        </p:sp>
        <p:sp>
          <p:nvSpPr>
            <p:cNvPr id="51" name="Rounded Rectangle 146">
              <a:extLst>
                <a:ext uri="{FF2B5EF4-FFF2-40B4-BE49-F238E27FC236}">
                  <a16:creationId xmlns:a16="http://schemas.microsoft.com/office/drawing/2014/main" id="{A44DD602-FCB3-3EAC-177A-4E12973FAC6F}"/>
                </a:ext>
              </a:extLst>
            </p:cNvPr>
            <p:cNvSpPr/>
            <p:nvPr/>
          </p:nvSpPr>
          <p:spPr>
            <a:xfrm>
              <a:off x="3587180" y="5216003"/>
              <a:ext cx="2095370" cy="561666"/>
            </a:xfrm>
            <a:prstGeom prst="roundRect">
              <a:avLst>
                <a:gd name="adj" fmla="val 9215"/>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Board Support Packages </a:t>
              </a:r>
            </a:p>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(Board-Level)</a:t>
              </a:r>
            </a:p>
          </p:txBody>
        </p:sp>
      </p:grpSp>
      <p:sp>
        <p:nvSpPr>
          <p:cNvPr id="53" name="Rounded Rectangle 146">
            <a:extLst>
              <a:ext uri="{FF2B5EF4-FFF2-40B4-BE49-F238E27FC236}">
                <a16:creationId xmlns:a16="http://schemas.microsoft.com/office/drawing/2014/main" id="{91FE48A7-5311-E3D1-A660-48E20DCA6566}"/>
              </a:ext>
            </a:extLst>
          </p:cNvPr>
          <p:cNvSpPr/>
          <p:nvPr/>
        </p:nvSpPr>
        <p:spPr>
          <a:xfrm>
            <a:off x="217438" y="1827083"/>
            <a:ext cx="5505450" cy="2819934"/>
          </a:xfrm>
          <a:prstGeom prst="roundRect">
            <a:avLst>
              <a:gd name="adj" fmla="val 0"/>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54" name="Rounded Rectangle 146">
            <a:extLst>
              <a:ext uri="{FF2B5EF4-FFF2-40B4-BE49-F238E27FC236}">
                <a16:creationId xmlns:a16="http://schemas.microsoft.com/office/drawing/2014/main" id="{02CAE2F4-1CF1-941E-3C44-C93CB1CF7C2B}"/>
              </a:ext>
            </a:extLst>
          </p:cNvPr>
          <p:cNvSpPr/>
          <p:nvPr/>
        </p:nvSpPr>
        <p:spPr>
          <a:xfrm>
            <a:off x="324111" y="4294655"/>
            <a:ext cx="5292104" cy="274320"/>
          </a:xfrm>
          <a:prstGeom prst="roundRect">
            <a:avLst>
              <a:gd name="adj" fmla="val 11078"/>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Real-time Operating System (RTOS)</a:t>
            </a:r>
          </a:p>
        </p:txBody>
      </p:sp>
      <p:grpSp>
        <p:nvGrpSpPr>
          <p:cNvPr id="55" name="Group 54">
            <a:extLst>
              <a:ext uri="{FF2B5EF4-FFF2-40B4-BE49-F238E27FC236}">
                <a16:creationId xmlns:a16="http://schemas.microsoft.com/office/drawing/2014/main" id="{1FA70FAD-EDE7-7B68-5684-75A3DF7768DF}"/>
              </a:ext>
            </a:extLst>
          </p:cNvPr>
          <p:cNvGrpSpPr/>
          <p:nvPr/>
        </p:nvGrpSpPr>
        <p:grpSpPr>
          <a:xfrm>
            <a:off x="324110" y="3741713"/>
            <a:ext cx="5292106" cy="450739"/>
            <a:chOff x="390444" y="4269460"/>
            <a:chExt cx="5292106" cy="450739"/>
          </a:xfrm>
        </p:grpSpPr>
        <p:sp>
          <p:nvSpPr>
            <p:cNvPr id="97" name="Rounded Rectangle 146">
              <a:extLst>
                <a:ext uri="{FF2B5EF4-FFF2-40B4-BE49-F238E27FC236}">
                  <a16:creationId xmlns:a16="http://schemas.microsoft.com/office/drawing/2014/main" id="{1FDFF483-03E2-689F-62C5-959A120E13E5}"/>
                </a:ext>
              </a:extLst>
            </p:cNvPr>
            <p:cNvSpPr/>
            <p:nvPr/>
          </p:nvSpPr>
          <p:spPr>
            <a:xfrm>
              <a:off x="1730589" y="4269461"/>
              <a:ext cx="1271670" cy="450738"/>
            </a:xfrm>
            <a:prstGeom prst="roundRect">
              <a:avLst>
                <a:gd name="adj" fmla="val 12398"/>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TCP/IP &amp; MQTT</a:t>
              </a:r>
            </a:p>
          </p:txBody>
        </p:sp>
        <p:sp>
          <p:nvSpPr>
            <p:cNvPr id="98" name="Rounded Rectangle 146">
              <a:extLst>
                <a:ext uri="{FF2B5EF4-FFF2-40B4-BE49-F238E27FC236}">
                  <a16:creationId xmlns:a16="http://schemas.microsoft.com/office/drawing/2014/main" id="{D3FF9168-0F1C-3827-2940-BC279BE24E5D}"/>
                </a:ext>
              </a:extLst>
            </p:cNvPr>
            <p:cNvSpPr/>
            <p:nvPr/>
          </p:nvSpPr>
          <p:spPr>
            <a:xfrm>
              <a:off x="390444" y="4269461"/>
              <a:ext cx="1271669" cy="450737"/>
            </a:xfrm>
            <a:prstGeom prst="roundRect">
              <a:avLst>
                <a:gd name="adj" fmla="val 8172"/>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F</a:t>
              </a: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ile </a:t>
              </a: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System</a:t>
              </a:r>
            </a:p>
          </p:txBody>
        </p:sp>
        <p:sp>
          <p:nvSpPr>
            <p:cNvPr id="103" name="Rounded Rectangle 146">
              <a:extLst>
                <a:ext uri="{FF2B5EF4-FFF2-40B4-BE49-F238E27FC236}">
                  <a16:creationId xmlns:a16="http://schemas.microsoft.com/office/drawing/2014/main" id="{746ED1D3-B6FF-8EBB-97DC-404F275EC2DC}"/>
                </a:ext>
              </a:extLst>
            </p:cNvPr>
            <p:cNvSpPr/>
            <p:nvPr/>
          </p:nvSpPr>
          <p:spPr>
            <a:xfrm>
              <a:off x="3070735" y="4269461"/>
              <a:ext cx="1271670" cy="450738"/>
            </a:xfrm>
            <a:prstGeom prst="roundRect">
              <a:avLst>
                <a:gd name="adj" fmla="val 1099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Digital Signal Processing</a:t>
              </a:r>
            </a:p>
          </p:txBody>
        </p:sp>
        <p:sp>
          <p:nvSpPr>
            <p:cNvPr id="104" name="Rounded Rectangle 146">
              <a:extLst>
                <a:ext uri="{FF2B5EF4-FFF2-40B4-BE49-F238E27FC236}">
                  <a16:creationId xmlns:a16="http://schemas.microsoft.com/office/drawing/2014/main" id="{21A9B261-17E3-ABB6-3C62-6AE5AE15A733}"/>
                </a:ext>
              </a:extLst>
            </p:cNvPr>
            <p:cNvSpPr/>
            <p:nvPr/>
          </p:nvSpPr>
          <p:spPr>
            <a:xfrm>
              <a:off x="4410880" y="4269460"/>
              <a:ext cx="1271670" cy="450738"/>
            </a:xfrm>
            <a:prstGeom prst="roundRect">
              <a:avLst>
                <a:gd name="adj" fmla="val 12046"/>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Edge AI Framework</a:t>
              </a:r>
            </a:p>
          </p:txBody>
        </p:sp>
      </p:grpSp>
      <p:grpSp>
        <p:nvGrpSpPr>
          <p:cNvPr id="56" name="Group 55">
            <a:extLst>
              <a:ext uri="{FF2B5EF4-FFF2-40B4-BE49-F238E27FC236}">
                <a16:creationId xmlns:a16="http://schemas.microsoft.com/office/drawing/2014/main" id="{CB639E4A-08F1-5852-7BC8-CED7E5F09450}"/>
              </a:ext>
            </a:extLst>
          </p:cNvPr>
          <p:cNvGrpSpPr/>
          <p:nvPr/>
        </p:nvGrpSpPr>
        <p:grpSpPr>
          <a:xfrm>
            <a:off x="317979" y="1936514"/>
            <a:ext cx="5304368" cy="1702997"/>
            <a:chOff x="390444" y="2491715"/>
            <a:chExt cx="5304368" cy="1702997"/>
          </a:xfrm>
        </p:grpSpPr>
        <p:sp>
          <p:nvSpPr>
            <p:cNvPr id="57" name="Rounded Rectangle 146">
              <a:extLst>
                <a:ext uri="{FF2B5EF4-FFF2-40B4-BE49-F238E27FC236}">
                  <a16:creationId xmlns:a16="http://schemas.microsoft.com/office/drawing/2014/main" id="{169320CB-D156-D2C4-E557-F3D35E425549}"/>
                </a:ext>
              </a:extLst>
            </p:cNvPr>
            <p:cNvSpPr/>
            <p:nvPr/>
          </p:nvSpPr>
          <p:spPr>
            <a:xfrm>
              <a:off x="390444" y="2491715"/>
              <a:ext cx="5304368" cy="1702997"/>
            </a:xfrm>
            <a:prstGeom prst="roundRect">
              <a:avLst>
                <a:gd name="adj" fmla="val 1548"/>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58" name="TextBox 6">
              <a:extLst>
                <a:ext uri="{FF2B5EF4-FFF2-40B4-BE49-F238E27FC236}">
                  <a16:creationId xmlns:a16="http://schemas.microsoft.com/office/drawing/2014/main" id="{1E9D1B4A-3356-8F3F-D0DE-CC4B56E1D3DF}"/>
                </a:ext>
              </a:extLst>
            </p:cNvPr>
            <p:cNvSpPr txBox="1"/>
            <p:nvPr/>
          </p:nvSpPr>
          <p:spPr>
            <a:xfrm>
              <a:off x="390444" y="2491716"/>
              <a:ext cx="5304367"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2"/>
                  </a:solidFill>
                  <a:latin typeface="Times New Roman" panose="02020603050405020304" pitchFamily="18" charset="0"/>
                  <a:cs typeface="Times New Roman" panose="02020603050405020304" pitchFamily="18" charset="0"/>
                </a:rPr>
                <a:t>E</a:t>
              </a:r>
              <a:r>
                <a:rPr lang="en-US" altLang="zh-CN" sz="1400" dirty="0">
                  <a:solidFill>
                    <a:schemeClr val="tx2"/>
                  </a:solidFill>
                  <a:latin typeface="Times New Roman" panose="02020603050405020304" pitchFamily="18" charset="0"/>
                  <a:cs typeface="Times New Roman" panose="02020603050405020304" pitchFamily="18" charset="0"/>
                </a:rPr>
                <a:t>dge Intelligence Library for SHM Applications - </a:t>
              </a:r>
              <a:r>
                <a:rPr lang="en-US" altLang="zh-CN" sz="1400" b="1" i="1" dirty="0" err="1">
                  <a:solidFill>
                    <a:schemeClr val="tx2"/>
                  </a:solidFill>
                  <a:latin typeface="Times New Roman" panose="02020603050405020304" pitchFamily="18" charset="0"/>
                  <a:cs typeface="Times New Roman" panose="02020603050405020304" pitchFamily="18" charset="0"/>
                </a:rPr>
                <a:t>TinySHM</a:t>
              </a:r>
              <a:endParaRPr lang="en-US" sz="1400" b="1" i="1" dirty="0">
                <a:solidFill>
                  <a:schemeClr val="tx2"/>
                </a:solidFill>
                <a:latin typeface="Times New Roman" panose="02020603050405020304" pitchFamily="18" charset="0"/>
                <a:cs typeface="Times New Roman" panose="02020603050405020304" pitchFamily="18" charset="0"/>
              </a:endParaRPr>
            </a:p>
          </p:txBody>
        </p:sp>
        <p:sp>
          <p:nvSpPr>
            <p:cNvPr id="59" name="Rounded Rectangle 146">
              <a:extLst>
                <a:ext uri="{FF2B5EF4-FFF2-40B4-BE49-F238E27FC236}">
                  <a16:creationId xmlns:a16="http://schemas.microsoft.com/office/drawing/2014/main" id="{7065D17A-A9AB-BCE4-764C-237A6593C3AB}"/>
                </a:ext>
              </a:extLst>
            </p:cNvPr>
            <p:cNvSpPr/>
            <p:nvPr/>
          </p:nvSpPr>
          <p:spPr>
            <a:xfrm>
              <a:off x="467349" y="3533421"/>
              <a:ext cx="1761502"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Math</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0" name="Rounded Rectangle 146">
              <a:extLst>
                <a:ext uri="{FF2B5EF4-FFF2-40B4-BE49-F238E27FC236}">
                  <a16:creationId xmlns:a16="http://schemas.microsoft.com/office/drawing/2014/main" id="{C428298F-395F-3514-3C07-EFE71583C518}"/>
                </a:ext>
              </a:extLst>
            </p:cNvPr>
            <p:cNvSpPr/>
            <p:nvPr/>
          </p:nvSpPr>
          <p:spPr>
            <a:xfrm>
              <a:off x="2303244" y="3533421"/>
              <a:ext cx="1617776"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DSP</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1" name="Rounded Rectangle 146">
              <a:extLst>
                <a:ext uri="{FF2B5EF4-FFF2-40B4-BE49-F238E27FC236}">
                  <a16:creationId xmlns:a16="http://schemas.microsoft.com/office/drawing/2014/main" id="{D55D44D5-6467-F30C-0D79-BA03181AA470}"/>
                </a:ext>
              </a:extLst>
            </p:cNvPr>
            <p:cNvSpPr/>
            <p:nvPr/>
          </p:nvSpPr>
          <p:spPr>
            <a:xfrm>
              <a:off x="4410877" y="3842351"/>
              <a:ext cx="1209857"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Network</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2" name="Rounded Rectangle 146">
              <a:extLst>
                <a:ext uri="{FF2B5EF4-FFF2-40B4-BE49-F238E27FC236}">
                  <a16:creationId xmlns:a16="http://schemas.microsoft.com/office/drawing/2014/main" id="{A5921DB8-0BAE-056A-1B44-C7DD3F36DC2B}"/>
                </a:ext>
              </a:extLst>
            </p:cNvPr>
            <p:cNvSpPr/>
            <p:nvPr/>
          </p:nvSpPr>
          <p:spPr>
            <a:xfrm>
              <a:off x="3995412" y="3533421"/>
              <a:ext cx="1617776"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AI</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3" name="Rounded Rectangle 146">
              <a:extLst>
                <a:ext uri="{FF2B5EF4-FFF2-40B4-BE49-F238E27FC236}">
                  <a16:creationId xmlns:a16="http://schemas.microsoft.com/office/drawing/2014/main" id="{DF6C2373-F12B-2C08-DA43-EB34736DFF2F}"/>
                </a:ext>
              </a:extLst>
            </p:cNvPr>
            <p:cNvSpPr/>
            <p:nvPr/>
          </p:nvSpPr>
          <p:spPr>
            <a:xfrm>
              <a:off x="467348" y="3190528"/>
              <a:ext cx="2534910" cy="274320"/>
            </a:xfrm>
            <a:prstGeom prst="roundRect">
              <a:avLst>
                <a:gd name="adj" fmla="val 687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Measurement</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4" name="Rounded Rectangle 146">
              <a:extLst>
                <a:ext uri="{FF2B5EF4-FFF2-40B4-BE49-F238E27FC236}">
                  <a16:creationId xmlns:a16="http://schemas.microsoft.com/office/drawing/2014/main" id="{1D7EA4DC-AB2C-D733-B451-F3ECB5D29FC1}"/>
                </a:ext>
              </a:extLst>
            </p:cNvPr>
            <p:cNvSpPr/>
            <p:nvPr/>
          </p:nvSpPr>
          <p:spPr>
            <a:xfrm>
              <a:off x="3071616" y="3190528"/>
              <a:ext cx="2541572" cy="274320"/>
            </a:xfrm>
            <a:prstGeom prst="roundRect">
              <a:avLst>
                <a:gd name="adj" fmla="val 686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System Identification</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5" name="Rounded Rectangle 146">
              <a:extLst>
                <a:ext uri="{FF2B5EF4-FFF2-40B4-BE49-F238E27FC236}">
                  <a16:creationId xmlns:a16="http://schemas.microsoft.com/office/drawing/2014/main" id="{6DFFFE08-6408-7DD4-538B-115607D4795C}"/>
                </a:ext>
              </a:extLst>
            </p:cNvPr>
            <p:cNvSpPr/>
            <p:nvPr/>
          </p:nvSpPr>
          <p:spPr>
            <a:xfrm>
              <a:off x="463134" y="2842911"/>
              <a:ext cx="1840110" cy="274320"/>
            </a:xfrm>
            <a:prstGeom prst="roundRect">
              <a:avLst>
                <a:gd name="adj" fmla="val 686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Damage </a:t>
              </a: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Detection</a:t>
              </a:r>
            </a:p>
          </p:txBody>
        </p:sp>
        <p:sp>
          <p:nvSpPr>
            <p:cNvPr id="66" name="Rounded Rectangle 146">
              <a:extLst>
                <a:ext uri="{FF2B5EF4-FFF2-40B4-BE49-F238E27FC236}">
                  <a16:creationId xmlns:a16="http://schemas.microsoft.com/office/drawing/2014/main" id="{1DD900AE-A9BA-BCD2-9FCC-5DBB83A3A39C}"/>
                </a:ext>
              </a:extLst>
            </p:cNvPr>
            <p:cNvSpPr/>
            <p:nvPr/>
          </p:nvSpPr>
          <p:spPr>
            <a:xfrm>
              <a:off x="467348" y="3842351"/>
              <a:ext cx="1194766"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Config</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7" name="Rounded Rectangle 146">
              <a:extLst>
                <a:ext uri="{FF2B5EF4-FFF2-40B4-BE49-F238E27FC236}">
                  <a16:creationId xmlns:a16="http://schemas.microsoft.com/office/drawing/2014/main" id="{92B7ADBD-DAB7-AA7F-30E4-18E09C3C3352}"/>
                </a:ext>
              </a:extLst>
            </p:cNvPr>
            <p:cNvSpPr/>
            <p:nvPr/>
          </p:nvSpPr>
          <p:spPr>
            <a:xfrm>
              <a:off x="1730589" y="3847919"/>
              <a:ext cx="1271669"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Sense</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68" name="Rounded Rectangle 146">
              <a:extLst>
                <a:ext uri="{FF2B5EF4-FFF2-40B4-BE49-F238E27FC236}">
                  <a16:creationId xmlns:a16="http://schemas.microsoft.com/office/drawing/2014/main" id="{40293196-104C-3899-BB8A-3989EB48F97F}"/>
                </a:ext>
              </a:extLst>
            </p:cNvPr>
            <p:cNvSpPr/>
            <p:nvPr/>
          </p:nvSpPr>
          <p:spPr>
            <a:xfrm>
              <a:off x="3070733" y="3845115"/>
              <a:ext cx="1271669"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File</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95" name="Rounded Rectangle 146">
              <a:extLst>
                <a:ext uri="{FF2B5EF4-FFF2-40B4-BE49-F238E27FC236}">
                  <a16:creationId xmlns:a16="http://schemas.microsoft.com/office/drawing/2014/main" id="{A77F8CEC-37EA-1359-2BD3-551740318511}"/>
                </a:ext>
              </a:extLst>
            </p:cNvPr>
            <p:cNvSpPr/>
            <p:nvPr/>
          </p:nvSpPr>
          <p:spPr>
            <a:xfrm>
              <a:off x="2366423" y="2840659"/>
              <a:ext cx="1840110" cy="274320"/>
            </a:xfrm>
            <a:prstGeom prst="roundRect">
              <a:avLst>
                <a:gd name="adj" fmla="val 686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Notification</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96" name="Rounded Rectangle 146">
              <a:extLst>
                <a:ext uri="{FF2B5EF4-FFF2-40B4-BE49-F238E27FC236}">
                  <a16:creationId xmlns:a16="http://schemas.microsoft.com/office/drawing/2014/main" id="{6289D5A5-C8BB-85F7-AB8B-54B03346DB0B}"/>
                </a:ext>
              </a:extLst>
            </p:cNvPr>
            <p:cNvSpPr/>
            <p:nvPr/>
          </p:nvSpPr>
          <p:spPr>
            <a:xfrm>
              <a:off x="4270069" y="2840659"/>
              <a:ext cx="1343119" cy="274320"/>
            </a:xfrm>
            <a:prstGeom prst="roundRect">
              <a:avLst>
                <a:gd name="adj" fmla="val 686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a:t>
              </a:r>
            </a:p>
          </p:txBody>
        </p:sp>
      </p:grpSp>
      <p:sp>
        <p:nvSpPr>
          <p:cNvPr id="106" name="Rounded Rectangle 146">
            <a:extLst>
              <a:ext uri="{FF2B5EF4-FFF2-40B4-BE49-F238E27FC236}">
                <a16:creationId xmlns:a16="http://schemas.microsoft.com/office/drawing/2014/main" id="{8F661D11-EC34-7684-F0D1-9C9F10D4A4C5}"/>
              </a:ext>
            </a:extLst>
          </p:cNvPr>
          <p:cNvSpPr/>
          <p:nvPr/>
        </p:nvSpPr>
        <p:spPr>
          <a:xfrm>
            <a:off x="217438" y="1155479"/>
            <a:ext cx="5505450" cy="617547"/>
          </a:xfrm>
          <a:prstGeom prst="roundRect">
            <a:avLst>
              <a:gd name="adj" fmla="val 0"/>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07" name="Rounded Rectangle 146">
            <a:extLst>
              <a:ext uri="{FF2B5EF4-FFF2-40B4-BE49-F238E27FC236}">
                <a16:creationId xmlns:a16="http://schemas.microsoft.com/office/drawing/2014/main" id="{298EB339-5AA8-7B34-D1DA-4FFF649596D9}"/>
              </a:ext>
            </a:extLst>
          </p:cNvPr>
          <p:cNvSpPr/>
          <p:nvPr/>
        </p:nvSpPr>
        <p:spPr>
          <a:xfrm>
            <a:off x="324112" y="1249815"/>
            <a:ext cx="5292104" cy="450711"/>
          </a:xfrm>
          <a:prstGeom prst="roundRect">
            <a:avLst>
              <a:gd name="adj" fmla="val 11078"/>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A</a:t>
            </a: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pplication Specific Code</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08" name="Rectangle: Rounded Corners 107">
            <a:extLst>
              <a:ext uri="{FF2B5EF4-FFF2-40B4-BE49-F238E27FC236}">
                <a16:creationId xmlns:a16="http://schemas.microsoft.com/office/drawing/2014/main" id="{9B1B2755-0557-57BD-8035-A98F0C210782}"/>
              </a:ext>
            </a:extLst>
          </p:cNvPr>
          <p:cNvSpPr/>
          <p:nvPr/>
        </p:nvSpPr>
        <p:spPr>
          <a:xfrm>
            <a:off x="317979" y="1936514"/>
            <a:ext cx="5307053" cy="1702995"/>
          </a:xfrm>
          <a:prstGeom prst="roundRect">
            <a:avLst>
              <a:gd name="adj" fmla="val 1213"/>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90279386-55D0-76C4-F8DC-279BD1F9E8D7}"/>
              </a:ext>
            </a:extLst>
          </p:cNvPr>
          <p:cNvGrpSpPr/>
          <p:nvPr/>
        </p:nvGrpSpPr>
        <p:grpSpPr>
          <a:xfrm>
            <a:off x="5889964" y="5723448"/>
            <a:ext cx="3495953" cy="338554"/>
            <a:chOff x="5889964" y="5723448"/>
            <a:chExt cx="3495953" cy="338554"/>
          </a:xfrm>
        </p:grpSpPr>
        <p:pic>
          <p:nvPicPr>
            <p:cNvPr id="114" name="Picture 113" descr="A blue arrows on a black background&#10;&#10;Description automatically generated">
              <a:extLst>
                <a:ext uri="{FF2B5EF4-FFF2-40B4-BE49-F238E27FC236}">
                  <a16:creationId xmlns:a16="http://schemas.microsoft.com/office/drawing/2014/main" id="{0AA8884C-5B9C-0822-FAC9-94EB3383D2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964" y="5758573"/>
              <a:ext cx="268304" cy="268304"/>
            </a:xfrm>
            <a:prstGeom prst="rect">
              <a:avLst/>
            </a:prstGeom>
          </p:spPr>
        </p:pic>
        <p:sp>
          <p:nvSpPr>
            <p:cNvPr id="115" name="TextBox 19">
              <a:extLst>
                <a:ext uri="{FF2B5EF4-FFF2-40B4-BE49-F238E27FC236}">
                  <a16:creationId xmlns:a16="http://schemas.microsoft.com/office/drawing/2014/main" id="{E4B2A7F4-1664-A172-87C7-91E69477F0D4}"/>
                </a:ext>
              </a:extLst>
            </p:cNvPr>
            <p:cNvSpPr txBox="1"/>
            <p:nvPr/>
          </p:nvSpPr>
          <p:spPr>
            <a:xfrm>
              <a:off x="6204384" y="5723448"/>
              <a:ext cx="318153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Hardware</a:t>
              </a:r>
            </a:p>
          </p:txBody>
        </p:sp>
      </p:grpSp>
      <p:grpSp>
        <p:nvGrpSpPr>
          <p:cNvPr id="136" name="Group 135">
            <a:extLst>
              <a:ext uri="{FF2B5EF4-FFF2-40B4-BE49-F238E27FC236}">
                <a16:creationId xmlns:a16="http://schemas.microsoft.com/office/drawing/2014/main" id="{B0FE2A75-164A-B1C5-F83B-CA41249A0569}"/>
              </a:ext>
            </a:extLst>
          </p:cNvPr>
          <p:cNvGrpSpPr/>
          <p:nvPr/>
        </p:nvGrpSpPr>
        <p:grpSpPr>
          <a:xfrm>
            <a:off x="5889964" y="1265491"/>
            <a:ext cx="3616913" cy="338554"/>
            <a:chOff x="5889964" y="1265491"/>
            <a:chExt cx="3616913" cy="338554"/>
          </a:xfrm>
        </p:grpSpPr>
        <p:pic>
          <p:nvPicPr>
            <p:cNvPr id="111" name="Picture 110" descr="A blue arrows on a black background&#10;&#10;Description automatically generated">
              <a:extLst>
                <a:ext uri="{FF2B5EF4-FFF2-40B4-BE49-F238E27FC236}">
                  <a16:creationId xmlns:a16="http://schemas.microsoft.com/office/drawing/2014/main" id="{52B68963-C5A3-1418-5FAD-E3DF010F60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964" y="1330100"/>
              <a:ext cx="268304" cy="268304"/>
            </a:xfrm>
            <a:prstGeom prst="rect">
              <a:avLst/>
            </a:prstGeom>
          </p:spPr>
        </p:pic>
        <p:sp>
          <p:nvSpPr>
            <p:cNvPr id="124" name="TextBox 16">
              <a:extLst>
                <a:ext uri="{FF2B5EF4-FFF2-40B4-BE49-F238E27FC236}">
                  <a16:creationId xmlns:a16="http://schemas.microsoft.com/office/drawing/2014/main" id="{BA80F51D-BA6E-E17C-9F8B-A0B774EE3D3F}"/>
                </a:ext>
              </a:extLst>
            </p:cNvPr>
            <p:cNvSpPr txBox="1"/>
            <p:nvPr/>
          </p:nvSpPr>
          <p:spPr>
            <a:xfrm>
              <a:off x="6325344" y="1265491"/>
              <a:ext cx="318153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Application</a:t>
              </a:r>
            </a:p>
          </p:txBody>
        </p:sp>
      </p:grpSp>
      <p:grpSp>
        <p:nvGrpSpPr>
          <p:cNvPr id="134" name="Group 133">
            <a:extLst>
              <a:ext uri="{FF2B5EF4-FFF2-40B4-BE49-F238E27FC236}">
                <a16:creationId xmlns:a16="http://schemas.microsoft.com/office/drawing/2014/main" id="{5DEA7217-63F3-D4A2-81E4-F5C5C2496333}"/>
              </a:ext>
            </a:extLst>
          </p:cNvPr>
          <p:cNvGrpSpPr/>
          <p:nvPr/>
        </p:nvGrpSpPr>
        <p:grpSpPr>
          <a:xfrm>
            <a:off x="5889964" y="2069527"/>
            <a:ext cx="5834713" cy="2202636"/>
            <a:chOff x="5889964" y="2452910"/>
            <a:chExt cx="5834713" cy="2202636"/>
          </a:xfrm>
        </p:grpSpPr>
        <p:pic>
          <p:nvPicPr>
            <p:cNvPr id="112" name="Picture 111" descr="A blue arrows on a black background&#10;&#10;Description automatically generated">
              <a:extLst>
                <a:ext uri="{FF2B5EF4-FFF2-40B4-BE49-F238E27FC236}">
                  <a16:creationId xmlns:a16="http://schemas.microsoft.com/office/drawing/2014/main" id="{46B39DD3-4C61-AF89-40DB-65A826F79F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964" y="2500424"/>
              <a:ext cx="268304" cy="268304"/>
            </a:xfrm>
            <a:prstGeom prst="rect">
              <a:avLst/>
            </a:prstGeom>
          </p:spPr>
        </p:pic>
        <p:sp>
          <p:nvSpPr>
            <p:cNvPr id="122" name="TextBox 13">
              <a:extLst>
                <a:ext uri="{FF2B5EF4-FFF2-40B4-BE49-F238E27FC236}">
                  <a16:creationId xmlns:a16="http://schemas.microsoft.com/office/drawing/2014/main" id="{92252AE9-5070-89CB-DF58-5C6D05416297}"/>
                </a:ext>
              </a:extLst>
            </p:cNvPr>
            <p:cNvSpPr txBox="1"/>
            <p:nvPr/>
          </p:nvSpPr>
          <p:spPr>
            <a:xfrm>
              <a:off x="6204386" y="2452910"/>
              <a:ext cx="431756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Middleware </a:t>
              </a:r>
            </a:p>
          </p:txBody>
        </p:sp>
        <p:sp>
          <p:nvSpPr>
            <p:cNvPr id="126" name="TextBox 19">
              <a:extLst>
                <a:ext uri="{FF2B5EF4-FFF2-40B4-BE49-F238E27FC236}">
                  <a16:creationId xmlns:a16="http://schemas.microsoft.com/office/drawing/2014/main" id="{57E02B11-FB92-6EB3-17DD-88EB1BD3C4F0}"/>
                </a:ext>
              </a:extLst>
            </p:cNvPr>
            <p:cNvSpPr txBox="1"/>
            <p:nvPr/>
          </p:nvSpPr>
          <p:spPr>
            <a:xfrm>
              <a:off x="6232362" y="2759834"/>
              <a:ext cx="5492315" cy="189571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600" b="1" dirty="0">
                  <a:solidFill>
                    <a:schemeClr val="tx2">
                      <a:lumMod val="60000"/>
                      <a:lumOff val="40000"/>
                    </a:schemeClr>
                  </a:solidFill>
                  <a:latin typeface="Times New Roman" panose="02020603050405020304" pitchFamily="18" charset="0"/>
                  <a:ea typeface="ADLaM Display" panose="02010000000000000000" pitchFamily="2" charset="0"/>
                  <a:cs typeface="Times New Roman" panose="02020603050405020304" pitchFamily="18" charset="0"/>
                </a:rPr>
                <a:t>RTOS – Task Scheduling</a:t>
              </a:r>
            </a:p>
            <a:p>
              <a:pPr marL="285750" indent="-285750">
                <a:lnSpc>
                  <a:spcPct val="150000"/>
                </a:lnSpc>
                <a:buFont typeface="Arial" panose="020B0604020202020204" pitchFamily="34" charset="0"/>
                <a:buChar char="•"/>
              </a:pPr>
              <a:r>
                <a:rPr lang="en-US" sz="1600" b="1" dirty="0">
                  <a:solidFill>
                    <a:schemeClr val="tx2">
                      <a:lumMod val="60000"/>
                      <a:lumOff val="40000"/>
                    </a:schemeClr>
                  </a:solidFill>
                  <a:latin typeface="Times New Roman" panose="02020603050405020304" pitchFamily="18" charset="0"/>
                  <a:ea typeface="ADLaM Display" panose="02010000000000000000" pitchFamily="2" charset="0"/>
                  <a:cs typeface="Times New Roman" panose="02020603050405020304" pitchFamily="18" charset="0"/>
                </a:rPr>
                <a:t>FS – File Operation</a:t>
              </a:r>
            </a:p>
            <a:p>
              <a:pPr marL="285750" indent="-285750">
                <a:lnSpc>
                  <a:spcPct val="150000"/>
                </a:lnSpc>
                <a:buFont typeface="Arial" panose="020B0604020202020204" pitchFamily="34" charset="0"/>
                <a:buChar char="•"/>
              </a:pPr>
              <a:r>
                <a:rPr lang="en-US" sz="1600" b="1" dirty="0">
                  <a:solidFill>
                    <a:schemeClr val="tx2">
                      <a:lumMod val="60000"/>
                      <a:lumOff val="40000"/>
                    </a:schemeClr>
                  </a:solidFill>
                  <a:latin typeface="Times New Roman" panose="02020603050405020304" pitchFamily="18" charset="0"/>
                  <a:ea typeface="ADLaM Display" panose="02010000000000000000" pitchFamily="2" charset="0"/>
                  <a:cs typeface="Times New Roman" panose="02020603050405020304" pitchFamily="18" charset="0"/>
                </a:rPr>
                <a:t>TCP/IP &amp; MQTT – Internet Communication</a:t>
              </a:r>
            </a:p>
            <a:p>
              <a:pPr marL="285750" indent="-285750">
                <a:lnSpc>
                  <a:spcPct val="150000"/>
                </a:lnSpc>
                <a:buFont typeface="Arial" panose="020B0604020202020204" pitchFamily="34" charset="0"/>
                <a:buChar char="•"/>
              </a:pPr>
              <a:r>
                <a:rPr lang="en-US" sz="1600" b="1" dirty="0">
                  <a:solidFill>
                    <a:schemeClr val="tx2">
                      <a:lumMod val="60000"/>
                      <a:lumOff val="40000"/>
                    </a:schemeClr>
                  </a:solidFill>
                  <a:latin typeface="Times New Roman" panose="02020603050405020304" pitchFamily="18" charset="0"/>
                  <a:ea typeface="ADLaM Display" panose="02010000000000000000" pitchFamily="2" charset="0"/>
                  <a:cs typeface="Times New Roman" panose="02020603050405020304" pitchFamily="18" charset="0"/>
                </a:rPr>
                <a:t>DSP/AI – Onboard Computing</a:t>
              </a:r>
            </a:p>
            <a:p>
              <a:pPr marL="285750" indent="-285750">
                <a:lnSpc>
                  <a:spcPct val="150000"/>
                </a:lnSpc>
                <a:buFont typeface="Arial" panose="020B0604020202020204" pitchFamily="34" charset="0"/>
                <a:buChar char="•"/>
              </a:pPr>
              <a:r>
                <a:rPr lang="en-US" sz="1600" b="1" dirty="0" err="1">
                  <a:solidFill>
                    <a:srgbClr val="FF0000"/>
                  </a:solidFill>
                  <a:latin typeface="Times New Roman" panose="02020603050405020304" pitchFamily="18" charset="0"/>
                  <a:ea typeface="ADLaM Display" panose="02010000000000000000" pitchFamily="2" charset="0"/>
                  <a:cs typeface="Times New Roman" panose="02020603050405020304" pitchFamily="18" charset="0"/>
                </a:rPr>
                <a:t>TinySHM</a:t>
              </a:r>
              <a:r>
                <a:rPr lang="en-US" sz="1600" b="1" dirty="0">
                  <a:solidFill>
                    <a:schemeClr val="tx2">
                      <a:lumMod val="60000"/>
                      <a:lumOff val="40000"/>
                    </a:schemeClr>
                  </a:solidFill>
                  <a:latin typeface="Times New Roman" panose="02020603050405020304" pitchFamily="18" charset="0"/>
                  <a:ea typeface="ADLaM Display" panose="02010000000000000000" pitchFamily="2" charset="0"/>
                  <a:cs typeface="Times New Roman" panose="02020603050405020304" pitchFamily="18" charset="0"/>
                </a:rPr>
                <a:t> – Commonly Used Functions in App Layer</a:t>
              </a:r>
            </a:p>
          </p:txBody>
        </p:sp>
      </p:grpSp>
      <p:grpSp>
        <p:nvGrpSpPr>
          <p:cNvPr id="132" name="Group 131">
            <a:extLst>
              <a:ext uri="{FF2B5EF4-FFF2-40B4-BE49-F238E27FC236}">
                <a16:creationId xmlns:a16="http://schemas.microsoft.com/office/drawing/2014/main" id="{C6798729-12BF-8FE7-3406-6A0A5E501EBA}"/>
              </a:ext>
            </a:extLst>
          </p:cNvPr>
          <p:cNvGrpSpPr/>
          <p:nvPr/>
        </p:nvGrpSpPr>
        <p:grpSpPr>
          <a:xfrm>
            <a:off x="5889964" y="4874627"/>
            <a:ext cx="4992932" cy="708608"/>
            <a:chOff x="5889964" y="4874627"/>
            <a:chExt cx="4992932" cy="708608"/>
          </a:xfrm>
        </p:grpSpPr>
        <p:pic>
          <p:nvPicPr>
            <p:cNvPr id="113" name="Picture 112" descr="A blue arrows on a black background&#10;&#10;Description automatically generated">
              <a:extLst>
                <a:ext uri="{FF2B5EF4-FFF2-40B4-BE49-F238E27FC236}">
                  <a16:creationId xmlns:a16="http://schemas.microsoft.com/office/drawing/2014/main" id="{BFEF9DDA-B6C8-DFF6-48E7-28B926A17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964" y="4939909"/>
              <a:ext cx="268304" cy="268304"/>
            </a:xfrm>
            <a:prstGeom prst="rect">
              <a:avLst/>
            </a:prstGeom>
          </p:spPr>
        </p:pic>
        <p:sp>
          <p:nvSpPr>
            <p:cNvPr id="120" name="TextBox 7">
              <a:extLst>
                <a:ext uri="{FF2B5EF4-FFF2-40B4-BE49-F238E27FC236}">
                  <a16:creationId xmlns:a16="http://schemas.microsoft.com/office/drawing/2014/main" id="{F6A2B2FE-BA60-B286-5649-ED502EC4857D}"/>
                </a:ext>
              </a:extLst>
            </p:cNvPr>
            <p:cNvSpPr txBox="1"/>
            <p:nvPr/>
          </p:nvSpPr>
          <p:spPr>
            <a:xfrm>
              <a:off x="6204385" y="4874627"/>
              <a:ext cx="467851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Drivers</a:t>
              </a:r>
            </a:p>
          </p:txBody>
        </p:sp>
        <p:sp>
          <p:nvSpPr>
            <p:cNvPr id="128" name="TextBox 19">
              <a:extLst>
                <a:ext uri="{FF2B5EF4-FFF2-40B4-BE49-F238E27FC236}">
                  <a16:creationId xmlns:a16="http://schemas.microsoft.com/office/drawing/2014/main" id="{1FC625AB-5108-8153-A36E-373204967E87}"/>
                </a:ext>
              </a:extLst>
            </p:cNvPr>
            <p:cNvSpPr txBox="1"/>
            <p:nvPr/>
          </p:nvSpPr>
          <p:spPr>
            <a:xfrm>
              <a:off x="6232362" y="5165813"/>
              <a:ext cx="2568141" cy="4174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600" b="1" dirty="0">
                  <a:solidFill>
                    <a:schemeClr val="tx2">
                      <a:lumMod val="60000"/>
                      <a:lumOff val="40000"/>
                    </a:schemeClr>
                  </a:solidFill>
                  <a:latin typeface="Times New Roman" panose="02020603050405020304" pitchFamily="18" charset="0"/>
                  <a:ea typeface="ADLaM Display" panose="02010000000000000000" pitchFamily="2" charset="0"/>
                  <a:cs typeface="Times New Roman" panose="02020603050405020304" pitchFamily="18" charset="0"/>
                </a:rPr>
                <a:t>Platform-specific</a:t>
              </a:r>
            </a:p>
          </p:txBody>
        </p:sp>
      </p:grpSp>
    </p:spTree>
    <p:extLst>
      <p:ext uri="{BB962C8B-B14F-4D97-AF65-F5344CB8AC3E}">
        <p14:creationId xmlns:p14="http://schemas.microsoft.com/office/powerpoint/2010/main" val="125668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15</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01 P</a:t>
            </a:r>
            <a:r>
              <a:rPr lang="en-US" altLang="zh-CN" sz="1200" b="1" dirty="0">
                <a:solidFill>
                  <a:srgbClr val="FFD700"/>
                </a:solidFill>
                <a:latin typeface="Times New Roman" panose="02020603050405020304" pitchFamily="18" charset="0"/>
                <a:cs typeface="Times New Roman" panose="02020603050405020304" pitchFamily="18" charset="0"/>
              </a:rPr>
              <a:t>rototype</a:t>
            </a:r>
            <a:r>
              <a:rPr lang="en-US" sz="1200" b="1" dirty="0">
                <a:solidFill>
                  <a:srgbClr val="FFD700"/>
                </a:solidFill>
                <a:latin typeface="Times New Roman" panose="02020603050405020304" pitchFamily="18" charset="0"/>
                <a:cs typeface="Times New Roman" panose="02020603050405020304" pitchFamily="18" charset="0"/>
              </a:rPr>
              <a:t> Development</a:t>
            </a:r>
            <a:r>
              <a:rPr lang="en-US" sz="1200" b="1"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TinySHM</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4" y="499360"/>
            <a:ext cx="1688511"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1-6 </a:t>
            </a:r>
            <a:r>
              <a:rPr lang="en-US" sz="2000" b="1" dirty="0" err="1">
                <a:solidFill>
                  <a:srgbClr val="43507A"/>
                </a:solidFill>
                <a:latin typeface="Times New Roman" panose="02020603050405020304" pitchFamily="18" charset="0"/>
                <a:cs typeface="Times New Roman" panose="02020603050405020304" pitchFamily="18" charset="0"/>
              </a:rPr>
              <a:t>TinySHM</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8C9A2820-EC02-1037-C5E4-D2B8FA921DDE}"/>
              </a:ext>
            </a:extLst>
          </p:cNvPr>
          <p:cNvSpPr/>
          <p:nvPr/>
        </p:nvSpPr>
        <p:spPr>
          <a:xfrm>
            <a:off x="302214" y="474625"/>
            <a:ext cx="1688512"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0C18C272-C131-2500-41E7-A5106BA185D2}"/>
              </a:ext>
            </a:extLst>
          </p:cNvPr>
          <p:cNvSpPr/>
          <p:nvPr/>
        </p:nvSpPr>
        <p:spPr>
          <a:xfrm>
            <a:off x="5979708" y="1494033"/>
            <a:ext cx="2894458" cy="2800622"/>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4D12AFD-20A4-4BAB-FE8A-979B07B17417}"/>
              </a:ext>
            </a:extLst>
          </p:cNvPr>
          <p:cNvSpPr txBox="1"/>
          <p:nvPr/>
        </p:nvSpPr>
        <p:spPr>
          <a:xfrm>
            <a:off x="5976449" y="1155479"/>
            <a:ext cx="2897751"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a:t>
            </a:r>
            <a:r>
              <a:rPr lang="en-US" sz="1600" b="1" dirty="0" err="1">
                <a:solidFill>
                  <a:srgbClr val="43507A"/>
                </a:solidFill>
                <a:latin typeface="Times New Roman" panose="02020603050405020304" pitchFamily="18" charset="0"/>
                <a:cs typeface="Times New Roman" panose="02020603050405020304" pitchFamily="18" charset="0"/>
              </a:rPr>
              <a:t>T</a:t>
            </a:r>
            <a:r>
              <a:rPr lang="en-US" altLang="zh-CN" sz="1600" b="1" dirty="0" err="1">
                <a:solidFill>
                  <a:srgbClr val="43507A"/>
                </a:solidFill>
                <a:latin typeface="Times New Roman" panose="02020603050405020304" pitchFamily="18" charset="0"/>
                <a:cs typeface="Times New Roman" panose="02020603050405020304" pitchFamily="18" charset="0"/>
              </a:rPr>
              <a:t>inySHM</a:t>
            </a:r>
            <a:r>
              <a:rPr lang="en-US" altLang="zh-CN" sz="1600" b="1" dirty="0">
                <a:solidFill>
                  <a:srgbClr val="43507A"/>
                </a:solidFill>
                <a:latin typeface="Times New Roman" panose="02020603050405020304" pitchFamily="18" charset="0"/>
                <a:cs typeface="Times New Roman" panose="02020603050405020304" pitchFamily="18" charset="0"/>
              </a:rPr>
              <a:t> Math</a:t>
            </a:r>
            <a:endParaRPr lang="en-US" sz="1100" b="1" dirty="0">
              <a:solidFill>
                <a:srgbClr val="43507A"/>
              </a:solidFill>
              <a:latin typeface="Times New Roman" panose="02020603050405020304" pitchFamily="18" charset="0"/>
              <a:cs typeface="Times New Roman" panose="02020603050405020304" pitchFamily="18" charset="0"/>
            </a:endParaRPr>
          </a:p>
        </p:txBody>
      </p:sp>
      <p:sp>
        <p:nvSpPr>
          <p:cNvPr id="42" name="TextBox 19">
            <a:extLst>
              <a:ext uri="{FF2B5EF4-FFF2-40B4-BE49-F238E27FC236}">
                <a16:creationId xmlns:a16="http://schemas.microsoft.com/office/drawing/2014/main" id="{90EEA283-4473-8F82-2F04-5AEF3030EA6A}"/>
              </a:ext>
            </a:extLst>
          </p:cNvPr>
          <p:cNvSpPr txBox="1"/>
          <p:nvPr/>
        </p:nvSpPr>
        <p:spPr>
          <a:xfrm>
            <a:off x="6112280" y="1494033"/>
            <a:ext cx="2705413" cy="22640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Matrix Multiplication</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Convolution</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Eigen Value Computation</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Singular Value Decomposition</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a:t>
            </a:r>
          </a:p>
        </p:txBody>
      </p:sp>
      <p:sp>
        <p:nvSpPr>
          <p:cNvPr id="73" name="Rectangle 72">
            <a:extLst>
              <a:ext uri="{FF2B5EF4-FFF2-40B4-BE49-F238E27FC236}">
                <a16:creationId xmlns:a16="http://schemas.microsoft.com/office/drawing/2014/main" id="{42511266-A348-E547-A886-897C5A64349B}"/>
              </a:ext>
            </a:extLst>
          </p:cNvPr>
          <p:cNvSpPr/>
          <p:nvPr/>
        </p:nvSpPr>
        <p:spPr>
          <a:xfrm>
            <a:off x="8994700" y="1494839"/>
            <a:ext cx="2888110" cy="2799815"/>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19">
            <a:extLst>
              <a:ext uri="{FF2B5EF4-FFF2-40B4-BE49-F238E27FC236}">
                <a16:creationId xmlns:a16="http://schemas.microsoft.com/office/drawing/2014/main" id="{34B0D8AB-2882-0CD1-DBDE-411DF8AA764B}"/>
              </a:ext>
            </a:extLst>
          </p:cNvPr>
          <p:cNvSpPr txBox="1"/>
          <p:nvPr/>
        </p:nvSpPr>
        <p:spPr>
          <a:xfrm>
            <a:off x="9101401" y="1493504"/>
            <a:ext cx="2781408" cy="1868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Up-sampling &amp; Down-sampling</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Discrete Wavelet Transform</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Independent Component Analyses</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a:t>
            </a:r>
          </a:p>
        </p:txBody>
      </p:sp>
      <p:sp>
        <p:nvSpPr>
          <p:cNvPr id="80" name="Rectangle 79">
            <a:extLst>
              <a:ext uri="{FF2B5EF4-FFF2-40B4-BE49-F238E27FC236}">
                <a16:creationId xmlns:a16="http://schemas.microsoft.com/office/drawing/2014/main" id="{1C547753-EFFD-ECAE-B10C-93FB7A22D494}"/>
              </a:ext>
            </a:extLst>
          </p:cNvPr>
          <p:cNvSpPr/>
          <p:nvPr/>
        </p:nvSpPr>
        <p:spPr>
          <a:xfrm>
            <a:off x="5969803" y="4723834"/>
            <a:ext cx="5986201" cy="1557029"/>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9898E8D0-F49C-AD71-4E64-AC8F7FCD753C}"/>
              </a:ext>
            </a:extLst>
          </p:cNvPr>
          <p:cNvSpPr txBox="1"/>
          <p:nvPr/>
        </p:nvSpPr>
        <p:spPr>
          <a:xfrm>
            <a:off x="5969804" y="4379267"/>
            <a:ext cx="5986201" cy="344567"/>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a:t>
            </a:r>
            <a:r>
              <a:rPr lang="en-US" sz="1600" b="1" dirty="0" err="1">
                <a:solidFill>
                  <a:srgbClr val="43507A"/>
                </a:solidFill>
                <a:latin typeface="Times New Roman" panose="02020603050405020304" pitchFamily="18" charset="0"/>
                <a:cs typeface="Times New Roman" panose="02020603050405020304" pitchFamily="18" charset="0"/>
              </a:rPr>
              <a:t>T</a:t>
            </a:r>
            <a:r>
              <a:rPr lang="en-US" altLang="zh-CN" sz="1600" b="1" dirty="0" err="1">
                <a:solidFill>
                  <a:srgbClr val="43507A"/>
                </a:solidFill>
                <a:latin typeface="Times New Roman" panose="02020603050405020304" pitchFamily="18" charset="0"/>
                <a:cs typeface="Times New Roman" panose="02020603050405020304" pitchFamily="18" charset="0"/>
              </a:rPr>
              <a:t>inySHM</a:t>
            </a:r>
            <a:r>
              <a:rPr lang="en-US" altLang="zh-CN" sz="1600" b="1" dirty="0">
                <a:solidFill>
                  <a:srgbClr val="43507A"/>
                </a:solidFill>
                <a:latin typeface="Times New Roman" panose="02020603050405020304" pitchFamily="18" charset="0"/>
                <a:cs typeface="Times New Roman" panose="02020603050405020304" pitchFamily="18" charset="0"/>
              </a:rPr>
              <a:t> AI</a:t>
            </a:r>
            <a:endParaRPr lang="en-US" sz="1100" b="1" dirty="0">
              <a:solidFill>
                <a:srgbClr val="43507A"/>
              </a:solidFill>
              <a:latin typeface="Times New Roman" panose="02020603050405020304" pitchFamily="18" charset="0"/>
              <a:cs typeface="Times New Roman" panose="02020603050405020304" pitchFamily="18" charset="0"/>
            </a:endParaRPr>
          </a:p>
        </p:txBody>
      </p:sp>
      <p:sp>
        <p:nvSpPr>
          <p:cNvPr id="83" name="TextBox 19">
            <a:extLst>
              <a:ext uri="{FF2B5EF4-FFF2-40B4-BE49-F238E27FC236}">
                <a16:creationId xmlns:a16="http://schemas.microsoft.com/office/drawing/2014/main" id="{BF8EF47D-2F47-1CB9-48A1-91A34B947EC8}"/>
              </a:ext>
            </a:extLst>
          </p:cNvPr>
          <p:cNvSpPr txBox="1"/>
          <p:nvPr/>
        </p:nvSpPr>
        <p:spPr>
          <a:xfrm>
            <a:off x="6112280" y="4715086"/>
            <a:ext cx="5775346" cy="15254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Gaussian Process Regression</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Stochastic Process Control</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Convolutional Neural Network (CNN) </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Dense Neural Network Predictor (DNN)</a:t>
            </a:r>
          </a:p>
        </p:txBody>
      </p:sp>
      <p:grpSp>
        <p:nvGrpSpPr>
          <p:cNvPr id="72" name="Group 71">
            <a:extLst>
              <a:ext uri="{FF2B5EF4-FFF2-40B4-BE49-F238E27FC236}">
                <a16:creationId xmlns:a16="http://schemas.microsoft.com/office/drawing/2014/main" id="{3F901432-8FEB-D845-7194-876D15B2619E}"/>
              </a:ext>
            </a:extLst>
          </p:cNvPr>
          <p:cNvGrpSpPr/>
          <p:nvPr/>
        </p:nvGrpSpPr>
        <p:grpSpPr>
          <a:xfrm>
            <a:off x="317980" y="5611046"/>
            <a:ext cx="5304367" cy="587484"/>
            <a:chOff x="390445" y="5923052"/>
            <a:chExt cx="5304367" cy="587484"/>
          </a:xfrm>
        </p:grpSpPr>
        <p:sp>
          <p:nvSpPr>
            <p:cNvPr id="75" name="Rounded Rectangle 146">
              <a:extLst>
                <a:ext uri="{FF2B5EF4-FFF2-40B4-BE49-F238E27FC236}">
                  <a16:creationId xmlns:a16="http://schemas.microsoft.com/office/drawing/2014/main" id="{D1B93704-776E-FE0C-81B2-B1CDAE3C2AC5}"/>
                </a:ext>
              </a:extLst>
            </p:cNvPr>
            <p:cNvSpPr/>
            <p:nvPr/>
          </p:nvSpPr>
          <p:spPr>
            <a:xfrm>
              <a:off x="390445" y="5923052"/>
              <a:ext cx="942305" cy="587484"/>
            </a:xfrm>
            <a:prstGeom prst="roundRect">
              <a:avLst>
                <a:gd name="adj" fmla="val 6849"/>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Main </a:t>
              </a:r>
            </a:p>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Control</a:t>
              </a:r>
            </a:p>
          </p:txBody>
        </p:sp>
        <p:sp>
          <p:nvSpPr>
            <p:cNvPr id="77" name="Rounded Rectangle 146">
              <a:extLst>
                <a:ext uri="{FF2B5EF4-FFF2-40B4-BE49-F238E27FC236}">
                  <a16:creationId xmlns:a16="http://schemas.microsoft.com/office/drawing/2014/main" id="{6B23D2FB-9208-8CB0-B418-06B59BD77649}"/>
                </a:ext>
              </a:extLst>
            </p:cNvPr>
            <p:cNvSpPr/>
            <p:nvPr/>
          </p:nvSpPr>
          <p:spPr>
            <a:xfrm>
              <a:off x="1418396" y="5923052"/>
              <a:ext cx="4276416" cy="587484"/>
            </a:xfrm>
            <a:prstGeom prst="roundRect">
              <a:avLst>
                <a:gd name="adj" fmla="val 779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P</a:t>
              </a: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eripheral Components</a:t>
              </a:r>
            </a:p>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Sensing /  Communication / Interaction / Power Supply</a:t>
              </a:r>
            </a:p>
          </p:txBody>
        </p:sp>
      </p:grpSp>
      <p:grpSp>
        <p:nvGrpSpPr>
          <p:cNvPr id="79" name="Group 78">
            <a:extLst>
              <a:ext uri="{FF2B5EF4-FFF2-40B4-BE49-F238E27FC236}">
                <a16:creationId xmlns:a16="http://schemas.microsoft.com/office/drawing/2014/main" id="{896AED3E-8B01-8345-E41F-332A553A83CD}"/>
              </a:ext>
            </a:extLst>
          </p:cNvPr>
          <p:cNvGrpSpPr/>
          <p:nvPr/>
        </p:nvGrpSpPr>
        <p:grpSpPr>
          <a:xfrm>
            <a:off x="324111" y="4814764"/>
            <a:ext cx="5292104" cy="561668"/>
            <a:chOff x="390446" y="5216003"/>
            <a:chExt cx="5292104" cy="561668"/>
          </a:xfrm>
        </p:grpSpPr>
        <p:sp>
          <p:nvSpPr>
            <p:cNvPr id="82" name="Rounded Rectangle 146">
              <a:extLst>
                <a:ext uri="{FF2B5EF4-FFF2-40B4-BE49-F238E27FC236}">
                  <a16:creationId xmlns:a16="http://schemas.microsoft.com/office/drawing/2014/main" id="{169B057C-5E92-34E6-3C51-58F8882B3129}"/>
                </a:ext>
              </a:extLst>
            </p:cNvPr>
            <p:cNvSpPr/>
            <p:nvPr/>
          </p:nvSpPr>
          <p:spPr>
            <a:xfrm>
              <a:off x="390446" y="5216005"/>
              <a:ext cx="942304" cy="561666"/>
            </a:xfrm>
            <a:prstGeom prst="roundRect">
              <a:avLst>
                <a:gd name="adj" fmla="val 8405"/>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Startup Code</a:t>
              </a:r>
            </a:p>
          </p:txBody>
        </p:sp>
        <p:sp>
          <p:nvSpPr>
            <p:cNvPr id="86" name="Rounded Rectangle 146">
              <a:extLst>
                <a:ext uri="{FF2B5EF4-FFF2-40B4-BE49-F238E27FC236}">
                  <a16:creationId xmlns:a16="http://schemas.microsoft.com/office/drawing/2014/main" id="{601F903C-6080-D93D-F2A3-03CC85DC602B}"/>
                </a:ext>
              </a:extLst>
            </p:cNvPr>
            <p:cNvSpPr/>
            <p:nvPr/>
          </p:nvSpPr>
          <p:spPr>
            <a:xfrm>
              <a:off x="1418396" y="5216005"/>
              <a:ext cx="2095370" cy="561666"/>
            </a:xfrm>
            <a:prstGeom prst="roundRect">
              <a:avLst>
                <a:gd name="adj" fmla="val 958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Hardware Abstraction Drivers (R</a:t>
              </a: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egister-Level</a:t>
              </a: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a:t>
              </a:r>
            </a:p>
          </p:txBody>
        </p:sp>
        <p:sp>
          <p:nvSpPr>
            <p:cNvPr id="105" name="Rounded Rectangle 146">
              <a:extLst>
                <a:ext uri="{FF2B5EF4-FFF2-40B4-BE49-F238E27FC236}">
                  <a16:creationId xmlns:a16="http://schemas.microsoft.com/office/drawing/2014/main" id="{DE3307C9-3254-7B29-4270-A82905FF3A7A}"/>
                </a:ext>
              </a:extLst>
            </p:cNvPr>
            <p:cNvSpPr/>
            <p:nvPr/>
          </p:nvSpPr>
          <p:spPr>
            <a:xfrm>
              <a:off x="3587180" y="5216003"/>
              <a:ext cx="2095370" cy="561666"/>
            </a:xfrm>
            <a:prstGeom prst="roundRect">
              <a:avLst>
                <a:gd name="adj" fmla="val 9215"/>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Board Support Packages </a:t>
              </a:r>
            </a:p>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(Board-Level)</a:t>
              </a:r>
            </a:p>
          </p:txBody>
        </p:sp>
      </p:grpSp>
      <p:sp>
        <p:nvSpPr>
          <p:cNvPr id="106" name="Rounded Rectangle 146">
            <a:extLst>
              <a:ext uri="{FF2B5EF4-FFF2-40B4-BE49-F238E27FC236}">
                <a16:creationId xmlns:a16="http://schemas.microsoft.com/office/drawing/2014/main" id="{9DD054AC-EED0-F55D-718F-DC1755BCA71D}"/>
              </a:ext>
            </a:extLst>
          </p:cNvPr>
          <p:cNvSpPr/>
          <p:nvPr/>
        </p:nvSpPr>
        <p:spPr>
          <a:xfrm>
            <a:off x="217438" y="1827083"/>
            <a:ext cx="5505450" cy="2819934"/>
          </a:xfrm>
          <a:prstGeom prst="roundRect">
            <a:avLst>
              <a:gd name="adj" fmla="val 0"/>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07" name="Rounded Rectangle 146">
            <a:extLst>
              <a:ext uri="{FF2B5EF4-FFF2-40B4-BE49-F238E27FC236}">
                <a16:creationId xmlns:a16="http://schemas.microsoft.com/office/drawing/2014/main" id="{1A35CA5B-C321-9AE6-F3EF-8A4BF6FEC430}"/>
              </a:ext>
            </a:extLst>
          </p:cNvPr>
          <p:cNvSpPr/>
          <p:nvPr/>
        </p:nvSpPr>
        <p:spPr>
          <a:xfrm>
            <a:off x="324111" y="4294655"/>
            <a:ext cx="5292104" cy="274320"/>
          </a:xfrm>
          <a:prstGeom prst="roundRect">
            <a:avLst>
              <a:gd name="adj" fmla="val 11078"/>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Real-time Operating System (RTOS)</a:t>
            </a:r>
          </a:p>
        </p:txBody>
      </p:sp>
      <p:grpSp>
        <p:nvGrpSpPr>
          <p:cNvPr id="109" name="Group 108">
            <a:extLst>
              <a:ext uri="{FF2B5EF4-FFF2-40B4-BE49-F238E27FC236}">
                <a16:creationId xmlns:a16="http://schemas.microsoft.com/office/drawing/2014/main" id="{943711B2-76E4-C7F1-D64B-B4D551C32002}"/>
              </a:ext>
            </a:extLst>
          </p:cNvPr>
          <p:cNvGrpSpPr/>
          <p:nvPr/>
        </p:nvGrpSpPr>
        <p:grpSpPr>
          <a:xfrm>
            <a:off x="324110" y="3741713"/>
            <a:ext cx="5292106" cy="450739"/>
            <a:chOff x="390444" y="4269460"/>
            <a:chExt cx="5292106" cy="450739"/>
          </a:xfrm>
        </p:grpSpPr>
        <p:sp>
          <p:nvSpPr>
            <p:cNvPr id="110" name="Rounded Rectangle 146">
              <a:extLst>
                <a:ext uri="{FF2B5EF4-FFF2-40B4-BE49-F238E27FC236}">
                  <a16:creationId xmlns:a16="http://schemas.microsoft.com/office/drawing/2014/main" id="{AA470178-265B-1297-1092-CAE539781CCC}"/>
                </a:ext>
              </a:extLst>
            </p:cNvPr>
            <p:cNvSpPr/>
            <p:nvPr/>
          </p:nvSpPr>
          <p:spPr>
            <a:xfrm>
              <a:off x="1730589" y="4269461"/>
              <a:ext cx="1271670" cy="450738"/>
            </a:xfrm>
            <a:prstGeom prst="roundRect">
              <a:avLst>
                <a:gd name="adj" fmla="val 12398"/>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TCP/IP &amp; MQTT</a:t>
              </a:r>
            </a:p>
          </p:txBody>
        </p:sp>
        <p:sp>
          <p:nvSpPr>
            <p:cNvPr id="111" name="Rounded Rectangle 146">
              <a:extLst>
                <a:ext uri="{FF2B5EF4-FFF2-40B4-BE49-F238E27FC236}">
                  <a16:creationId xmlns:a16="http://schemas.microsoft.com/office/drawing/2014/main" id="{BD32814A-FE24-2C45-6C81-DF936C84142B}"/>
                </a:ext>
              </a:extLst>
            </p:cNvPr>
            <p:cNvSpPr/>
            <p:nvPr/>
          </p:nvSpPr>
          <p:spPr>
            <a:xfrm>
              <a:off x="390444" y="4269461"/>
              <a:ext cx="1271669" cy="450737"/>
            </a:xfrm>
            <a:prstGeom prst="roundRect">
              <a:avLst>
                <a:gd name="adj" fmla="val 8172"/>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F</a:t>
              </a: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ile </a:t>
              </a: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System</a:t>
              </a:r>
            </a:p>
          </p:txBody>
        </p:sp>
        <p:sp>
          <p:nvSpPr>
            <p:cNvPr id="112" name="Rounded Rectangle 146">
              <a:extLst>
                <a:ext uri="{FF2B5EF4-FFF2-40B4-BE49-F238E27FC236}">
                  <a16:creationId xmlns:a16="http://schemas.microsoft.com/office/drawing/2014/main" id="{9DF3C0DA-2AD0-B66F-0092-37C1977B47B4}"/>
                </a:ext>
              </a:extLst>
            </p:cNvPr>
            <p:cNvSpPr/>
            <p:nvPr/>
          </p:nvSpPr>
          <p:spPr>
            <a:xfrm>
              <a:off x="3070735" y="4269461"/>
              <a:ext cx="1271670" cy="450738"/>
            </a:xfrm>
            <a:prstGeom prst="roundRect">
              <a:avLst>
                <a:gd name="adj" fmla="val 10990"/>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Digital Signal Processing</a:t>
              </a:r>
            </a:p>
          </p:txBody>
        </p:sp>
        <p:sp>
          <p:nvSpPr>
            <p:cNvPr id="113" name="Rounded Rectangle 146">
              <a:extLst>
                <a:ext uri="{FF2B5EF4-FFF2-40B4-BE49-F238E27FC236}">
                  <a16:creationId xmlns:a16="http://schemas.microsoft.com/office/drawing/2014/main" id="{575AAB8B-6C91-E212-62C3-7F8403799527}"/>
                </a:ext>
              </a:extLst>
            </p:cNvPr>
            <p:cNvSpPr/>
            <p:nvPr/>
          </p:nvSpPr>
          <p:spPr>
            <a:xfrm>
              <a:off x="4410880" y="4269460"/>
              <a:ext cx="1271670" cy="450738"/>
            </a:xfrm>
            <a:prstGeom prst="roundRect">
              <a:avLst>
                <a:gd name="adj" fmla="val 12046"/>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Edge AI Framework</a:t>
              </a:r>
            </a:p>
          </p:txBody>
        </p:sp>
      </p:grpSp>
      <p:grpSp>
        <p:nvGrpSpPr>
          <p:cNvPr id="114" name="Group 113">
            <a:extLst>
              <a:ext uri="{FF2B5EF4-FFF2-40B4-BE49-F238E27FC236}">
                <a16:creationId xmlns:a16="http://schemas.microsoft.com/office/drawing/2014/main" id="{F92E5A9A-F204-ABF5-F970-852966C435F1}"/>
              </a:ext>
            </a:extLst>
          </p:cNvPr>
          <p:cNvGrpSpPr/>
          <p:nvPr/>
        </p:nvGrpSpPr>
        <p:grpSpPr>
          <a:xfrm>
            <a:off x="317979" y="1936514"/>
            <a:ext cx="5304368" cy="1702997"/>
            <a:chOff x="390444" y="2491715"/>
            <a:chExt cx="5304368" cy="1702997"/>
          </a:xfrm>
        </p:grpSpPr>
        <p:sp>
          <p:nvSpPr>
            <p:cNvPr id="115" name="Rounded Rectangle 146">
              <a:extLst>
                <a:ext uri="{FF2B5EF4-FFF2-40B4-BE49-F238E27FC236}">
                  <a16:creationId xmlns:a16="http://schemas.microsoft.com/office/drawing/2014/main" id="{B4378D59-9066-5815-4163-079E04C4252F}"/>
                </a:ext>
              </a:extLst>
            </p:cNvPr>
            <p:cNvSpPr/>
            <p:nvPr/>
          </p:nvSpPr>
          <p:spPr>
            <a:xfrm>
              <a:off x="390444" y="2491715"/>
              <a:ext cx="5304368" cy="1702997"/>
            </a:xfrm>
            <a:prstGeom prst="roundRect">
              <a:avLst>
                <a:gd name="adj" fmla="val 1548"/>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16" name="TextBox 6">
              <a:extLst>
                <a:ext uri="{FF2B5EF4-FFF2-40B4-BE49-F238E27FC236}">
                  <a16:creationId xmlns:a16="http://schemas.microsoft.com/office/drawing/2014/main" id="{318F4C96-A22E-DF77-EB05-BFC3BFCD408B}"/>
                </a:ext>
              </a:extLst>
            </p:cNvPr>
            <p:cNvSpPr txBox="1"/>
            <p:nvPr/>
          </p:nvSpPr>
          <p:spPr>
            <a:xfrm>
              <a:off x="390444" y="2491716"/>
              <a:ext cx="5304367"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2"/>
                  </a:solidFill>
                  <a:latin typeface="Times New Roman" panose="02020603050405020304" pitchFamily="18" charset="0"/>
                  <a:cs typeface="Times New Roman" panose="02020603050405020304" pitchFamily="18" charset="0"/>
                </a:rPr>
                <a:t>E</a:t>
              </a:r>
              <a:r>
                <a:rPr lang="en-US" altLang="zh-CN" sz="1400" dirty="0">
                  <a:solidFill>
                    <a:schemeClr val="tx2"/>
                  </a:solidFill>
                  <a:latin typeface="Times New Roman" panose="02020603050405020304" pitchFamily="18" charset="0"/>
                  <a:cs typeface="Times New Roman" panose="02020603050405020304" pitchFamily="18" charset="0"/>
                </a:rPr>
                <a:t>dge Intelligence Library for SHM Applications - </a:t>
              </a:r>
              <a:r>
                <a:rPr lang="en-US" altLang="zh-CN" sz="1400" b="1" i="1" dirty="0" err="1">
                  <a:solidFill>
                    <a:schemeClr val="tx2"/>
                  </a:solidFill>
                  <a:latin typeface="Times New Roman" panose="02020603050405020304" pitchFamily="18" charset="0"/>
                  <a:cs typeface="Times New Roman" panose="02020603050405020304" pitchFamily="18" charset="0"/>
                </a:rPr>
                <a:t>TinySHM</a:t>
              </a:r>
              <a:endParaRPr lang="en-US" sz="1400" b="1" i="1" dirty="0">
                <a:solidFill>
                  <a:schemeClr val="tx2"/>
                </a:solidFill>
                <a:latin typeface="Times New Roman" panose="02020603050405020304" pitchFamily="18" charset="0"/>
                <a:cs typeface="Times New Roman" panose="02020603050405020304" pitchFamily="18" charset="0"/>
              </a:endParaRPr>
            </a:p>
          </p:txBody>
        </p:sp>
        <p:sp>
          <p:nvSpPr>
            <p:cNvPr id="117" name="Rounded Rectangle 146">
              <a:extLst>
                <a:ext uri="{FF2B5EF4-FFF2-40B4-BE49-F238E27FC236}">
                  <a16:creationId xmlns:a16="http://schemas.microsoft.com/office/drawing/2014/main" id="{56A82684-38EC-5BDF-0CE4-F8CFC12BE9A0}"/>
                </a:ext>
              </a:extLst>
            </p:cNvPr>
            <p:cNvSpPr/>
            <p:nvPr/>
          </p:nvSpPr>
          <p:spPr>
            <a:xfrm>
              <a:off x="467349" y="3533421"/>
              <a:ext cx="1761502" cy="274320"/>
            </a:xfrm>
            <a:prstGeom prst="roundRect">
              <a:avLst>
                <a:gd name="adj" fmla="val 11078"/>
              </a:avLst>
            </a:prstGeom>
            <a:solidFill>
              <a:schemeClr val="accent4">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Math</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18" name="Rounded Rectangle 146">
              <a:extLst>
                <a:ext uri="{FF2B5EF4-FFF2-40B4-BE49-F238E27FC236}">
                  <a16:creationId xmlns:a16="http://schemas.microsoft.com/office/drawing/2014/main" id="{07899618-8A79-33D2-870E-EC0CA4C310F8}"/>
                </a:ext>
              </a:extLst>
            </p:cNvPr>
            <p:cNvSpPr/>
            <p:nvPr/>
          </p:nvSpPr>
          <p:spPr>
            <a:xfrm>
              <a:off x="2303244" y="3533421"/>
              <a:ext cx="1617776" cy="274320"/>
            </a:xfrm>
            <a:prstGeom prst="roundRect">
              <a:avLst>
                <a:gd name="adj" fmla="val 11078"/>
              </a:avLst>
            </a:prstGeom>
            <a:solidFill>
              <a:schemeClr val="accent4">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DSP</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19" name="Rounded Rectangle 146">
              <a:extLst>
                <a:ext uri="{FF2B5EF4-FFF2-40B4-BE49-F238E27FC236}">
                  <a16:creationId xmlns:a16="http://schemas.microsoft.com/office/drawing/2014/main" id="{FA4D5D95-B7E8-A730-E160-81357850C75A}"/>
                </a:ext>
              </a:extLst>
            </p:cNvPr>
            <p:cNvSpPr/>
            <p:nvPr/>
          </p:nvSpPr>
          <p:spPr>
            <a:xfrm>
              <a:off x="4410877" y="3842351"/>
              <a:ext cx="1209857"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Network</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0" name="Rounded Rectangle 146">
              <a:extLst>
                <a:ext uri="{FF2B5EF4-FFF2-40B4-BE49-F238E27FC236}">
                  <a16:creationId xmlns:a16="http://schemas.microsoft.com/office/drawing/2014/main" id="{51AC718A-31F6-B11D-3E3C-0AA716A43C61}"/>
                </a:ext>
              </a:extLst>
            </p:cNvPr>
            <p:cNvSpPr/>
            <p:nvPr/>
          </p:nvSpPr>
          <p:spPr>
            <a:xfrm>
              <a:off x="3995412" y="3533421"/>
              <a:ext cx="1617776" cy="274320"/>
            </a:xfrm>
            <a:prstGeom prst="roundRect">
              <a:avLst>
                <a:gd name="adj" fmla="val 11078"/>
              </a:avLst>
            </a:prstGeom>
            <a:solidFill>
              <a:schemeClr val="accent4">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AI</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1" name="Rounded Rectangle 146">
              <a:extLst>
                <a:ext uri="{FF2B5EF4-FFF2-40B4-BE49-F238E27FC236}">
                  <a16:creationId xmlns:a16="http://schemas.microsoft.com/office/drawing/2014/main" id="{9747C660-2D02-8E9B-3568-7259CB37A386}"/>
                </a:ext>
              </a:extLst>
            </p:cNvPr>
            <p:cNvSpPr/>
            <p:nvPr/>
          </p:nvSpPr>
          <p:spPr>
            <a:xfrm>
              <a:off x="467348" y="3190528"/>
              <a:ext cx="2534910" cy="274320"/>
            </a:xfrm>
            <a:prstGeom prst="roundRect">
              <a:avLst>
                <a:gd name="adj" fmla="val 687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Measurement</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2" name="Rounded Rectangle 146">
              <a:extLst>
                <a:ext uri="{FF2B5EF4-FFF2-40B4-BE49-F238E27FC236}">
                  <a16:creationId xmlns:a16="http://schemas.microsoft.com/office/drawing/2014/main" id="{583FACC2-7FF1-DDB3-F8F0-24BE690A20ED}"/>
                </a:ext>
              </a:extLst>
            </p:cNvPr>
            <p:cNvSpPr/>
            <p:nvPr/>
          </p:nvSpPr>
          <p:spPr>
            <a:xfrm>
              <a:off x="3071616" y="3190528"/>
              <a:ext cx="2541572" cy="274320"/>
            </a:xfrm>
            <a:prstGeom prst="roundRect">
              <a:avLst>
                <a:gd name="adj" fmla="val 686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System Identification</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3" name="Rounded Rectangle 146">
              <a:extLst>
                <a:ext uri="{FF2B5EF4-FFF2-40B4-BE49-F238E27FC236}">
                  <a16:creationId xmlns:a16="http://schemas.microsoft.com/office/drawing/2014/main" id="{17DF72E7-B966-DACB-660B-5F621A46BFC2}"/>
                </a:ext>
              </a:extLst>
            </p:cNvPr>
            <p:cNvSpPr/>
            <p:nvPr/>
          </p:nvSpPr>
          <p:spPr>
            <a:xfrm>
              <a:off x="463134" y="2842911"/>
              <a:ext cx="1840110" cy="274320"/>
            </a:xfrm>
            <a:prstGeom prst="roundRect">
              <a:avLst>
                <a:gd name="adj" fmla="val 686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Damage </a:t>
              </a: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Detection</a:t>
              </a:r>
            </a:p>
          </p:txBody>
        </p:sp>
        <p:sp>
          <p:nvSpPr>
            <p:cNvPr id="124" name="Rounded Rectangle 146">
              <a:extLst>
                <a:ext uri="{FF2B5EF4-FFF2-40B4-BE49-F238E27FC236}">
                  <a16:creationId xmlns:a16="http://schemas.microsoft.com/office/drawing/2014/main" id="{4B2B3A9C-5540-3EE4-968F-CA4A21794230}"/>
                </a:ext>
              </a:extLst>
            </p:cNvPr>
            <p:cNvSpPr/>
            <p:nvPr/>
          </p:nvSpPr>
          <p:spPr>
            <a:xfrm>
              <a:off x="467348" y="3842351"/>
              <a:ext cx="1194766"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Config</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5" name="Rounded Rectangle 146">
              <a:extLst>
                <a:ext uri="{FF2B5EF4-FFF2-40B4-BE49-F238E27FC236}">
                  <a16:creationId xmlns:a16="http://schemas.microsoft.com/office/drawing/2014/main" id="{DCFDD0D0-7E23-08D2-8E0E-856200AC3576}"/>
                </a:ext>
              </a:extLst>
            </p:cNvPr>
            <p:cNvSpPr/>
            <p:nvPr/>
          </p:nvSpPr>
          <p:spPr>
            <a:xfrm>
              <a:off x="1730589" y="3847919"/>
              <a:ext cx="1271669"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Sense</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6" name="Rounded Rectangle 146">
              <a:extLst>
                <a:ext uri="{FF2B5EF4-FFF2-40B4-BE49-F238E27FC236}">
                  <a16:creationId xmlns:a16="http://schemas.microsoft.com/office/drawing/2014/main" id="{22F72C0A-031A-6CCE-7BEC-879DD2DABEB4}"/>
                </a:ext>
              </a:extLst>
            </p:cNvPr>
            <p:cNvSpPr/>
            <p:nvPr/>
          </p:nvSpPr>
          <p:spPr>
            <a:xfrm>
              <a:off x="3070733" y="3845115"/>
              <a:ext cx="1271669" cy="274320"/>
            </a:xfrm>
            <a:prstGeom prst="roundRect">
              <a:avLst>
                <a:gd name="adj" fmla="val 1107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File</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7" name="Rounded Rectangle 146">
              <a:extLst>
                <a:ext uri="{FF2B5EF4-FFF2-40B4-BE49-F238E27FC236}">
                  <a16:creationId xmlns:a16="http://schemas.microsoft.com/office/drawing/2014/main" id="{D3ECAE30-85FF-338C-6594-A4546993822A}"/>
                </a:ext>
              </a:extLst>
            </p:cNvPr>
            <p:cNvSpPr/>
            <p:nvPr/>
          </p:nvSpPr>
          <p:spPr>
            <a:xfrm>
              <a:off x="2366423" y="2840659"/>
              <a:ext cx="1840110" cy="274320"/>
            </a:xfrm>
            <a:prstGeom prst="roundRect">
              <a:avLst>
                <a:gd name="adj" fmla="val 686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Notification</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28" name="Rounded Rectangle 146">
              <a:extLst>
                <a:ext uri="{FF2B5EF4-FFF2-40B4-BE49-F238E27FC236}">
                  <a16:creationId xmlns:a16="http://schemas.microsoft.com/office/drawing/2014/main" id="{481FCC21-3FFD-4C82-8635-97287001F931}"/>
                </a:ext>
              </a:extLst>
            </p:cNvPr>
            <p:cNvSpPr/>
            <p:nvPr/>
          </p:nvSpPr>
          <p:spPr>
            <a:xfrm>
              <a:off x="4270069" y="2840659"/>
              <a:ext cx="1343119" cy="274320"/>
            </a:xfrm>
            <a:prstGeom prst="roundRect">
              <a:avLst>
                <a:gd name="adj" fmla="val 686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a:t>
              </a:r>
            </a:p>
          </p:txBody>
        </p:sp>
      </p:grpSp>
      <p:sp>
        <p:nvSpPr>
          <p:cNvPr id="130" name="Rounded Rectangle 146">
            <a:extLst>
              <a:ext uri="{FF2B5EF4-FFF2-40B4-BE49-F238E27FC236}">
                <a16:creationId xmlns:a16="http://schemas.microsoft.com/office/drawing/2014/main" id="{6CE0330D-25AE-EC9A-9E7F-EECB5EB8C8AA}"/>
              </a:ext>
            </a:extLst>
          </p:cNvPr>
          <p:cNvSpPr/>
          <p:nvPr/>
        </p:nvSpPr>
        <p:spPr>
          <a:xfrm>
            <a:off x="324112" y="1249815"/>
            <a:ext cx="5292104" cy="450711"/>
          </a:xfrm>
          <a:prstGeom prst="roundRect">
            <a:avLst>
              <a:gd name="adj" fmla="val 11078"/>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A</a:t>
            </a:r>
            <a:r>
              <a:rPr lang="en-US" altLang="zh-CN"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rPr>
              <a:t>pplication Specific Code</a:t>
            </a:r>
            <a:endParaRPr lang="en-US" sz="14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31" name="Rectangle: Rounded Corners 130">
            <a:extLst>
              <a:ext uri="{FF2B5EF4-FFF2-40B4-BE49-F238E27FC236}">
                <a16:creationId xmlns:a16="http://schemas.microsoft.com/office/drawing/2014/main" id="{78300997-3F6E-4720-E7D6-D3FE847E51BE}"/>
              </a:ext>
            </a:extLst>
          </p:cNvPr>
          <p:cNvSpPr/>
          <p:nvPr/>
        </p:nvSpPr>
        <p:spPr>
          <a:xfrm>
            <a:off x="317979" y="1936514"/>
            <a:ext cx="5307053" cy="1702995"/>
          </a:xfrm>
          <a:prstGeom prst="roundRect">
            <a:avLst>
              <a:gd name="adj" fmla="val 1213"/>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E328763-F526-481C-A247-A78D30AA59B3}"/>
              </a:ext>
            </a:extLst>
          </p:cNvPr>
          <p:cNvSpPr txBox="1"/>
          <p:nvPr/>
        </p:nvSpPr>
        <p:spPr>
          <a:xfrm>
            <a:off x="8999858" y="1154950"/>
            <a:ext cx="2897751"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a:t>
            </a:r>
            <a:r>
              <a:rPr lang="en-US" sz="1600" b="1" dirty="0" err="1">
                <a:solidFill>
                  <a:srgbClr val="43507A"/>
                </a:solidFill>
                <a:latin typeface="Times New Roman" panose="02020603050405020304" pitchFamily="18" charset="0"/>
                <a:cs typeface="Times New Roman" panose="02020603050405020304" pitchFamily="18" charset="0"/>
              </a:rPr>
              <a:t>T</a:t>
            </a:r>
            <a:r>
              <a:rPr lang="en-US" altLang="zh-CN" sz="1600" b="1" dirty="0" err="1">
                <a:solidFill>
                  <a:srgbClr val="43507A"/>
                </a:solidFill>
                <a:latin typeface="Times New Roman" panose="02020603050405020304" pitchFamily="18" charset="0"/>
                <a:cs typeface="Times New Roman" panose="02020603050405020304" pitchFamily="18" charset="0"/>
              </a:rPr>
              <a:t>inySHM</a:t>
            </a:r>
            <a:r>
              <a:rPr lang="en-US" altLang="zh-CN" sz="1600" b="1" dirty="0">
                <a:solidFill>
                  <a:srgbClr val="43507A"/>
                </a:solidFill>
                <a:latin typeface="Times New Roman" panose="02020603050405020304" pitchFamily="18" charset="0"/>
                <a:cs typeface="Times New Roman" panose="02020603050405020304" pitchFamily="18" charset="0"/>
              </a:rPr>
              <a:t> DSP</a:t>
            </a:r>
            <a:endParaRPr lang="en-US" sz="1100" b="1" dirty="0">
              <a:solidFill>
                <a:srgbClr val="43507A"/>
              </a:solidFill>
              <a:latin typeface="Times New Roman" panose="02020603050405020304" pitchFamily="18" charset="0"/>
              <a:cs typeface="Times New Roman" panose="02020603050405020304" pitchFamily="18" charset="0"/>
            </a:endParaRPr>
          </a:p>
        </p:txBody>
      </p:sp>
      <p:sp>
        <p:nvSpPr>
          <p:cNvPr id="129" name="Rounded Rectangle 146">
            <a:extLst>
              <a:ext uri="{FF2B5EF4-FFF2-40B4-BE49-F238E27FC236}">
                <a16:creationId xmlns:a16="http://schemas.microsoft.com/office/drawing/2014/main" id="{937B68DA-B8CC-201D-4556-00410DDD7DE1}"/>
              </a:ext>
            </a:extLst>
          </p:cNvPr>
          <p:cNvSpPr/>
          <p:nvPr/>
        </p:nvSpPr>
        <p:spPr>
          <a:xfrm>
            <a:off x="217438" y="1155479"/>
            <a:ext cx="5505450" cy="617547"/>
          </a:xfrm>
          <a:prstGeom prst="roundRect">
            <a:avLst>
              <a:gd name="adj" fmla="val 0"/>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78" name="Rounded Rectangle 146">
            <a:extLst>
              <a:ext uri="{FF2B5EF4-FFF2-40B4-BE49-F238E27FC236}">
                <a16:creationId xmlns:a16="http://schemas.microsoft.com/office/drawing/2014/main" id="{97223178-85E7-36B3-DD66-76EB259EBC11}"/>
              </a:ext>
            </a:extLst>
          </p:cNvPr>
          <p:cNvSpPr/>
          <p:nvPr/>
        </p:nvSpPr>
        <p:spPr>
          <a:xfrm>
            <a:off x="217438" y="4701074"/>
            <a:ext cx="5505450" cy="755562"/>
          </a:xfrm>
          <a:prstGeom prst="roundRect">
            <a:avLst>
              <a:gd name="adj" fmla="val 0"/>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71" name="Rounded Rectangle 146">
            <a:extLst>
              <a:ext uri="{FF2B5EF4-FFF2-40B4-BE49-F238E27FC236}">
                <a16:creationId xmlns:a16="http://schemas.microsoft.com/office/drawing/2014/main" id="{AF1E63A8-FBD3-8D08-02BB-EC29D0A07E38}"/>
              </a:ext>
            </a:extLst>
          </p:cNvPr>
          <p:cNvSpPr/>
          <p:nvPr/>
        </p:nvSpPr>
        <p:spPr>
          <a:xfrm>
            <a:off x="217438" y="5510692"/>
            <a:ext cx="5505450" cy="770171"/>
          </a:xfrm>
          <a:prstGeom prst="roundRect">
            <a:avLst>
              <a:gd name="adj" fmla="val 0"/>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8" name="Rounded Rectangle 146">
            <a:extLst>
              <a:ext uri="{FF2B5EF4-FFF2-40B4-BE49-F238E27FC236}">
                <a16:creationId xmlns:a16="http://schemas.microsoft.com/office/drawing/2014/main" id="{770030BF-FF20-9FE6-5232-91AEB837B48B}"/>
              </a:ext>
            </a:extLst>
          </p:cNvPr>
          <p:cNvSpPr/>
          <p:nvPr/>
        </p:nvSpPr>
        <p:spPr>
          <a:xfrm>
            <a:off x="215974" y="3699737"/>
            <a:ext cx="5505450" cy="947280"/>
          </a:xfrm>
          <a:prstGeom prst="roundRect">
            <a:avLst>
              <a:gd name="adj" fmla="val 0"/>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chemeClr val="accent1">
                  <a:lumMod val="50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243921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16</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01 P</a:t>
            </a:r>
            <a:r>
              <a:rPr lang="en-US" altLang="zh-CN" sz="1200" b="1" dirty="0">
                <a:solidFill>
                  <a:srgbClr val="FFD700"/>
                </a:solidFill>
                <a:latin typeface="Times New Roman" panose="02020603050405020304" pitchFamily="18" charset="0"/>
                <a:cs typeface="Times New Roman" panose="02020603050405020304" pitchFamily="18" charset="0"/>
              </a:rPr>
              <a:t>rototype</a:t>
            </a:r>
            <a:r>
              <a:rPr lang="en-US" sz="1200" b="1" dirty="0">
                <a:solidFill>
                  <a:srgbClr val="FFD700"/>
                </a:solidFill>
                <a:latin typeface="Times New Roman" panose="02020603050405020304" pitchFamily="18" charset="0"/>
                <a:cs typeface="Times New Roman" panose="02020603050405020304" pitchFamily="18" charset="0"/>
              </a:rPr>
              <a:t> Development</a:t>
            </a:r>
            <a:r>
              <a:rPr lang="en-US" sz="1200" b="1"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Unit Tests</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3422062"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1-7 Validation in Applications</a:t>
            </a:r>
          </a:p>
        </p:txBody>
      </p:sp>
      <p:sp>
        <p:nvSpPr>
          <p:cNvPr id="36" name="Rectangle 35">
            <a:extLst>
              <a:ext uri="{FF2B5EF4-FFF2-40B4-BE49-F238E27FC236}">
                <a16:creationId xmlns:a16="http://schemas.microsoft.com/office/drawing/2014/main" id="{8C9A2820-EC02-1037-C5E4-D2B8FA921DDE}"/>
              </a:ext>
            </a:extLst>
          </p:cNvPr>
          <p:cNvSpPr/>
          <p:nvPr/>
        </p:nvSpPr>
        <p:spPr>
          <a:xfrm>
            <a:off x="302215" y="474625"/>
            <a:ext cx="348805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machine with wires and wires&#10;&#10;Description automatically generated">
            <a:extLst>
              <a:ext uri="{FF2B5EF4-FFF2-40B4-BE49-F238E27FC236}">
                <a16:creationId xmlns:a16="http://schemas.microsoft.com/office/drawing/2014/main" id="{603ADC0E-225E-5523-EC28-660C21E52A3D}"/>
              </a:ext>
            </a:extLst>
          </p:cNvPr>
          <p:cNvPicPr>
            <a:picLocks noChangeAspect="1"/>
          </p:cNvPicPr>
          <p:nvPr/>
        </p:nvPicPr>
        <p:blipFill>
          <a:blip r:embed="rId4" cstate="print">
            <a:extLst>
              <a:ext uri="{28A0092B-C50C-407E-A947-70E740481C1C}">
                <a14:useLocalDpi xmlns:a14="http://schemas.microsoft.com/office/drawing/2010/main" val="0"/>
              </a:ext>
            </a:extLst>
          </a:blip>
          <a:srcRect l="8226" t="68" r="5943" b="13910"/>
          <a:stretch/>
        </p:blipFill>
        <p:spPr>
          <a:xfrm>
            <a:off x="298452" y="1675506"/>
            <a:ext cx="3292474" cy="4383301"/>
          </a:xfrm>
          <a:prstGeom prst="rect">
            <a:avLst/>
          </a:prstGeom>
        </p:spPr>
      </p:pic>
      <p:sp>
        <p:nvSpPr>
          <p:cNvPr id="20" name="Rectangle: Rounded Corners 19">
            <a:extLst>
              <a:ext uri="{FF2B5EF4-FFF2-40B4-BE49-F238E27FC236}">
                <a16:creationId xmlns:a16="http://schemas.microsoft.com/office/drawing/2014/main" id="{D3AEEC6D-A901-5167-FC71-5282ED2B8AC1}"/>
              </a:ext>
            </a:extLst>
          </p:cNvPr>
          <p:cNvSpPr/>
          <p:nvPr/>
        </p:nvSpPr>
        <p:spPr>
          <a:xfrm>
            <a:off x="298452" y="1100224"/>
            <a:ext cx="3292474"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blue circuit board with a square and square buttons&#10;&#10;Description automatically generated with medium confidence">
            <a:extLst>
              <a:ext uri="{FF2B5EF4-FFF2-40B4-BE49-F238E27FC236}">
                <a16:creationId xmlns:a16="http://schemas.microsoft.com/office/drawing/2014/main" id="{DCA0FBF8-6A3A-93AC-AB2C-DA7D485D56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618" y="1159039"/>
            <a:ext cx="320040" cy="320040"/>
          </a:xfrm>
          <a:prstGeom prst="rect">
            <a:avLst/>
          </a:prstGeom>
        </p:spPr>
      </p:pic>
      <p:sp>
        <p:nvSpPr>
          <p:cNvPr id="22" name="TextBox 21">
            <a:extLst>
              <a:ext uri="{FF2B5EF4-FFF2-40B4-BE49-F238E27FC236}">
                <a16:creationId xmlns:a16="http://schemas.microsoft.com/office/drawing/2014/main" id="{3700A164-BF0F-2F4C-862C-FE3A2E61EC3E}"/>
              </a:ext>
            </a:extLst>
          </p:cNvPr>
          <p:cNvSpPr txBox="1"/>
          <p:nvPr/>
        </p:nvSpPr>
        <p:spPr>
          <a:xfrm>
            <a:off x="755491" y="1134393"/>
            <a:ext cx="1768634"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Data Collection</a:t>
            </a:r>
          </a:p>
        </p:txBody>
      </p:sp>
      <p:sp>
        <p:nvSpPr>
          <p:cNvPr id="24" name="Rectangle: Rounded Corners 23">
            <a:extLst>
              <a:ext uri="{FF2B5EF4-FFF2-40B4-BE49-F238E27FC236}">
                <a16:creationId xmlns:a16="http://schemas.microsoft.com/office/drawing/2014/main" id="{2A28D260-9021-809E-261C-D9015C259960}"/>
              </a:ext>
            </a:extLst>
          </p:cNvPr>
          <p:cNvSpPr/>
          <p:nvPr/>
        </p:nvSpPr>
        <p:spPr>
          <a:xfrm>
            <a:off x="3878263" y="1100224"/>
            <a:ext cx="3292474"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blue circuit board with a square and square buttons&#10;&#10;Description automatically generated with medium confidence">
            <a:extLst>
              <a:ext uri="{FF2B5EF4-FFF2-40B4-BE49-F238E27FC236}">
                <a16:creationId xmlns:a16="http://schemas.microsoft.com/office/drawing/2014/main" id="{2DBCC9A0-7AEB-1563-29BF-DA2E8E0619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4429" y="1159039"/>
            <a:ext cx="320040" cy="320040"/>
          </a:xfrm>
          <a:prstGeom prst="rect">
            <a:avLst/>
          </a:prstGeom>
        </p:spPr>
      </p:pic>
      <p:sp>
        <p:nvSpPr>
          <p:cNvPr id="26" name="TextBox 25">
            <a:extLst>
              <a:ext uri="{FF2B5EF4-FFF2-40B4-BE49-F238E27FC236}">
                <a16:creationId xmlns:a16="http://schemas.microsoft.com/office/drawing/2014/main" id="{4F6B7C4D-5566-5137-0225-8459DE5D8517}"/>
              </a:ext>
            </a:extLst>
          </p:cNvPr>
          <p:cNvSpPr txBox="1"/>
          <p:nvPr/>
        </p:nvSpPr>
        <p:spPr>
          <a:xfrm>
            <a:off x="4335302" y="1134393"/>
            <a:ext cx="1768634"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MATH/DSP</a:t>
            </a:r>
          </a:p>
        </p:txBody>
      </p:sp>
      <p:sp>
        <p:nvSpPr>
          <p:cNvPr id="27" name="Rectangle: Rounded Corners 26">
            <a:extLst>
              <a:ext uri="{FF2B5EF4-FFF2-40B4-BE49-F238E27FC236}">
                <a16:creationId xmlns:a16="http://schemas.microsoft.com/office/drawing/2014/main" id="{600ACE64-89BF-8D6F-3713-1E14080A1933}"/>
              </a:ext>
            </a:extLst>
          </p:cNvPr>
          <p:cNvSpPr/>
          <p:nvPr/>
        </p:nvSpPr>
        <p:spPr>
          <a:xfrm>
            <a:off x="7458072" y="1100224"/>
            <a:ext cx="4435476"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blue circuit board with a square and square buttons&#10;&#10;Description automatically generated with medium confidence">
            <a:extLst>
              <a:ext uri="{FF2B5EF4-FFF2-40B4-BE49-F238E27FC236}">
                <a16:creationId xmlns:a16="http://schemas.microsoft.com/office/drawing/2014/main" id="{2D1925A0-6286-EB34-939D-09B0899167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4238" y="1159039"/>
            <a:ext cx="320040" cy="320040"/>
          </a:xfrm>
          <a:prstGeom prst="rect">
            <a:avLst/>
          </a:prstGeom>
        </p:spPr>
      </p:pic>
      <p:sp>
        <p:nvSpPr>
          <p:cNvPr id="29" name="TextBox 28">
            <a:extLst>
              <a:ext uri="{FF2B5EF4-FFF2-40B4-BE49-F238E27FC236}">
                <a16:creationId xmlns:a16="http://schemas.microsoft.com/office/drawing/2014/main" id="{862C5D07-F132-4A15-658D-DE085F5D78BA}"/>
              </a:ext>
            </a:extLst>
          </p:cNvPr>
          <p:cNvSpPr txBox="1"/>
          <p:nvPr/>
        </p:nvSpPr>
        <p:spPr>
          <a:xfrm>
            <a:off x="7915110" y="1134393"/>
            <a:ext cx="3705389"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AI </a:t>
            </a:r>
          </a:p>
        </p:txBody>
      </p:sp>
      <p:pic>
        <p:nvPicPr>
          <p:cNvPr id="33" name="Picture 32" descr="A graph of a number of elements&#10;&#10;Description automatically generated">
            <a:extLst>
              <a:ext uri="{FF2B5EF4-FFF2-40B4-BE49-F238E27FC236}">
                <a16:creationId xmlns:a16="http://schemas.microsoft.com/office/drawing/2014/main" id="{2C6D4058-9AAE-E77C-A137-F2B45DA9F458}"/>
              </a:ext>
            </a:extLst>
          </p:cNvPr>
          <p:cNvPicPr>
            <a:picLocks noChangeAspect="1"/>
          </p:cNvPicPr>
          <p:nvPr/>
        </p:nvPicPr>
        <p:blipFill>
          <a:blip r:embed="rId6">
            <a:extLst>
              <a:ext uri="{28A0092B-C50C-407E-A947-70E740481C1C}">
                <a14:useLocalDpi xmlns:a14="http://schemas.microsoft.com/office/drawing/2010/main" val="0"/>
              </a:ext>
            </a:extLst>
          </a:blip>
          <a:srcRect l="12930" t="12937" r="11671" b="12085"/>
          <a:stretch/>
        </p:blipFill>
        <p:spPr>
          <a:xfrm>
            <a:off x="3878262" y="1675499"/>
            <a:ext cx="3292474" cy="2455560"/>
          </a:xfrm>
          <a:prstGeom prst="rect">
            <a:avLst/>
          </a:prstGeom>
          <a:ln>
            <a:solidFill>
              <a:srgbClr val="43507A"/>
            </a:solidFill>
          </a:ln>
        </p:spPr>
      </p:pic>
      <p:pic>
        <p:nvPicPr>
          <p:cNvPr id="35" name="Picture 34" descr="A graph of a pulse&#10;&#10;Description automatically generated">
            <a:extLst>
              <a:ext uri="{FF2B5EF4-FFF2-40B4-BE49-F238E27FC236}">
                <a16:creationId xmlns:a16="http://schemas.microsoft.com/office/drawing/2014/main" id="{1BFA553D-3F7A-CB49-C736-C23873EF28B7}"/>
              </a:ext>
            </a:extLst>
          </p:cNvPr>
          <p:cNvPicPr>
            <a:picLocks noChangeAspect="1"/>
          </p:cNvPicPr>
          <p:nvPr/>
        </p:nvPicPr>
        <p:blipFill>
          <a:blip r:embed="rId7" cstate="print">
            <a:extLst>
              <a:ext uri="{28A0092B-C50C-407E-A947-70E740481C1C}">
                <a14:useLocalDpi xmlns:a14="http://schemas.microsoft.com/office/drawing/2010/main" val="0"/>
              </a:ext>
            </a:extLst>
          </a:blip>
          <a:srcRect l="34583" t="15485" r="29204" b="22838"/>
          <a:stretch/>
        </p:blipFill>
        <p:spPr>
          <a:xfrm>
            <a:off x="3878262" y="4503065"/>
            <a:ext cx="3292474" cy="1555743"/>
          </a:xfrm>
          <a:prstGeom prst="rect">
            <a:avLst/>
          </a:prstGeom>
          <a:ln>
            <a:solidFill>
              <a:srgbClr val="43507A"/>
            </a:solidFill>
          </a:ln>
        </p:spPr>
      </p:pic>
      <p:sp>
        <p:nvSpPr>
          <p:cNvPr id="40" name="TextBox 19">
            <a:extLst>
              <a:ext uri="{FF2B5EF4-FFF2-40B4-BE49-F238E27FC236}">
                <a16:creationId xmlns:a16="http://schemas.microsoft.com/office/drawing/2014/main" id="{4C161573-A62D-C74E-4903-203BA1FF2615}"/>
              </a:ext>
            </a:extLst>
          </p:cNvPr>
          <p:cNvSpPr txBox="1"/>
          <p:nvPr/>
        </p:nvSpPr>
        <p:spPr>
          <a:xfrm>
            <a:off x="4075108" y="4068024"/>
            <a:ext cx="3095628" cy="4174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Onboard Wavelet Transform (WT) </a:t>
            </a:r>
          </a:p>
        </p:txBody>
      </p:sp>
      <p:sp>
        <p:nvSpPr>
          <p:cNvPr id="41" name="TextBox 19">
            <a:extLst>
              <a:ext uri="{FF2B5EF4-FFF2-40B4-BE49-F238E27FC236}">
                <a16:creationId xmlns:a16="http://schemas.microsoft.com/office/drawing/2014/main" id="{51A98E88-5AFF-C126-E391-277EA2C90F26}"/>
              </a:ext>
            </a:extLst>
          </p:cNvPr>
          <p:cNvSpPr txBox="1"/>
          <p:nvPr/>
        </p:nvSpPr>
        <p:spPr>
          <a:xfrm>
            <a:off x="3878262" y="5981914"/>
            <a:ext cx="3292473" cy="4174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Sudden Damage Detection</a:t>
            </a:r>
          </a:p>
        </p:txBody>
      </p:sp>
      <p:pic>
        <p:nvPicPr>
          <p:cNvPr id="43" name="Picture 42" descr="A screenshot of a graph&#10;&#10;Description automatically generated">
            <a:extLst>
              <a:ext uri="{FF2B5EF4-FFF2-40B4-BE49-F238E27FC236}">
                <a16:creationId xmlns:a16="http://schemas.microsoft.com/office/drawing/2014/main" id="{116A279F-09EB-7DF0-E37B-AB1D26A17A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4119" y="1734252"/>
            <a:ext cx="3620191" cy="4247662"/>
          </a:xfrm>
          <a:prstGeom prst="rect">
            <a:avLst/>
          </a:prstGeom>
          <a:ln>
            <a:noFill/>
          </a:ln>
        </p:spPr>
      </p:pic>
      <p:sp>
        <p:nvSpPr>
          <p:cNvPr id="44" name="TextBox 19">
            <a:extLst>
              <a:ext uri="{FF2B5EF4-FFF2-40B4-BE49-F238E27FC236}">
                <a16:creationId xmlns:a16="http://schemas.microsoft.com/office/drawing/2014/main" id="{B8181C86-4297-2E77-3B06-F8DB7A1F90AE}"/>
              </a:ext>
            </a:extLst>
          </p:cNvPr>
          <p:cNvSpPr txBox="1"/>
          <p:nvPr/>
        </p:nvSpPr>
        <p:spPr>
          <a:xfrm>
            <a:off x="8029573" y="5981914"/>
            <a:ext cx="3292473" cy="4174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Data-driven Anomaly Detection</a:t>
            </a:r>
          </a:p>
        </p:txBody>
      </p:sp>
    </p:spTree>
    <p:extLst>
      <p:ext uri="{BB962C8B-B14F-4D97-AF65-F5344CB8AC3E}">
        <p14:creationId xmlns:p14="http://schemas.microsoft.com/office/powerpoint/2010/main" val="3876082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17</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a:t>
            </a: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4E89305B-1898-EFEB-B5E4-31A879CFF0F1}"/>
              </a:ext>
            </a:extLst>
          </p:cNvPr>
          <p:cNvSpPr txBox="1"/>
          <p:nvPr/>
        </p:nvSpPr>
        <p:spPr>
          <a:xfrm>
            <a:off x="1123588"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01</a:t>
            </a:r>
          </a:p>
        </p:txBody>
      </p:sp>
      <p:sp>
        <p:nvSpPr>
          <p:cNvPr id="52" name="TextBox 51">
            <a:extLst>
              <a:ext uri="{FF2B5EF4-FFF2-40B4-BE49-F238E27FC236}">
                <a16:creationId xmlns:a16="http://schemas.microsoft.com/office/drawing/2014/main" id="{742F1656-0DE7-92FD-B5BC-18BB506728F7}"/>
              </a:ext>
            </a:extLst>
          </p:cNvPr>
          <p:cNvSpPr txBox="1"/>
          <p:nvPr/>
        </p:nvSpPr>
        <p:spPr>
          <a:xfrm>
            <a:off x="1123588"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Prototype Development</a:t>
            </a:r>
          </a:p>
        </p:txBody>
      </p:sp>
      <p:pic>
        <p:nvPicPr>
          <p:cNvPr id="78" name="Picture 77" descr="A blue circuit board with a square and square buttons&#10;&#10;Description automatically generated with medium confidence">
            <a:extLst>
              <a:ext uri="{FF2B5EF4-FFF2-40B4-BE49-F238E27FC236}">
                <a16:creationId xmlns:a16="http://schemas.microsoft.com/office/drawing/2014/main" id="{C3D2E69F-A2D8-79F8-1C36-1F3C4522BB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594" y="895670"/>
            <a:ext cx="1828800" cy="1828800"/>
          </a:xfrm>
          <a:prstGeom prst="rect">
            <a:avLst/>
          </a:prstGeom>
        </p:spPr>
      </p:pic>
      <p:sp>
        <p:nvSpPr>
          <p:cNvPr id="80" name="TextBox 79">
            <a:extLst>
              <a:ext uri="{FF2B5EF4-FFF2-40B4-BE49-F238E27FC236}">
                <a16:creationId xmlns:a16="http://schemas.microsoft.com/office/drawing/2014/main" id="{FBC690EC-9849-FE99-21FF-D78C0C53872E}"/>
              </a:ext>
            </a:extLst>
          </p:cNvPr>
          <p:cNvSpPr txBox="1"/>
          <p:nvPr/>
        </p:nvSpPr>
        <p:spPr>
          <a:xfrm>
            <a:off x="1123588"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03</a:t>
            </a:r>
          </a:p>
        </p:txBody>
      </p:sp>
      <p:sp>
        <p:nvSpPr>
          <p:cNvPr id="81" name="TextBox 80">
            <a:extLst>
              <a:ext uri="{FF2B5EF4-FFF2-40B4-BE49-F238E27FC236}">
                <a16:creationId xmlns:a16="http://schemas.microsoft.com/office/drawing/2014/main" id="{CE83D867-9A03-B6B8-E7BC-18A6E89473B1}"/>
              </a:ext>
            </a:extLst>
          </p:cNvPr>
          <p:cNvSpPr txBox="1"/>
          <p:nvPr/>
        </p:nvSpPr>
        <p:spPr>
          <a:xfrm>
            <a:off x="1123588" y="4748069"/>
            <a:ext cx="4730136" cy="954107"/>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F</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ederated Learning for </a:t>
            </a:r>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Event Classification</a:t>
            </a:r>
          </a:p>
        </p:txBody>
      </p:sp>
      <p:sp>
        <p:nvSpPr>
          <p:cNvPr id="83" name="TextBox 82">
            <a:extLst>
              <a:ext uri="{FF2B5EF4-FFF2-40B4-BE49-F238E27FC236}">
                <a16:creationId xmlns:a16="http://schemas.microsoft.com/office/drawing/2014/main" id="{56F309DB-78BC-B728-8454-3C8FE4FD8E8D}"/>
              </a:ext>
            </a:extLst>
          </p:cNvPr>
          <p:cNvSpPr txBox="1"/>
          <p:nvPr/>
        </p:nvSpPr>
        <p:spPr>
          <a:xfrm>
            <a:off x="6565865"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02</a:t>
            </a:r>
          </a:p>
        </p:txBody>
      </p:sp>
      <p:sp>
        <p:nvSpPr>
          <p:cNvPr id="84" name="TextBox 83">
            <a:extLst>
              <a:ext uri="{FF2B5EF4-FFF2-40B4-BE49-F238E27FC236}">
                <a16:creationId xmlns:a16="http://schemas.microsoft.com/office/drawing/2014/main" id="{88B920B8-DFB7-A277-6043-D5C4CD5345BE}"/>
              </a:ext>
            </a:extLst>
          </p:cNvPr>
          <p:cNvSpPr txBox="1"/>
          <p:nvPr/>
        </p:nvSpPr>
        <p:spPr>
          <a:xfrm>
            <a:off x="6565865"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mart Adaptive Triggering</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86" name="TextBox 85">
            <a:extLst>
              <a:ext uri="{FF2B5EF4-FFF2-40B4-BE49-F238E27FC236}">
                <a16:creationId xmlns:a16="http://schemas.microsoft.com/office/drawing/2014/main" id="{FAB92A4D-D919-7976-625F-B22291028A67}"/>
              </a:ext>
            </a:extLst>
          </p:cNvPr>
          <p:cNvSpPr txBox="1"/>
          <p:nvPr/>
        </p:nvSpPr>
        <p:spPr>
          <a:xfrm>
            <a:off x="6565865"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04</a:t>
            </a:r>
          </a:p>
        </p:txBody>
      </p:sp>
      <p:sp>
        <p:nvSpPr>
          <p:cNvPr id="87" name="TextBox 86">
            <a:extLst>
              <a:ext uri="{FF2B5EF4-FFF2-40B4-BE49-F238E27FC236}">
                <a16:creationId xmlns:a16="http://schemas.microsoft.com/office/drawing/2014/main" id="{BF27E3AE-0791-CFE6-D74F-82E0ACC4DBB9}"/>
              </a:ext>
            </a:extLst>
          </p:cNvPr>
          <p:cNvSpPr txBox="1"/>
          <p:nvPr/>
        </p:nvSpPr>
        <p:spPr>
          <a:xfrm>
            <a:off x="6565865" y="487636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C</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onclusions &amp; Plans</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pic>
        <p:nvPicPr>
          <p:cNvPr id="89" name="Picture 88" descr="A blue line with a black background&#10;&#10;Description automatically generated">
            <a:extLst>
              <a:ext uri="{FF2B5EF4-FFF2-40B4-BE49-F238E27FC236}">
                <a16:creationId xmlns:a16="http://schemas.microsoft.com/office/drawing/2014/main" id="{53CB7F15-E5A1-06F4-3AD3-B2ABFBF34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274667" y="982157"/>
            <a:ext cx="1829814" cy="1828800"/>
          </a:xfrm>
          <a:prstGeom prst="rect">
            <a:avLst/>
          </a:prstGeom>
        </p:spPr>
      </p:pic>
      <p:grpSp>
        <p:nvGrpSpPr>
          <p:cNvPr id="100" name="Group 99">
            <a:extLst>
              <a:ext uri="{FF2B5EF4-FFF2-40B4-BE49-F238E27FC236}">
                <a16:creationId xmlns:a16="http://schemas.microsoft.com/office/drawing/2014/main" id="{619D6EA6-74C9-AD28-3E87-2E0243FDBA11}"/>
              </a:ext>
            </a:extLst>
          </p:cNvPr>
          <p:cNvGrpSpPr/>
          <p:nvPr/>
        </p:nvGrpSpPr>
        <p:grpSpPr>
          <a:xfrm>
            <a:off x="2972903" y="3556349"/>
            <a:ext cx="1658113" cy="1242629"/>
            <a:chOff x="2972903" y="3707259"/>
            <a:chExt cx="1658113" cy="1242629"/>
          </a:xfrm>
        </p:grpSpPr>
        <p:pic>
          <p:nvPicPr>
            <p:cNvPr id="92" name="Picture 91" descr="A blue number on a black background&#10;&#10;Description automatically generated">
              <a:extLst>
                <a:ext uri="{FF2B5EF4-FFF2-40B4-BE49-F238E27FC236}">
                  <a16:creationId xmlns:a16="http://schemas.microsoft.com/office/drawing/2014/main" id="{20CBCB6F-D4E8-30C6-25FF-B09A2CA896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0834" y="4197989"/>
              <a:ext cx="274320" cy="274320"/>
            </a:xfrm>
            <a:prstGeom prst="rect">
              <a:avLst/>
            </a:prstGeom>
          </p:spPr>
        </p:pic>
        <p:pic>
          <p:nvPicPr>
            <p:cNvPr id="93" name="Picture 92" descr="A blue number on a black background&#10;&#10;Description automatically generated">
              <a:extLst>
                <a:ext uri="{FF2B5EF4-FFF2-40B4-BE49-F238E27FC236}">
                  <a16:creationId xmlns:a16="http://schemas.microsoft.com/office/drawing/2014/main" id="{567D9782-2F38-9C10-A67A-35400D16B1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00000">
              <a:off x="3292943" y="4198810"/>
              <a:ext cx="274320" cy="274320"/>
            </a:xfrm>
            <a:prstGeom prst="rect">
              <a:avLst/>
            </a:prstGeom>
          </p:spPr>
        </p:pic>
        <p:pic>
          <p:nvPicPr>
            <p:cNvPr id="94" name="Picture 93" descr="A blue number on a black background&#10;&#10;Description automatically generated">
              <a:extLst>
                <a:ext uri="{FF2B5EF4-FFF2-40B4-BE49-F238E27FC236}">
                  <a16:creationId xmlns:a16="http://schemas.microsoft.com/office/drawing/2014/main" id="{DE34DA1C-BD8F-B12F-C085-E1A967C11F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800000">
              <a:off x="4048725" y="4198811"/>
              <a:ext cx="274320" cy="274320"/>
            </a:xfrm>
            <a:prstGeom prst="rect">
              <a:avLst/>
            </a:prstGeom>
          </p:spPr>
        </p:pic>
        <p:pic>
          <p:nvPicPr>
            <p:cNvPr id="96" name="Picture 95" descr="A blue logo with squares&#10;&#10;Description automatically generated">
              <a:extLst>
                <a:ext uri="{FF2B5EF4-FFF2-40B4-BE49-F238E27FC236}">
                  <a16:creationId xmlns:a16="http://schemas.microsoft.com/office/drawing/2014/main" id="{AFD7C877-FDDB-69FB-9FA4-5ACD8B54F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7485" y="3707259"/>
              <a:ext cx="457200" cy="457200"/>
            </a:xfrm>
            <a:prstGeom prst="rect">
              <a:avLst/>
            </a:prstGeom>
          </p:spPr>
        </p:pic>
        <p:pic>
          <p:nvPicPr>
            <p:cNvPr id="97" name="Picture 96" descr="A blue logo with squares&#10;&#10;Description automatically generated">
              <a:extLst>
                <a:ext uri="{FF2B5EF4-FFF2-40B4-BE49-F238E27FC236}">
                  <a16:creationId xmlns:a16="http://schemas.microsoft.com/office/drawing/2014/main" id="{81A5F708-B6AD-0436-7703-18CBF677EA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2903" y="4492688"/>
              <a:ext cx="457200" cy="457200"/>
            </a:xfrm>
            <a:prstGeom prst="rect">
              <a:avLst/>
            </a:prstGeom>
          </p:spPr>
        </p:pic>
        <p:pic>
          <p:nvPicPr>
            <p:cNvPr id="98" name="Picture 97" descr="A blue logo with squares&#10;&#10;Description automatically generated">
              <a:extLst>
                <a:ext uri="{FF2B5EF4-FFF2-40B4-BE49-F238E27FC236}">
                  <a16:creationId xmlns:a16="http://schemas.microsoft.com/office/drawing/2014/main" id="{FF18A8F9-6D4A-1E99-A95C-D78BDC5C04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394" y="4492688"/>
              <a:ext cx="457200" cy="457200"/>
            </a:xfrm>
            <a:prstGeom prst="rect">
              <a:avLst/>
            </a:prstGeom>
          </p:spPr>
        </p:pic>
        <p:pic>
          <p:nvPicPr>
            <p:cNvPr id="99" name="Picture 98" descr="A blue logo with squares&#10;&#10;Description automatically generated">
              <a:extLst>
                <a:ext uri="{FF2B5EF4-FFF2-40B4-BE49-F238E27FC236}">
                  <a16:creationId xmlns:a16="http://schemas.microsoft.com/office/drawing/2014/main" id="{81BD2D7F-819B-B406-E406-1D3E8E935A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816" y="4492688"/>
              <a:ext cx="457200" cy="457200"/>
            </a:xfrm>
            <a:prstGeom prst="rect">
              <a:avLst/>
            </a:prstGeom>
          </p:spPr>
        </p:pic>
      </p:grpSp>
      <p:pic>
        <p:nvPicPr>
          <p:cNvPr id="102" name="Picture 101" descr="A blue notepad with check marks&#10;&#10;Description automatically generated">
            <a:extLst>
              <a:ext uri="{FF2B5EF4-FFF2-40B4-BE49-F238E27FC236}">
                <a16:creationId xmlns:a16="http://schemas.microsoft.com/office/drawing/2014/main" id="{FA2C2740-9EF1-4B30-3A41-711CC48411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3774" y="3594754"/>
            <a:ext cx="1371600" cy="1371600"/>
          </a:xfrm>
          <a:prstGeom prst="rect">
            <a:avLst/>
          </a:prstGeom>
        </p:spPr>
      </p:pic>
      <p:sp>
        <p:nvSpPr>
          <p:cNvPr id="50" name="Rectangle: Rounded Corners 49">
            <a:extLst>
              <a:ext uri="{FF2B5EF4-FFF2-40B4-BE49-F238E27FC236}">
                <a16:creationId xmlns:a16="http://schemas.microsoft.com/office/drawing/2014/main" id="{85FBDF4F-5F65-D19C-FEF8-682A87732433}"/>
              </a:ext>
            </a:extLst>
          </p:cNvPr>
          <p:cNvSpPr/>
          <p:nvPr/>
        </p:nvSpPr>
        <p:spPr>
          <a:xfrm>
            <a:off x="789944"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Rectangle: Rounded Corners 78">
            <a:extLst>
              <a:ext uri="{FF2B5EF4-FFF2-40B4-BE49-F238E27FC236}">
                <a16:creationId xmlns:a16="http://schemas.microsoft.com/office/drawing/2014/main" id="{B1E04603-9589-0F29-CC44-6B23FB251415}"/>
              </a:ext>
            </a:extLst>
          </p:cNvPr>
          <p:cNvSpPr/>
          <p:nvPr/>
        </p:nvSpPr>
        <p:spPr>
          <a:xfrm>
            <a:off x="789944"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2" name="Rectangle: Rounded Corners 81">
            <a:extLst>
              <a:ext uri="{FF2B5EF4-FFF2-40B4-BE49-F238E27FC236}">
                <a16:creationId xmlns:a16="http://schemas.microsoft.com/office/drawing/2014/main" id="{3FF75BF5-65D3-4342-D08B-16D1579EA85A}"/>
              </a:ext>
            </a:extLst>
          </p:cNvPr>
          <p:cNvSpPr/>
          <p:nvPr/>
        </p:nvSpPr>
        <p:spPr>
          <a:xfrm>
            <a:off x="6232221"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5" name="Rectangle: Rounded Corners 84">
            <a:extLst>
              <a:ext uri="{FF2B5EF4-FFF2-40B4-BE49-F238E27FC236}">
                <a16:creationId xmlns:a16="http://schemas.microsoft.com/office/drawing/2014/main" id="{27A28FAE-84D4-389B-40DE-FC6E94597338}"/>
              </a:ext>
            </a:extLst>
          </p:cNvPr>
          <p:cNvSpPr/>
          <p:nvPr/>
        </p:nvSpPr>
        <p:spPr>
          <a:xfrm>
            <a:off x="6232221"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CE188DF7-0525-A6D1-D307-6165034C2918}"/>
              </a:ext>
            </a:extLst>
          </p:cNvPr>
          <p:cNvSpPr/>
          <p:nvPr/>
        </p:nvSpPr>
        <p:spPr>
          <a:xfrm>
            <a:off x="707787" y="975727"/>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D725575E-BF25-73CB-C774-FCFA5E4DF8AB}"/>
              </a:ext>
            </a:extLst>
          </p:cNvPr>
          <p:cNvSpPr/>
          <p:nvPr/>
        </p:nvSpPr>
        <p:spPr>
          <a:xfrm>
            <a:off x="6159433" y="3432491"/>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32AFF29-A07C-22C8-BB66-027DB7BA0718}"/>
              </a:ext>
            </a:extLst>
          </p:cNvPr>
          <p:cNvSpPr/>
          <p:nvPr/>
        </p:nvSpPr>
        <p:spPr>
          <a:xfrm>
            <a:off x="707788" y="3432491"/>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8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18</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Sensing Schemes and Event-Trigger Sensing </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534661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2-1 Sensing Schemes and Event-trigger Sensing</a:t>
            </a: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534661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A2707A54-31D3-1BFF-58FE-F40839D0078E}"/>
              </a:ext>
            </a:extLst>
          </p:cNvPr>
          <p:cNvGrpSpPr/>
          <p:nvPr/>
        </p:nvGrpSpPr>
        <p:grpSpPr>
          <a:xfrm>
            <a:off x="8902177" y="3973024"/>
            <a:ext cx="513869" cy="469656"/>
            <a:chOff x="3314418" y="2010461"/>
            <a:chExt cx="578873" cy="529069"/>
          </a:xfrm>
        </p:grpSpPr>
        <p:sp>
          <p:nvSpPr>
            <p:cNvPr id="11" name="Rectangle 10">
              <a:extLst>
                <a:ext uri="{FF2B5EF4-FFF2-40B4-BE49-F238E27FC236}">
                  <a16:creationId xmlns:a16="http://schemas.microsoft.com/office/drawing/2014/main" id="{B346282E-1708-0EC8-82CE-D5D968BF2DED}"/>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3" name="Picture 12" descr="A picture containing logo, symbol, clipart, graphics&#10;&#10;Description automatically generated">
              <a:extLst>
                <a:ext uri="{FF2B5EF4-FFF2-40B4-BE49-F238E27FC236}">
                  <a16:creationId xmlns:a16="http://schemas.microsoft.com/office/drawing/2014/main" id="{FC16199F-5C23-D1BB-F23D-DF8ECFCA59E6}"/>
                </a:ext>
              </a:extLst>
            </p:cNvPr>
            <p:cNvPicPr>
              <a:picLocks noChangeAspect="1"/>
            </p:cNvPicPr>
            <p:nvPr/>
          </p:nvPicPr>
          <p:blipFill>
            <a:blip r:embed="rId4"/>
            <a:stretch>
              <a:fillRect/>
            </a:stretch>
          </p:blipFill>
          <p:spPr>
            <a:xfrm>
              <a:off x="3339320" y="2010461"/>
              <a:ext cx="529069" cy="529069"/>
            </a:xfrm>
            <a:prstGeom prst="rect">
              <a:avLst/>
            </a:prstGeom>
          </p:spPr>
        </p:pic>
      </p:grpSp>
      <p:pic>
        <p:nvPicPr>
          <p:cNvPr id="14" name="Picture 13" descr="A picture containing skyscraper, tower&#10;&#10;Description automatically generated">
            <a:extLst>
              <a:ext uri="{FF2B5EF4-FFF2-40B4-BE49-F238E27FC236}">
                <a16:creationId xmlns:a16="http://schemas.microsoft.com/office/drawing/2014/main" id="{285206F6-C539-A5E2-4E45-BD2B025B0F3D}"/>
              </a:ext>
            </a:extLst>
          </p:cNvPr>
          <p:cNvPicPr>
            <a:picLocks noChangeAspect="1"/>
          </p:cNvPicPr>
          <p:nvPr/>
        </p:nvPicPr>
        <p:blipFill>
          <a:blip r:embed="rId5"/>
          <a:stretch>
            <a:fillRect/>
          </a:stretch>
        </p:blipFill>
        <p:spPr>
          <a:xfrm>
            <a:off x="923877" y="1321471"/>
            <a:ext cx="2033831" cy="4251481"/>
          </a:xfrm>
          <a:prstGeom prst="rect">
            <a:avLst/>
          </a:prstGeom>
        </p:spPr>
      </p:pic>
      <p:pic>
        <p:nvPicPr>
          <p:cNvPr id="18" name="Picture 17" descr="A picture containing logo, symbol, clipart, graphics&#10;&#10;Description automatically generated">
            <a:extLst>
              <a:ext uri="{FF2B5EF4-FFF2-40B4-BE49-F238E27FC236}">
                <a16:creationId xmlns:a16="http://schemas.microsoft.com/office/drawing/2014/main" id="{41B0C7C0-3F3D-A98A-B8BA-AE36A806DD8D}"/>
              </a:ext>
            </a:extLst>
          </p:cNvPr>
          <p:cNvPicPr>
            <a:picLocks noChangeAspect="1"/>
          </p:cNvPicPr>
          <p:nvPr/>
        </p:nvPicPr>
        <p:blipFill>
          <a:blip r:embed="rId4"/>
          <a:stretch>
            <a:fillRect/>
          </a:stretch>
        </p:blipFill>
        <p:spPr>
          <a:xfrm>
            <a:off x="2053485" y="3527304"/>
            <a:ext cx="527996" cy="527996"/>
          </a:xfrm>
          <a:prstGeom prst="rect">
            <a:avLst/>
          </a:prstGeom>
        </p:spPr>
      </p:pic>
      <p:pic>
        <p:nvPicPr>
          <p:cNvPr id="19" name="Picture 18" descr="A picture containing logo, symbol, clipart, graphics&#10;&#10;Description automatically generated">
            <a:extLst>
              <a:ext uri="{FF2B5EF4-FFF2-40B4-BE49-F238E27FC236}">
                <a16:creationId xmlns:a16="http://schemas.microsoft.com/office/drawing/2014/main" id="{209EEB40-36D8-A3EE-2943-0BF25E9FE348}"/>
              </a:ext>
            </a:extLst>
          </p:cNvPr>
          <p:cNvPicPr>
            <a:picLocks noChangeAspect="1"/>
          </p:cNvPicPr>
          <p:nvPr/>
        </p:nvPicPr>
        <p:blipFill>
          <a:blip r:embed="rId4"/>
          <a:stretch>
            <a:fillRect/>
          </a:stretch>
        </p:blipFill>
        <p:spPr>
          <a:xfrm>
            <a:off x="2053485" y="1645910"/>
            <a:ext cx="527996" cy="527996"/>
          </a:xfrm>
          <a:prstGeom prst="rect">
            <a:avLst/>
          </a:prstGeom>
        </p:spPr>
      </p:pic>
      <p:pic>
        <p:nvPicPr>
          <p:cNvPr id="20" name="Picture 19" descr="A picture containing logo, symbol, clipart, graphics&#10;&#10;Description automatically generated">
            <a:extLst>
              <a:ext uri="{FF2B5EF4-FFF2-40B4-BE49-F238E27FC236}">
                <a16:creationId xmlns:a16="http://schemas.microsoft.com/office/drawing/2014/main" id="{EB245A3C-A6F2-2F25-21E0-0AE0D22A7D26}"/>
              </a:ext>
            </a:extLst>
          </p:cNvPr>
          <p:cNvPicPr>
            <a:picLocks noChangeAspect="1"/>
          </p:cNvPicPr>
          <p:nvPr/>
        </p:nvPicPr>
        <p:blipFill>
          <a:blip r:embed="rId4"/>
          <a:stretch>
            <a:fillRect/>
          </a:stretch>
        </p:blipFill>
        <p:spPr>
          <a:xfrm>
            <a:off x="2053485" y="2543865"/>
            <a:ext cx="527996" cy="527996"/>
          </a:xfrm>
          <a:prstGeom prst="rect">
            <a:avLst/>
          </a:prstGeom>
        </p:spPr>
      </p:pic>
      <p:grpSp>
        <p:nvGrpSpPr>
          <p:cNvPr id="21" name="Group 20">
            <a:extLst>
              <a:ext uri="{FF2B5EF4-FFF2-40B4-BE49-F238E27FC236}">
                <a16:creationId xmlns:a16="http://schemas.microsoft.com/office/drawing/2014/main" id="{41AC25B8-D20C-E90C-523A-D161B48E85F9}"/>
              </a:ext>
            </a:extLst>
          </p:cNvPr>
          <p:cNvGrpSpPr/>
          <p:nvPr/>
        </p:nvGrpSpPr>
        <p:grpSpPr>
          <a:xfrm>
            <a:off x="4803199" y="1615600"/>
            <a:ext cx="513869" cy="464038"/>
            <a:chOff x="3330455" y="1838568"/>
            <a:chExt cx="578873" cy="522743"/>
          </a:xfrm>
        </p:grpSpPr>
        <p:sp>
          <p:nvSpPr>
            <p:cNvPr id="22" name="Rectangle 21">
              <a:extLst>
                <a:ext uri="{FF2B5EF4-FFF2-40B4-BE49-F238E27FC236}">
                  <a16:creationId xmlns:a16="http://schemas.microsoft.com/office/drawing/2014/main" id="{B1DC8BFA-2F8D-A543-047A-B8A44417AA6D}"/>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23" name="Picture 22" descr="A picture containing clipart, graphics, green&#10;&#10;Description automatically generated">
              <a:extLst>
                <a:ext uri="{FF2B5EF4-FFF2-40B4-BE49-F238E27FC236}">
                  <a16:creationId xmlns:a16="http://schemas.microsoft.com/office/drawing/2014/main" id="{C942E73D-5813-4E29-41A0-E7A33F8B32A4}"/>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24" name="Group 23">
            <a:extLst>
              <a:ext uri="{FF2B5EF4-FFF2-40B4-BE49-F238E27FC236}">
                <a16:creationId xmlns:a16="http://schemas.microsoft.com/office/drawing/2014/main" id="{D77B38E0-4F83-8212-7FFB-AF9EFB5A74B8}"/>
              </a:ext>
            </a:extLst>
          </p:cNvPr>
          <p:cNvGrpSpPr/>
          <p:nvPr/>
        </p:nvGrpSpPr>
        <p:grpSpPr>
          <a:xfrm>
            <a:off x="5316900" y="1615600"/>
            <a:ext cx="513869" cy="464038"/>
            <a:chOff x="3330455" y="1838568"/>
            <a:chExt cx="578873" cy="522743"/>
          </a:xfrm>
        </p:grpSpPr>
        <p:sp>
          <p:nvSpPr>
            <p:cNvPr id="25" name="Rectangle 24">
              <a:extLst>
                <a:ext uri="{FF2B5EF4-FFF2-40B4-BE49-F238E27FC236}">
                  <a16:creationId xmlns:a16="http://schemas.microsoft.com/office/drawing/2014/main" id="{82FC9462-726E-0985-5B82-A82E3B0CD042}"/>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26" name="Picture 25" descr="A picture containing clipart, graphics, green&#10;&#10;Description automatically generated">
              <a:extLst>
                <a:ext uri="{FF2B5EF4-FFF2-40B4-BE49-F238E27FC236}">
                  <a16:creationId xmlns:a16="http://schemas.microsoft.com/office/drawing/2014/main" id="{F1649620-6AE9-93AA-CAC0-5B22536D4DA9}"/>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27" name="Group 26">
            <a:extLst>
              <a:ext uri="{FF2B5EF4-FFF2-40B4-BE49-F238E27FC236}">
                <a16:creationId xmlns:a16="http://schemas.microsoft.com/office/drawing/2014/main" id="{4086B50B-CE9B-460A-E26E-A70A9D6BF44B}"/>
              </a:ext>
            </a:extLst>
          </p:cNvPr>
          <p:cNvGrpSpPr/>
          <p:nvPr/>
        </p:nvGrpSpPr>
        <p:grpSpPr>
          <a:xfrm>
            <a:off x="5830607" y="1615600"/>
            <a:ext cx="513869" cy="464038"/>
            <a:chOff x="3330455" y="1838568"/>
            <a:chExt cx="578873" cy="522743"/>
          </a:xfrm>
        </p:grpSpPr>
        <p:sp>
          <p:nvSpPr>
            <p:cNvPr id="28" name="Rectangle 27">
              <a:extLst>
                <a:ext uri="{FF2B5EF4-FFF2-40B4-BE49-F238E27FC236}">
                  <a16:creationId xmlns:a16="http://schemas.microsoft.com/office/drawing/2014/main" id="{4FBD23D4-78C8-2B72-0189-2448C8BA4F3F}"/>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29" name="Picture 28" descr="A picture containing clipart, graphics, green&#10;&#10;Description automatically generated">
              <a:extLst>
                <a:ext uri="{FF2B5EF4-FFF2-40B4-BE49-F238E27FC236}">
                  <a16:creationId xmlns:a16="http://schemas.microsoft.com/office/drawing/2014/main" id="{ED7D8660-44EE-077C-983C-35BE430643DE}"/>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31" name="Group 30">
            <a:extLst>
              <a:ext uri="{FF2B5EF4-FFF2-40B4-BE49-F238E27FC236}">
                <a16:creationId xmlns:a16="http://schemas.microsoft.com/office/drawing/2014/main" id="{8206BC78-A1B6-F642-70F9-487F0619C75F}"/>
              </a:ext>
            </a:extLst>
          </p:cNvPr>
          <p:cNvGrpSpPr/>
          <p:nvPr/>
        </p:nvGrpSpPr>
        <p:grpSpPr>
          <a:xfrm>
            <a:off x="6344307" y="1615600"/>
            <a:ext cx="513869" cy="464038"/>
            <a:chOff x="3330455" y="1838568"/>
            <a:chExt cx="578873" cy="522743"/>
          </a:xfrm>
        </p:grpSpPr>
        <p:sp>
          <p:nvSpPr>
            <p:cNvPr id="33" name="Rectangle 32">
              <a:extLst>
                <a:ext uri="{FF2B5EF4-FFF2-40B4-BE49-F238E27FC236}">
                  <a16:creationId xmlns:a16="http://schemas.microsoft.com/office/drawing/2014/main" id="{420018E0-CDF4-6775-C639-83565C523901}"/>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34" name="Picture 33" descr="A picture containing clipart, graphics, green&#10;&#10;Description automatically generated">
              <a:extLst>
                <a:ext uri="{FF2B5EF4-FFF2-40B4-BE49-F238E27FC236}">
                  <a16:creationId xmlns:a16="http://schemas.microsoft.com/office/drawing/2014/main" id="{D2172927-5E78-B56E-0322-F54EC9FFC3B9}"/>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35" name="Group 34">
            <a:extLst>
              <a:ext uri="{FF2B5EF4-FFF2-40B4-BE49-F238E27FC236}">
                <a16:creationId xmlns:a16="http://schemas.microsoft.com/office/drawing/2014/main" id="{9412662B-BA82-5578-313E-EFC66D80B5DD}"/>
              </a:ext>
            </a:extLst>
          </p:cNvPr>
          <p:cNvGrpSpPr/>
          <p:nvPr/>
        </p:nvGrpSpPr>
        <p:grpSpPr>
          <a:xfrm>
            <a:off x="7886410" y="1612774"/>
            <a:ext cx="513869" cy="469656"/>
            <a:chOff x="3314418" y="2010461"/>
            <a:chExt cx="578873" cy="529069"/>
          </a:xfrm>
        </p:grpSpPr>
        <p:sp>
          <p:nvSpPr>
            <p:cNvPr id="38" name="Rectangle 37">
              <a:extLst>
                <a:ext uri="{FF2B5EF4-FFF2-40B4-BE49-F238E27FC236}">
                  <a16:creationId xmlns:a16="http://schemas.microsoft.com/office/drawing/2014/main" id="{E261DE5F-88FE-D51D-BA59-C7A87A53E490}"/>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39" name="Picture 38" descr="A picture containing logo, symbol, clipart, graphics&#10;&#10;Description automatically generated">
              <a:extLst>
                <a:ext uri="{FF2B5EF4-FFF2-40B4-BE49-F238E27FC236}">
                  <a16:creationId xmlns:a16="http://schemas.microsoft.com/office/drawing/2014/main" id="{27D341F0-EB1E-79D4-9336-144DC7C1B64F}"/>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40" name="Group 39">
            <a:extLst>
              <a:ext uri="{FF2B5EF4-FFF2-40B4-BE49-F238E27FC236}">
                <a16:creationId xmlns:a16="http://schemas.microsoft.com/office/drawing/2014/main" id="{99A2DFE1-91DF-86C7-DF91-426F122CD406}"/>
              </a:ext>
            </a:extLst>
          </p:cNvPr>
          <p:cNvGrpSpPr/>
          <p:nvPr/>
        </p:nvGrpSpPr>
        <p:grpSpPr>
          <a:xfrm>
            <a:off x="8400114" y="1612774"/>
            <a:ext cx="513869" cy="469656"/>
            <a:chOff x="3314418" y="2010461"/>
            <a:chExt cx="578873" cy="529069"/>
          </a:xfrm>
        </p:grpSpPr>
        <p:sp>
          <p:nvSpPr>
            <p:cNvPr id="41" name="Rectangle 40">
              <a:extLst>
                <a:ext uri="{FF2B5EF4-FFF2-40B4-BE49-F238E27FC236}">
                  <a16:creationId xmlns:a16="http://schemas.microsoft.com/office/drawing/2014/main" id="{92CBBBB5-979A-5F63-AA3F-BA0236467C2F}"/>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42" name="Picture 41" descr="A picture containing logo, symbol, clipart, graphics&#10;&#10;Description automatically generated">
              <a:extLst>
                <a:ext uri="{FF2B5EF4-FFF2-40B4-BE49-F238E27FC236}">
                  <a16:creationId xmlns:a16="http://schemas.microsoft.com/office/drawing/2014/main" id="{3668D884-DCC6-B744-8C3C-BD67C49F5DEC}"/>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43" name="Group 42">
            <a:extLst>
              <a:ext uri="{FF2B5EF4-FFF2-40B4-BE49-F238E27FC236}">
                <a16:creationId xmlns:a16="http://schemas.microsoft.com/office/drawing/2014/main" id="{56639834-5BAB-8358-65F9-E178DED20FDC}"/>
              </a:ext>
            </a:extLst>
          </p:cNvPr>
          <p:cNvGrpSpPr/>
          <p:nvPr/>
        </p:nvGrpSpPr>
        <p:grpSpPr>
          <a:xfrm>
            <a:off x="8913815" y="1612774"/>
            <a:ext cx="513869" cy="469656"/>
            <a:chOff x="3314418" y="2010461"/>
            <a:chExt cx="578873" cy="529069"/>
          </a:xfrm>
        </p:grpSpPr>
        <p:sp>
          <p:nvSpPr>
            <p:cNvPr id="44" name="Rectangle 43">
              <a:extLst>
                <a:ext uri="{FF2B5EF4-FFF2-40B4-BE49-F238E27FC236}">
                  <a16:creationId xmlns:a16="http://schemas.microsoft.com/office/drawing/2014/main" id="{DCCE2230-637A-29BE-1DA3-B7DE08767B64}"/>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45" name="Picture 44" descr="A picture containing logo, symbol, clipart, graphics&#10;&#10;Description automatically generated">
              <a:extLst>
                <a:ext uri="{FF2B5EF4-FFF2-40B4-BE49-F238E27FC236}">
                  <a16:creationId xmlns:a16="http://schemas.microsoft.com/office/drawing/2014/main" id="{5E7FA0CD-5BAA-710B-27C4-FB0B47B3944F}"/>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46" name="Group 45">
            <a:extLst>
              <a:ext uri="{FF2B5EF4-FFF2-40B4-BE49-F238E27FC236}">
                <a16:creationId xmlns:a16="http://schemas.microsoft.com/office/drawing/2014/main" id="{01425FC4-A3C7-CC2D-B5D6-567B2F095B34}"/>
              </a:ext>
            </a:extLst>
          </p:cNvPr>
          <p:cNvGrpSpPr/>
          <p:nvPr/>
        </p:nvGrpSpPr>
        <p:grpSpPr>
          <a:xfrm>
            <a:off x="9427520" y="1612768"/>
            <a:ext cx="513869" cy="469656"/>
            <a:chOff x="3314418" y="2010461"/>
            <a:chExt cx="578873" cy="529069"/>
          </a:xfrm>
        </p:grpSpPr>
        <p:sp>
          <p:nvSpPr>
            <p:cNvPr id="47" name="Rectangle 46">
              <a:extLst>
                <a:ext uri="{FF2B5EF4-FFF2-40B4-BE49-F238E27FC236}">
                  <a16:creationId xmlns:a16="http://schemas.microsoft.com/office/drawing/2014/main" id="{5391AAD8-5BA8-AECC-0BAF-794D27D0B4C3}"/>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48" name="Picture 47" descr="A picture containing logo, symbol, clipart, graphics&#10;&#10;Description automatically generated">
              <a:extLst>
                <a:ext uri="{FF2B5EF4-FFF2-40B4-BE49-F238E27FC236}">
                  <a16:creationId xmlns:a16="http://schemas.microsoft.com/office/drawing/2014/main" id="{AF0A599F-FDA0-6F8E-0AB3-5B6EFA0C5EBC}"/>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49" name="Group 48">
            <a:extLst>
              <a:ext uri="{FF2B5EF4-FFF2-40B4-BE49-F238E27FC236}">
                <a16:creationId xmlns:a16="http://schemas.microsoft.com/office/drawing/2014/main" id="{376E64D8-8E41-4028-9EF6-7FFED26B2327}"/>
              </a:ext>
            </a:extLst>
          </p:cNvPr>
          <p:cNvGrpSpPr/>
          <p:nvPr/>
        </p:nvGrpSpPr>
        <p:grpSpPr>
          <a:xfrm>
            <a:off x="9928609" y="1612768"/>
            <a:ext cx="513869" cy="469656"/>
            <a:chOff x="3300211" y="2010461"/>
            <a:chExt cx="578873" cy="529069"/>
          </a:xfrm>
        </p:grpSpPr>
        <p:sp>
          <p:nvSpPr>
            <p:cNvPr id="50" name="Rectangle 49">
              <a:extLst>
                <a:ext uri="{FF2B5EF4-FFF2-40B4-BE49-F238E27FC236}">
                  <a16:creationId xmlns:a16="http://schemas.microsoft.com/office/drawing/2014/main" id="{FBE5850D-FF0B-390B-7CD4-F17A00A65492}"/>
                </a:ext>
              </a:extLst>
            </p:cNvPr>
            <p:cNvSpPr/>
            <p:nvPr/>
          </p:nvSpPr>
          <p:spPr>
            <a:xfrm>
              <a:off x="3300211"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51" name="Picture 50" descr="A picture containing logo, symbol, clipart, graphics&#10;&#10;Description automatically generated">
              <a:extLst>
                <a:ext uri="{FF2B5EF4-FFF2-40B4-BE49-F238E27FC236}">
                  <a16:creationId xmlns:a16="http://schemas.microsoft.com/office/drawing/2014/main" id="{AD0AA262-B280-7D87-1B24-FDF1723D9598}"/>
                </a:ext>
              </a:extLst>
            </p:cNvPr>
            <p:cNvPicPr>
              <a:picLocks noChangeAspect="1"/>
            </p:cNvPicPr>
            <p:nvPr/>
          </p:nvPicPr>
          <p:blipFill>
            <a:blip r:embed="rId4"/>
            <a:stretch>
              <a:fillRect/>
            </a:stretch>
          </p:blipFill>
          <p:spPr>
            <a:xfrm>
              <a:off x="3325113" y="2010461"/>
              <a:ext cx="529069" cy="529069"/>
            </a:xfrm>
            <a:prstGeom prst="rect">
              <a:avLst/>
            </a:prstGeom>
          </p:spPr>
        </p:pic>
      </p:grpSp>
      <p:grpSp>
        <p:nvGrpSpPr>
          <p:cNvPr id="52" name="Group 51">
            <a:extLst>
              <a:ext uri="{FF2B5EF4-FFF2-40B4-BE49-F238E27FC236}">
                <a16:creationId xmlns:a16="http://schemas.microsoft.com/office/drawing/2014/main" id="{9293811D-8BEC-5465-5090-24D816C4095E}"/>
              </a:ext>
            </a:extLst>
          </p:cNvPr>
          <p:cNvGrpSpPr/>
          <p:nvPr/>
        </p:nvGrpSpPr>
        <p:grpSpPr>
          <a:xfrm>
            <a:off x="7372714" y="1612774"/>
            <a:ext cx="513869" cy="469656"/>
            <a:chOff x="3314418" y="2010461"/>
            <a:chExt cx="578873" cy="529069"/>
          </a:xfrm>
        </p:grpSpPr>
        <p:sp>
          <p:nvSpPr>
            <p:cNvPr id="53" name="Rectangle 52">
              <a:extLst>
                <a:ext uri="{FF2B5EF4-FFF2-40B4-BE49-F238E27FC236}">
                  <a16:creationId xmlns:a16="http://schemas.microsoft.com/office/drawing/2014/main" id="{CCF44BFC-7018-06CB-ACD7-661E6C30DCC1}"/>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54" name="Picture 53" descr="A picture containing logo, symbol, clipart, graphics&#10;&#10;Description automatically generated">
              <a:extLst>
                <a:ext uri="{FF2B5EF4-FFF2-40B4-BE49-F238E27FC236}">
                  <a16:creationId xmlns:a16="http://schemas.microsoft.com/office/drawing/2014/main" id="{6C84ABDB-DD47-438F-6A44-BBBE5E9AB905}"/>
                </a:ext>
              </a:extLst>
            </p:cNvPr>
            <p:cNvPicPr>
              <a:picLocks noChangeAspect="1"/>
            </p:cNvPicPr>
            <p:nvPr/>
          </p:nvPicPr>
          <p:blipFill>
            <a:blip r:embed="rId4"/>
            <a:stretch>
              <a:fillRect/>
            </a:stretch>
          </p:blipFill>
          <p:spPr>
            <a:xfrm>
              <a:off x="3339320" y="2010461"/>
              <a:ext cx="529069" cy="529069"/>
            </a:xfrm>
            <a:prstGeom prst="rect">
              <a:avLst/>
            </a:prstGeom>
          </p:spPr>
        </p:pic>
      </p:grpSp>
      <p:pic>
        <p:nvPicPr>
          <p:cNvPr id="55" name="Picture 54" descr="690+ Full Half Empty Battery Stock Photos, Pictures &amp; Royalty-Free Images -  iStock">
            <a:extLst>
              <a:ext uri="{FF2B5EF4-FFF2-40B4-BE49-F238E27FC236}">
                <a16:creationId xmlns:a16="http://schemas.microsoft.com/office/drawing/2014/main" id="{FA4B5EE5-32AA-9F45-0026-3A1D5BF2B7B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60" t="14009" r="73767" b="15452"/>
          <a:stretch/>
        </p:blipFill>
        <p:spPr bwMode="auto">
          <a:xfrm rot="5400000" flipH="1">
            <a:off x="7164197" y="1375158"/>
            <a:ext cx="138545" cy="32584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690+ Full Half Empty Battery Stock Photos, Pictures &amp; Royalty-Free Images -  iStock">
            <a:extLst>
              <a:ext uri="{FF2B5EF4-FFF2-40B4-BE49-F238E27FC236}">
                <a16:creationId xmlns:a16="http://schemas.microsoft.com/office/drawing/2014/main" id="{13AC191D-174E-4CC3-4E94-BBE1F01FF78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25" t="14009" r="2396" b="15452"/>
          <a:stretch/>
        </p:blipFill>
        <p:spPr bwMode="auto">
          <a:xfrm rot="5400000" flipH="1">
            <a:off x="4872315" y="1370390"/>
            <a:ext cx="151450" cy="34457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F90B6C56-EC03-AADF-3D3D-11452CBD95C0}"/>
              </a:ext>
            </a:extLst>
          </p:cNvPr>
          <p:cNvSpPr txBox="1"/>
          <p:nvPr/>
        </p:nvSpPr>
        <p:spPr>
          <a:xfrm>
            <a:off x="3107949" y="1635416"/>
            <a:ext cx="1135247" cy="338554"/>
          </a:xfrm>
          <a:prstGeom prst="rect">
            <a:avLst/>
          </a:prstGeom>
          <a:noFill/>
        </p:spPr>
        <p:txBody>
          <a:bodyPr wrap="none" rtlCol="0">
            <a:spAutoFit/>
          </a:bodyPr>
          <a:lstStyle/>
          <a:p>
            <a:r>
              <a:rPr lang="en-US" sz="1600" dirty="0">
                <a:solidFill>
                  <a:srgbClr val="43507A"/>
                </a:solidFill>
                <a:latin typeface="Georgia" panose="02040502050405020303" pitchFamily="18" charset="0"/>
              </a:rPr>
              <a:t>Always-on</a:t>
            </a:r>
            <a:endParaRPr lang="en-CN" sz="1600" dirty="0">
              <a:solidFill>
                <a:srgbClr val="43507A"/>
              </a:solidFill>
              <a:latin typeface="Georgia" panose="02040502050405020303" pitchFamily="18" charset="0"/>
            </a:endParaRPr>
          </a:p>
        </p:txBody>
      </p:sp>
      <p:grpSp>
        <p:nvGrpSpPr>
          <p:cNvPr id="58" name="Group 57">
            <a:extLst>
              <a:ext uri="{FF2B5EF4-FFF2-40B4-BE49-F238E27FC236}">
                <a16:creationId xmlns:a16="http://schemas.microsoft.com/office/drawing/2014/main" id="{CD33A050-8B26-9FF8-A529-79DDC42704A4}"/>
              </a:ext>
            </a:extLst>
          </p:cNvPr>
          <p:cNvGrpSpPr/>
          <p:nvPr/>
        </p:nvGrpSpPr>
        <p:grpSpPr>
          <a:xfrm>
            <a:off x="4803196" y="2792083"/>
            <a:ext cx="513869" cy="464038"/>
            <a:chOff x="3330455" y="1838568"/>
            <a:chExt cx="578873" cy="522743"/>
          </a:xfrm>
        </p:grpSpPr>
        <p:sp>
          <p:nvSpPr>
            <p:cNvPr id="59" name="Rectangle 58">
              <a:extLst>
                <a:ext uri="{FF2B5EF4-FFF2-40B4-BE49-F238E27FC236}">
                  <a16:creationId xmlns:a16="http://schemas.microsoft.com/office/drawing/2014/main" id="{0D60D847-4C19-169C-AED4-3B1B9D027C97}"/>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60" name="Picture 59" descr="A picture containing clipart, graphics, green&#10;&#10;Description automatically generated">
              <a:extLst>
                <a:ext uri="{FF2B5EF4-FFF2-40B4-BE49-F238E27FC236}">
                  <a16:creationId xmlns:a16="http://schemas.microsoft.com/office/drawing/2014/main" id="{84593716-D4C2-BD39-EC8D-631354373F58}"/>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61" name="Group 60">
            <a:extLst>
              <a:ext uri="{FF2B5EF4-FFF2-40B4-BE49-F238E27FC236}">
                <a16:creationId xmlns:a16="http://schemas.microsoft.com/office/drawing/2014/main" id="{104686A1-1677-7CCC-0705-C230DAFD0498}"/>
              </a:ext>
            </a:extLst>
          </p:cNvPr>
          <p:cNvGrpSpPr/>
          <p:nvPr/>
        </p:nvGrpSpPr>
        <p:grpSpPr>
          <a:xfrm>
            <a:off x="7881668" y="2792083"/>
            <a:ext cx="513869" cy="464038"/>
            <a:chOff x="3330455" y="1838568"/>
            <a:chExt cx="578873" cy="522743"/>
          </a:xfrm>
        </p:grpSpPr>
        <p:sp>
          <p:nvSpPr>
            <p:cNvPr id="62" name="Rectangle 61">
              <a:extLst>
                <a:ext uri="{FF2B5EF4-FFF2-40B4-BE49-F238E27FC236}">
                  <a16:creationId xmlns:a16="http://schemas.microsoft.com/office/drawing/2014/main" id="{A1ACA437-ED51-C99E-5B13-C255FAD02A47}"/>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63" name="Picture 62" descr="A picture containing clipart, graphics, green&#10;&#10;Description automatically generated">
              <a:extLst>
                <a:ext uri="{FF2B5EF4-FFF2-40B4-BE49-F238E27FC236}">
                  <a16:creationId xmlns:a16="http://schemas.microsoft.com/office/drawing/2014/main" id="{E880B1AE-9C32-3919-97ED-61E135832A79}"/>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64" name="Group 63">
            <a:extLst>
              <a:ext uri="{FF2B5EF4-FFF2-40B4-BE49-F238E27FC236}">
                <a16:creationId xmlns:a16="http://schemas.microsoft.com/office/drawing/2014/main" id="{5148A488-A3FE-B304-326D-C3D68FD6ABAB}"/>
              </a:ext>
            </a:extLst>
          </p:cNvPr>
          <p:cNvGrpSpPr/>
          <p:nvPr/>
        </p:nvGrpSpPr>
        <p:grpSpPr>
          <a:xfrm>
            <a:off x="5829358" y="2792083"/>
            <a:ext cx="513869" cy="464038"/>
            <a:chOff x="3330455" y="1838568"/>
            <a:chExt cx="578873" cy="522743"/>
          </a:xfrm>
        </p:grpSpPr>
        <p:sp>
          <p:nvSpPr>
            <p:cNvPr id="65" name="Rectangle 64">
              <a:extLst>
                <a:ext uri="{FF2B5EF4-FFF2-40B4-BE49-F238E27FC236}">
                  <a16:creationId xmlns:a16="http://schemas.microsoft.com/office/drawing/2014/main" id="{CBF8DAB1-CD2C-3D17-71E7-C976139FA41B}"/>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66" name="Picture 65" descr="A picture containing clipart, graphics, green&#10;&#10;Description automatically generated">
              <a:extLst>
                <a:ext uri="{FF2B5EF4-FFF2-40B4-BE49-F238E27FC236}">
                  <a16:creationId xmlns:a16="http://schemas.microsoft.com/office/drawing/2014/main" id="{592CD92C-929D-F703-AEAA-C22A314F1F72}"/>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67" name="Group 66">
            <a:extLst>
              <a:ext uri="{FF2B5EF4-FFF2-40B4-BE49-F238E27FC236}">
                <a16:creationId xmlns:a16="http://schemas.microsoft.com/office/drawing/2014/main" id="{ED29F579-B609-7BA1-30B4-7F61A1A4AEB1}"/>
              </a:ext>
            </a:extLst>
          </p:cNvPr>
          <p:cNvGrpSpPr/>
          <p:nvPr/>
        </p:nvGrpSpPr>
        <p:grpSpPr>
          <a:xfrm>
            <a:off x="6855512" y="2792083"/>
            <a:ext cx="513869" cy="464038"/>
            <a:chOff x="3330455" y="1838568"/>
            <a:chExt cx="578873" cy="522743"/>
          </a:xfrm>
        </p:grpSpPr>
        <p:sp>
          <p:nvSpPr>
            <p:cNvPr id="68" name="Rectangle 67">
              <a:extLst>
                <a:ext uri="{FF2B5EF4-FFF2-40B4-BE49-F238E27FC236}">
                  <a16:creationId xmlns:a16="http://schemas.microsoft.com/office/drawing/2014/main" id="{6CCF49B2-B691-1B76-5359-02FF31F784E6}"/>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69" name="Picture 68" descr="A picture containing clipart, graphics, green&#10;&#10;Description automatically generated">
              <a:extLst>
                <a:ext uri="{FF2B5EF4-FFF2-40B4-BE49-F238E27FC236}">
                  <a16:creationId xmlns:a16="http://schemas.microsoft.com/office/drawing/2014/main" id="{A87AD5E1-1C8B-A65A-0BF0-D06B0EBDB0C8}"/>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70" name="Group 69">
            <a:extLst>
              <a:ext uri="{FF2B5EF4-FFF2-40B4-BE49-F238E27FC236}">
                <a16:creationId xmlns:a16="http://schemas.microsoft.com/office/drawing/2014/main" id="{92ED533E-1C91-8660-27C6-E4141EB2E57B}"/>
              </a:ext>
            </a:extLst>
          </p:cNvPr>
          <p:cNvGrpSpPr/>
          <p:nvPr/>
        </p:nvGrpSpPr>
        <p:grpSpPr>
          <a:xfrm>
            <a:off x="7368588" y="2789260"/>
            <a:ext cx="513869" cy="469656"/>
            <a:chOff x="3314418" y="2010461"/>
            <a:chExt cx="578873" cy="529069"/>
          </a:xfrm>
        </p:grpSpPr>
        <p:sp>
          <p:nvSpPr>
            <p:cNvPr id="71" name="Rectangle 70">
              <a:extLst>
                <a:ext uri="{FF2B5EF4-FFF2-40B4-BE49-F238E27FC236}">
                  <a16:creationId xmlns:a16="http://schemas.microsoft.com/office/drawing/2014/main" id="{9CAF3D46-FAE4-B4E7-73AF-8AC9893C87F3}"/>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72" name="Picture 71" descr="A picture containing logo, symbol, clipart, graphics&#10;&#10;Description automatically generated">
              <a:extLst>
                <a:ext uri="{FF2B5EF4-FFF2-40B4-BE49-F238E27FC236}">
                  <a16:creationId xmlns:a16="http://schemas.microsoft.com/office/drawing/2014/main" id="{704E8803-C80F-D709-AE7F-F862051421AE}"/>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73" name="Group 72">
            <a:extLst>
              <a:ext uri="{FF2B5EF4-FFF2-40B4-BE49-F238E27FC236}">
                <a16:creationId xmlns:a16="http://schemas.microsoft.com/office/drawing/2014/main" id="{FF94690A-EF63-1B94-D1ED-46914750CBAC}"/>
              </a:ext>
            </a:extLst>
          </p:cNvPr>
          <p:cNvGrpSpPr/>
          <p:nvPr/>
        </p:nvGrpSpPr>
        <p:grpSpPr>
          <a:xfrm>
            <a:off x="5316282" y="2789260"/>
            <a:ext cx="513869" cy="469656"/>
            <a:chOff x="3314418" y="2010461"/>
            <a:chExt cx="578873" cy="529069"/>
          </a:xfrm>
        </p:grpSpPr>
        <p:sp>
          <p:nvSpPr>
            <p:cNvPr id="74" name="Rectangle 73">
              <a:extLst>
                <a:ext uri="{FF2B5EF4-FFF2-40B4-BE49-F238E27FC236}">
                  <a16:creationId xmlns:a16="http://schemas.microsoft.com/office/drawing/2014/main" id="{C1DD3164-28EB-86D7-A9A0-E869E5D7641B}"/>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75" name="Picture 74" descr="A picture containing logo, symbol, clipart, graphics&#10;&#10;Description automatically generated">
              <a:extLst>
                <a:ext uri="{FF2B5EF4-FFF2-40B4-BE49-F238E27FC236}">
                  <a16:creationId xmlns:a16="http://schemas.microsoft.com/office/drawing/2014/main" id="{D4A0D42F-38B3-7DE9-160C-02CA7EA50E1F}"/>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76" name="Group 75">
            <a:extLst>
              <a:ext uri="{FF2B5EF4-FFF2-40B4-BE49-F238E27FC236}">
                <a16:creationId xmlns:a16="http://schemas.microsoft.com/office/drawing/2014/main" id="{BD4B7312-4CA5-7D67-C3C7-FAB4AF186FD3}"/>
              </a:ext>
            </a:extLst>
          </p:cNvPr>
          <p:cNvGrpSpPr/>
          <p:nvPr/>
        </p:nvGrpSpPr>
        <p:grpSpPr>
          <a:xfrm>
            <a:off x="8394746" y="2789260"/>
            <a:ext cx="513869" cy="469656"/>
            <a:chOff x="3314418" y="2010461"/>
            <a:chExt cx="578873" cy="529069"/>
          </a:xfrm>
        </p:grpSpPr>
        <p:sp>
          <p:nvSpPr>
            <p:cNvPr id="77" name="Rectangle 76">
              <a:extLst>
                <a:ext uri="{FF2B5EF4-FFF2-40B4-BE49-F238E27FC236}">
                  <a16:creationId xmlns:a16="http://schemas.microsoft.com/office/drawing/2014/main" id="{AD49D34A-2B2C-4005-1BE0-38BF8A72844F}"/>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78" name="Picture 77" descr="A picture containing logo, symbol, clipart, graphics&#10;&#10;Description automatically generated">
              <a:extLst>
                <a:ext uri="{FF2B5EF4-FFF2-40B4-BE49-F238E27FC236}">
                  <a16:creationId xmlns:a16="http://schemas.microsoft.com/office/drawing/2014/main" id="{3DF4E38C-4679-2C7B-0FFA-AC45026EC13D}"/>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79" name="Group 78">
            <a:extLst>
              <a:ext uri="{FF2B5EF4-FFF2-40B4-BE49-F238E27FC236}">
                <a16:creationId xmlns:a16="http://schemas.microsoft.com/office/drawing/2014/main" id="{DE8C3DBF-F9D2-BAC7-19DC-72DDA341FC57}"/>
              </a:ext>
            </a:extLst>
          </p:cNvPr>
          <p:cNvGrpSpPr/>
          <p:nvPr/>
        </p:nvGrpSpPr>
        <p:grpSpPr>
          <a:xfrm>
            <a:off x="6342432" y="2789260"/>
            <a:ext cx="513869" cy="469656"/>
            <a:chOff x="3314418" y="2010461"/>
            <a:chExt cx="578873" cy="529069"/>
          </a:xfrm>
        </p:grpSpPr>
        <p:sp>
          <p:nvSpPr>
            <p:cNvPr id="80" name="Rectangle 79">
              <a:extLst>
                <a:ext uri="{FF2B5EF4-FFF2-40B4-BE49-F238E27FC236}">
                  <a16:creationId xmlns:a16="http://schemas.microsoft.com/office/drawing/2014/main" id="{03A03D5B-D7EF-63CD-5333-51ED26E08A7E}"/>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81" name="Picture 80" descr="A picture containing logo, symbol, clipart, graphics&#10;&#10;Description automatically generated">
              <a:extLst>
                <a:ext uri="{FF2B5EF4-FFF2-40B4-BE49-F238E27FC236}">
                  <a16:creationId xmlns:a16="http://schemas.microsoft.com/office/drawing/2014/main" id="{17F1EE3F-9AA6-EC86-1483-C4A102E33422}"/>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82" name="Group 81">
            <a:extLst>
              <a:ext uri="{FF2B5EF4-FFF2-40B4-BE49-F238E27FC236}">
                <a16:creationId xmlns:a16="http://schemas.microsoft.com/office/drawing/2014/main" id="{FF817C9E-E25B-FCA8-D7DE-CC7399934BC6}"/>
              </a:ext>
            </a:extLst>
          </p:cNvPr>
          <p:cNvGrpSpPr/>
          <p:nvPr/>
        </p:nvGrpSpPr>
        <p:grpSpPr>
          <a:xfrm>
            <a:off x="9928609" y="2789254"/>
            <a:ext cx="513869" cy="469656"/>
            <a:chOff x="3314418" y="2010461"/>
            <a:chExt cx="578873" cy="529069"/>
          </a:xfrm>
        </p:grpSpPr>
        <p:sp>
          <p:nvSpPr>
            <p:cNvPr id="83" name="Rectangle 82">
              <a:extLst>
                <a:ext uri="{FF2B5EF4-FFF2-40B4-BE49-F238E27FC236}">
                  <a16:creationId xmlns:a16="http://schemas.microsoft.com/office/drawing/2014/main" id="{73ABC0DA-2A25-E1FC-0A24-6D7CA2EF975B}"/>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84" name="Picture 83" descr="A picture containing logo, symbol, clipart, graphics&#10;&#10;Description automatically generated">
              <a:extLst>
                <a:ext uri="{FF2B5EF4-FFF2-40B4-BE49-F238E27FC236}">
                  <a16:creationId xmlns:a16="http://schemas.microsoft.com/office/drawing/2014/main" id="{A52BB004-DE39-334A-3DA9-25E8E573E5EB}"/>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85" name="Group 84">
            <a:extLst>
              <a:ext uri="{FF2B5EF4-FFF2-40B4-BE49-F238E27FC236}">
                <a16:creationId xmlns:a16="http://schemas.microsoft.com/office/drawing/2014/main" id="{1F57D721-1EA4-FE97-907B-593AAD2DB754}"/>
              </a:ext>
            </a:extLst>
          </p:cNvPr>
          <p:cNvGrpSpPr/>
          <p:nvPr/>
        </p:nvGrpSpPr>
        <p:grpSpPr>
          <a:xfrm>
            <a:off x="9415530" y="2789254"/>
            <a:ext cx="513869" cy="469656"/>
            <a:chOff x="3314418" y="2010461"/>
            <a:chExt cx="578873" cy="529069"/>
          </a:xfrm>
        </p:grpSpPr>
        <p:sp>
          <p:nvSpPr>
            <p:cNvPr id="86" name="Rectangle 85">
              <a:extLst>
                <a:ext uri="{FF2B5EF4-FFF2-40B4-BE49-F238E27FC236}">
                  <a16:creationId xmlns:a16="http://schemas.microsoft.com/office/drawing/2014/main" id="{A5582ECB-0C41-576B-FD11-5608F3F2870E}"/>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87" name="Picture 86" descr="A picture containing logo, symbol, clipart, graphics&#10;&#10;Description automatically generated">
              <a:extLst>
                <a:ext uri="{FF2B5EF4-FFF2-40B4-BE49-F238E27FC236}">
                  <a16:creationId xmlns:a16="http://schemas.microsoft.com/office/drawing/2014/main" id="{B17F0D32-D9F1-4BE4-EECF-0C58D3A6CBAD}"/>
                </a:ext>
              </a:extLst>
            </p:cNvPr>
            <p:cNvPicPr>
              <a:picLocks noChangeAspect="1"/>
            </p:cNvPicPr>
            <p:nvPr/>
          </p:nvPicPr>
          <p:blipFill>
            <a:blip r:embed="rId4"/>
            <a:stretch>
              <a:fillRect/>
            </a:stretch>
          </p:blipFill>
          <p:spPr>
            <a:xfrm>
              <a:off x="3339320" y="2010461"/>
              <a:ext cx="529069" cy="529069"/>
            </a:xfrm>
            <a:prstGeom prst="rect">
              <a:avLst/>
            </a:prstGeom>
          </p:spPr>
        </p:pic>
      </p:grpSp>
      <p:pic>
        <p:nvPicPr>
          <p:cNvPr id="88" name="Picture 87" descr="690+ Full Half Empty Battery Stock Photos, Pictures &amp; Royalty-Free Images -  iStock">
            <a:extLst>
              <a:ext uri="{FF2B5EF4-FFF2-40B4-BE49-F238E27FC236}">
                <a16:creationId xmlns:a16="http://schemas.microsoft.com/office/drawing/2014/main" id="{A4748798-3455-E277-9BEE-CEEB4F07D83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60" t="14009" r="73767" b="15452"/>
          <a:stretch/>
        </p:blipFill>
        <p:spPr bwMode="auto">
          <a:xfrm rot="5400000" flipH="1">
            <a:off x="9205445" y="2550509"/>
            <a:ext cx="138545" cy="32584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690+ Full Half Empty Battery Stock Photos, Pictures &amp; Royalty-Free Images -  iStock">
            <a:extLst>
              <a:ext uri="{FF2B5EF4-FFF2-40B4-BE49-F238E27FC236}">
                <a16:creationId xmlns:a16="http://schemas.microsoft.com/office/drawing/2014/main" id="{97EC9D5D-4BC4-04A9-E42D-DDE7CC7D482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25" t="14009" r="2396" b="15452"/>
          <a:stretch/>
        </p:blipFill>
        <p:spPr bwMode="auto">
          <a:xfrm rot="5400000" flipH="1">
            <a:off x="4872315" y="2533844"/>
            <a:ext cx="151450" cy="344576"/>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19">
            <a:extLst>
              <a:ext uri="{FF2B5EF4-FFF2-40B4-BE49-F238E27FC236}">
                <a16:creationId xmlns:a16="http://schemas.microsoft.com/office/drawing/2014/main" id="{BBA488A6-7D82-9920-1D0F-0BF4375DFF75}"/>
              </a:ext>
            </a:extLst>
          </p:cNvPr>
          <p:cNvSpPr txBox="1"/>
          <p:nvPr/>
        </p:nvSpPr>
        <p:spPr>
          <a:xfrm>
            <a:off x="3099275" y="2847500"/>
            <a:ext cx="1151277"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Georgia" panose="02040502050405020303" pitchFamily="18" charset="0"/>
              </a:rPr>
              <a:t>Duty-cycle</a:t>
            </a:r>
            <a:endParaRPr lang="en-CN" sz="1600" dirty="0">
              <a:solidFill>
                <a:srgbClr val="43507A"/>
              </a:solidFill>
              <a:latin typeface="Georgia" panose="02040502050405020303" pitchFamily="18" charset="0"/>
            </a:endParaRPr>
          </a:p>
        </p:txBody>
      </p:sp>
      <p:grpSp>
        <p:nvGrpSpPr>
          <p:cNvPr id="91" name="Group 90">
            <a:extLst>
              <a:ext uri="{FF2B5EF4-FFF2-40B4-BE49-F238E27FC236}">
                <a16:creationId xmlns:a16="http://schemas.microsoft.com/office/drawing/2014/main" id="{5B028DDC-348E-1F69-7457-C7E80C339A25}"/>
              </a:ext>
            </a:extLst>
          </p:cNvPr>
          <p:cNvGrpSpPr/>
          <p:nvPr/>
        </p:nvGrpSpPr>
        <p:grpSpPr>
          <a:xfrm>
            <a:off x="9924559" y="3967953"/>
            <a:ext cx="513869" cy="464038"/>
            <a:chOff x="3330455" y="1838568"/>
            <a:chExt cx="578873" cy="522743"/>
          </a:xfrm>
        </p:grpSpPr>
        <p:sp>
          <p:nvSpPr>
            <p:cNvPr id="92" name="Rectangle 91">
              <a:extLst>
                <a:ext uri="{FF2B5EF4-FFF2-40B4-BE49-F238E27FC236}">
                  <a16:creationId xmlns:a16="http://schemas.microsoft.com/office/drawing/2014/main" id="{796AA16F-4E2C-0BF2-8D85-189C316CCBC1}"/>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93" name="Picture 92" descr="A picture containing clipart, graphics, green&#10;&#10;Description automatically generated">
              <a:extLst>
                <a:ext uri="{FF2B5EF4-FFF2-40B4-BE49-F238E27FC236}">
                  <a16:creationId xmlns:a16="http://schemas.microsoft.com/office/drawing/2014/main" id="{36C17707-448C-2084-5DFE-CC9BA37B31DB}"/>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94" name="Group 93">
            <a:extLst>
              <a:ext uri="{FF2B5EF4-FFF2-40B4-BE49-F238E27FC236}">
                <a16:creationId xmlns:a16="http://schemas.microsoft.com/office/drawing/2014/main" id="{3CAB049D-029C-613A-ACD3-085BF6783E1D}"/>
              </a:ext>
            </a:extLst>
          </p:cNvPr>
          <p:cNvGrpSpPr/>
          <p:nvPr/>
        </p:nvGrpSpPr>
        <p:grpSpPr>
          <a:xfrm>
            <a:off x="6338428" y="3961958"/>
            <a:ext cx="513869" cy="464038"/>
            <a:chOff x="3330455" y="1838568"/>
            <a:chExt cx="578873" cy="522743"/>
          </a:xfrm>
        </p:grpSpPr>
        <p:sp>
          <p:nvSpPr>
            <p:cNvPr id="95" name="Rectangle 94">
              <a:extLst>
                <a:ext uri="{FF2B5EF4-FFF2-40B4-BE49-F238E27FC236}">
                  <a16:creationId xmlns:a16="http://schemas.microsoft.com/office/drawing/2014/main" id="{DDFFE2A1-40C2-7F37-A5D0-6D02FCC5A2D8}"/>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96" name="Picture 95" descr="A picture containing clipart, graphics, green&#10;&#10;Description automatically generated">
              <a:extLst>
                <a:ext uri="{FF2B5EF4-FFF2-40B4-BE49-F238E27FC236}">
                  <a16:creationId xmlns:a16="http://schemas.microsoft.com/office/drawing/2014/main" id="{D9001270-CED1-F537-15C8-FA4117954797}"/>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97" name="Group 96">
            <a:extLst>
              <a:ext uri="{FF2B5EF4-FFF2-40B4-BE49-F238E27FC236}">
                <a16:creationId xmlns:a16="http://schemas.microsoft.com/office/drawing/2014/main" id="{13407361-C344-EC53-77EE-9453CF09FF69}"/>
              </a:ext>
            </a:extLst>
          </p:cNvPr>
          <p:cNvGrpSpPr/>
          <p:nvPr/>
        </p:nvGrpSpPr>
        <p:grpSpPr>
          <a:xfrm>
            <a:off x="8384237" y="3967956"/>
            <a:ext cx="513869" cy="464038"/>
            <a:chOff x="3330455" y="1838568"/>
            <a:chExt cx="578873" cy="522743"/>
          </a:xfrm>
        </p:grpSpPr>
        <p:sp>
          <p:nvSpPr>
            <p:cNvPr id="98" name="Rectangle 97">
              <a:extLst>
                <a:ext uri="{FF2B5EF4-FFF2-40B4-BE49-F238E27FC236}">
                  <a16:creationId xmlns:a16="http://schemas.microsoft.com/office/drawing/2014/main" id="{0D6854C4-EFCD-BA9A-552B-A4EC4DE80571}"/>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99" name="Picture 98" descr="A picture containing clipart, graphics, green&#10;&#10;Description automatically generated">
              <a:extLst>
                <a:ext uri="{FF2B5EF4-FFF2-40B4-BE49-F238E27FC236}">
                  <a16:creationId xmlns:a16="http://schemas.microsoft.com/office/drawing/2014/main" id="{5E979ACF-81D3-7F37-6830-FEAB678B5953}"/>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100" name="Group 99">
            <a:extLst>
              <a:ext uri="{FF2B5EF4-FFF2-40B4-BE49-F238E27FC236}">
                <a16:creationId xmlns:a16="http://schemas.microsoft.com/office/drawing/2014/main" id="{D3A26AAD-9117-3490-08CF-293E382A1E0E}"/>
              </a:ext>
            </a:extLst>
          </p:cNvPr>
          <p:cNvGrpSpPr/>
          <p:nvPr/>
        </p:nvGrpSpPr>
        <p:grpSpPr>
          <a:xfrm>
            <a:off x="5826972" y="3962319"/>
            <a:ext cx="513869" cy="469656"/>
            <a:chOff x="3314418" y="2010461"/>
            <a:chExt cx="578873" cy="529069"/>
          </a:xfrm>
        </p:grpSpPr>
        <p:sp>
          <p:nvSpPr>
            <p:cNvPr id="101" name="Rectangle 100">
              <a:extLst>
                <a:ext uri="{FF2B5EF4-FFF2-40B4-BE49-F238E27FC236}">
                  <a16:creationId xmlns:a16="http://schemas.microsoft.com/office/drawing/2014/main" id="{112A15CC-5736-926A-F3DA-BB38FD912C3B}"/>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02" name="Picture 101" descr="A picture containing logo, symbol, clipart, graphics&#10;&#10;Description automatically generated">
              <a:extLst>
                <a:ext uri="{FF2B5EF4-FFF2-40B4-BE49-F238E27FC236}">
                  <a16:creationId xmlns:a16="http://schemas.microsoft.com/office/drawing/2014/main" id="{8034E027-7A1F-B92E-1D36-0F07F1C2A7B7}"/>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103" name="Group 102">
            <a:extLst>
              <a:ext uri="{FF2B5EF4-FFF2-40B4-BE49-F238E27FC236}">
                <a16:creationId xmlns:a16="http://schemas.microsoft.com/office/drawing/2014/main" id="{AD1F50E8-C18C-570E-D429-238E5FABEC9C}"/>
              </a:ext>
            </a:extLst>
          </p:cNvPr>
          <p:cNvGrpSpPr/>
          <p:nvPr/>
        </p:nvGrpSpPr>
        <p:grpSpPr>
          <a:xfrm>
            <a:off x="5315523" y="3965133"/>
            <a:ext cx="513869" cy="469656"/>
            <a:chOff x="3314418" y="2010461"/>
            <a:chExt cx="578873" cy="529069"/>
          </a:xfrm>
        </p:grpSpPr>
        <p:sp>
          <p:nvSpPr>
            <p:cNvPr id="104" name="Rectangle 103">
              <a:extLst>
                <a:ext uri="{FF2B5EF4-FFF2-40B4-BE49-F238E27FC236}">
                  <a16:creationId xmlns:a16="http://schemas.microsoft.com/office/drawing/2014/main" id="{CAC63F12-2205-C4B4-0971-D02279CAAB0F}"/>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05" name="Picture 104" descr="A picture containing logo, symbol, clipart, graphics&#10;&#10;Description automatically generated">
              <a:extLst>
                <a:ext uri="{FF2B5EF4-FFF2-40B4-BE49-F238E27FC236}">
                  <a16:creationId xmlns:a16="http://schemas.microsoft.com/office/drawing/2014/main" id="{C546CD6A-E364-0FB1-3CDC-BBCDE2328DFD}"/>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106" name="Group 105">
            <a:extLst>
              <a:ext uri="{FF2B5EF4-FFF2-40B4-BE49-F238E27FC236}">
                <a16:creationId xmlns:a16="http://schemas.microsoft.com/office/drawing/2014/main" id="{FE6B0955-DF26-DB18-9D82-AA929C7A5641}"/>
              </a:ext>
            </a:extLst>
          </p:cNvPr>
          <p:cNvGrpSpPr/>
          <p:nvPr/>
        </p:nvGrpSpPr>
        <p:grpSpPr>
          <a:xfrm>
            <a:off x="7361334" y="3965133"/>
            <a:ext cx="513869" cy="469656"/>
            <a:chOff x="3314418" y="2010461"/>
            <a:chExt cx="578873" cy="529069"/>
          </a:xfrm>
        </p:grpSpPr>
        <p:sp>
          <p:nvSpPr>
            <p:cNvPr id="107" name="Rectangle 106">
              <a:extLst>
                <a:ext uri="{FF2B5EF4-FFF2-40B4-BE49-F238E27FC236}">
                  <a16:creationId xmlns:a16="http://schemas.microsoft.com/office/drawing/2014/main" id="{6BD69349-2F17-2C2E-CFD8-DE454DA0DDCA}"/>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08" name="Picture 107" descr="A picture containing logo, symbol, clipart, graphics&#10;&#10;Description automatically generated">
              <a:extLst>
                <a:ext uri="{FF2B5EF4-FFF2-40B4-BE49-F238E27FC236}">
                  <a16:creationId xmlns:a16="http://schemas.microsoft.com/office/drawing/2014/main" id="{BFC723A5-1DAA-CD88-01B8-7123384941F8}"/>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109" name="Group 108">
            <a:extLst>
              <a:ext uri="{FF2B5EF4-FFF2-40B4-BE49-F238E27FC236}">
                <a16:creationId xmlns:a16="http://schemas.microsoft.com/office/drawing/2014/main" id="{F8679C41-C566-D7E9-2984-FE892488E05D}"/>
              </a:ext>
            </a:extLst>
          </p:cNvPr>
          <p:cNvGrpSpPr/>
          <p:nvPr/>
        </p:nvGrpSpPr>
        <p:grpSpPr>
          <a:xfrm>
            <a:off x="7872783" y="3965133"/>
            <a:ext cx="513869" cy="469656"/>
            <a:chOff x="3314418" y="2010461"/>
            <a:chExt cx="578873" cy="529069"/>
          </a:xfrm>
        </p:grpSpPr>
        <p:sp>
          <p:nvSpPr>
            <p:cNvPr id="110" name="Rectangle 109">
              <a:extLst>
                <a:ext uri="{FF2B5EF4-FFF2-40B4-BE49-F238E27FC236}">
                  <a16:creationId xmlns:a16="http://schemas.microsoft.com/office/drawing/2014/main" id="{9C48A739-A320-C43F-FDE9-238CFF924C1B}"/>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11" name="Picture 110" descr="A picture containing logo, symbol, clipart, graphics&#10;&#10;Description automatically generated">
              <a:extLst>
                <a:ext uri="{FF2B5EF4-FFF2-40B4-BE49-F238E27FC236}">
                  <a16:creationId xmlns:a16="http://schemas.microsoft.com/office/drawing/2014/main" id="{A58F3223-2985-5E6B-5B72-B0A54BFB0A3A}"/>
                </a:ext>
              </a:extLst>
            </p:cNvPr>
            <p:cNvPicPr>
              <a:picLocks noChangeAspect="1"/>
            </p:cNvPicPr>
            <p:nvPr/>
          </p:nvPicPr>
          <p:blipFill>
            <a:blip r:embed="rId4"/>
            <a:stretch>
              <a:fillRect/>
            </a:stretch>
          </p:blipFill>
          <p:spPr>
            <a:xfrm>
              <a:off x="3339320" y="2010461"/>
              <a:ext cx="529069" cy="529069"/>
            </a:xfrm>
            <a:prstGeom prst="rect">
              <a:avLst/>
            </a:prstGeom>
          </p:spPr>
        </p:pic>
      </p:grpSp>
      <p:pic>
        <p:nvPicPr>
          <p:cNvPr id="112" name="Picture 111" descr="690+ Full Half Empty Battery Stock Photos, Pictures &amp; Royalty-Free Images -  iStock">
            <a:extLst>
              <a:ext uri="{FF2B5EF4-FFF2-40B4-BE49-F238E27FC236}">
                <a16:creationId xmlns:a16="http://schemas.microsoft.com/office/drawing/2014/main" id="{160C2039-D68E-FCF5-8110-1371DDD7909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60" t="14009" r="73767" b="15452"/>
          <a:stretch/>
        </p:blipFill>
        <p:spPr bwMode="auto">
          <a:xfrm rot="5400000" flipH="1">
            <a:off x="10210282" y="3740828"/>
            <a:ext cx="138545" cy="32584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690+ Full Half Empty Battery Stock Photos, Pictures &amp; Royalty-Free Images -  iStock">
            <a:extLst>
              <a:ext uri="{FF2B5EF4-FFF2-40B4-BE49-F238E27FC236}">
                <a16:creationId xmlns:a16="http://schemas.microsoft.com/office/drawing/2014/main" id="{83C22DDB-6474-0205-0A3D-89B513F8B9C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25" t="14009" r="2396" b="15452"/>
          <a:stretch/>
        </p:blipFill>
        <p:spPr bwMode="auto">
          <a:xfrm rot="5400000" flipH="1">
            <a:off x="4872315" y="3710329"/>
            <a:ext cx="151450" cy="344576"/>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9">
            <a:extLst>
              <a:ext uri="{FF2B5EF4-FFF2-40B4-BE49-F238E27FC236}">
                <a16:creationId xmlns:a16="http://schemas.microsoft.com/office/drawing/2014/main" id="{D2610802-86EB-E967-7E88-F31170E958C9}"/>
              </a:ext>
            </a:extLst>
          </p:cNvPr>
          <p:cNvSpPr txBox="1"/>
          <p:nvPr/>
        </p:nvSpPr>
        <p:spPr>
          <a:xfrm>
            <a:off x="3115152" y="4046211"/>
            <a:ext cx="1614545"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43507A"/>
                </a:solidFill>
                <a:latin typeface="Georgia" panose="02040502050405020303" pitchFamily="18" charset="0"/>
              </a:rPr>
              <a:t>Event-triggered</a:t>
            </a:r>
            <a:endParaRPr lang="en-CN" sz="1600" dirty="0">
              <a:solidFill>
                <a:srgbClr val="43507A"/>
              </a:solidFill>
              <a:latin typeface="Georgia" panose="02040502050405020303" pitchFamily="18" charset="0"/>
            </a:endParaRPr>
          </a:p>
        </p:txBody>
      </p:sp>
      <p:grpSp>
        <p:nvGrpSpPr>
          <p:cNvPr id="115" name="Group 114">
            <a:extLst>
              <a:ext uri="{FF2B5EF4-FFF2-40B4-BE49-F238E27FC236}">
                <a16:creationId xmlns:a16="http://schemas.microsoft.com/office/drawing/2014/main" id="{48C300F3-E9F6-CD23-8FB4-72B1967C6EE4}"/>
              </a:ext>
            </a:extLst>
          </p:cNvPr>
          <p:cNvGrpSpPr/>
          <p:nvPr/>
        </p:nvGrpSpPr>
        <p:grpSpPr>
          <a:xfrm>
            <a:off x="6849881" y="3967956"/>
            <a:ext cx="513869" cy="464038"/>
            <a:chOff x="3330455" y="1838568"/>
            <a:chExt cx="578873" cy="522743"/>
          </a:xfrm>
        </p:grpSpPr>
        <p:sp>
          <p:nvSpPr>
            <p:cNvPr id="116" name="Rectangle 115">
              <a:extLst>
                <a:ext uri="{FF2B5EF4-FFF2-40B4-BE49-F238E27FC236}">
                  <a16:creationId xmlns:a16="http://schemas.microsoft.com/office/drawing/2014/main" id="{61C234E7-85AE-D579-059F-86B1AF0B7E46}"/>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17" name="Picture 116" descr="A picture containing clipart, graphics, green&#10;&#10;Description automatically generated">
              <a:extLst>
                <a:ext uri="{FF2B5EF4-FFF2-40B4-BE49-F238E27FC236}">
                  <a16:creationId xmlns:a16="http://schemas.microsoft.com/office/drawing/2014/main" id="{F159E4DE-C569-91B0-72C8-570EA800BF76}"/>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118" name="Group 117">
            <a:extLst>
              <a:ext uri="{FF2B5EF4-FFF2-40B4-BE49-F238E27FC236}">
                <a16:creationId xmlns:a16="http://schemas.microsoft.com/office/drawing/2014/main" id="{8C14AAB1-CB6F-B0EE-5E64-7C97CE3D74EB}"/>
              </a:ext>
            </a:extLst>
          </p:cNvPr>
          <p:cNvGrpSpPr/>
          <p:nvPr/>
        </p:nvGrpSpPr>
        <p:grpSpPr>
          <a:xfrm>
            <a:off x="4804070" y="3962319"/>
            <a:ext cx="513869" cy="469656"/>
            <a:chOff x="3314418" y="2010461"/>
            <a:chExt cx="578873" cy="529069"/>
          </a:xfrm>
        </p:grpSpPr>
        <p:sp>
          <p:nvSpPr>
            <p:cNvPr id="119" name="Rectangle 118">
              <a:extLst>
                <a:ext uri="{FF2B5EF4-FFF2-40B4-BE49-F238E27FC236}">
                  <a16:creationId xmlns:a16="http://schemas.microsoft.com/office/drawing/2014/main" id="{93E6F267-43BF-CF5B-2ABE-06D1E1971F18}"/>
                </a:ext>
              </a:extLst>
            </p:cNvPr>
            <p:cNvSpPr/>
            <p:nvPr/>
          </p:nvSpPr>
          <p:spPr>
            <a:xfrm>
              <a:off x="3314418" y="2092265"/>
              <a:ext cx="578873" cy="3654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20" name="Picture 119" descr="A picture containing logo, symbol, clipart, graphics&#10;&#10;Description automatically generated">
              <a:extLst>
                <a:ext uri="{FF2B5EF4-FFF2-40B4-BE49-F238E27FC236}">
                  <a16:creationId xmlns:a16="http://schemas.microsoft.com/office/drawing/2014/main" id="{CF23C8DF-28B7-8058-6466-8ED9B3618674}"/>
                </a:ext>
              </a:extLst>
            </p:cNvPr>
            <p:cNvPicPr>
              <a:picLocks noChangeAspect="1"/>
            </p:cNvPicPr>
            <p:nvPr/>
          </p:nvPicPr>
          <p:blipFill>
            <a:blip r:embed="rId4"/>
            <a:stretch>
              <a:fillRect/>
            </a:stretch>
          </p:blipFill>
          <p:spPr>
            <a:xfrm>
              <a:off x="3339320" y="2010461"/>
              <a:ext cx="529069" cy="529069"/>
            </a:xfrm>
            <a:prstGeom prst="rect">
              <a:avLst/>
            </a:prstGeom>
          </p:spPr>
        </p:pic>
      </p:grpSp>
      <p:grpSp>
        <p:nvGrpSpPr>
          <p:cNvPr id="121" name="Group 120">
            <a:extLst>
              <a:ext uri="{FF2B5EF4-FFF2-40B4-BE49-F238E27FC236}">
                <a16:creationId xmlns:a16="http://schemas.microsoft.com/office/drawing/2014/main" id="{2F568943-0C28-DEE1-5732-956A351422B7}"/>
              </a:ext>
            </a:extLst>
          </p:cNvPr>
          <p:cNvGrpSpPr/>
          <p:nvPr/>
        </p:nvGrpSpPr>
        <p:grpSpPr>
          <a:xfrm>
            <a:off x="6858845" y="1612792"/>
            <a:ext cx="513869" cy="464038"/>
            <a:chOff x="3330455" y="1838568"/>
            <a:chExt cx="578873" cy="522743"/>
          </a:xfrm>
        </p:grpSpPr>
        <p:sp>
          <p:nvSpPr>
            <p:cNvPr id="122" name="Rectangle 121">
              <a:extLst>
                <a:ext uri="{FF2B5EF4-FFF2-40B4-BE49-F238E27FC236}">
                  <a16:creationId xmlns:a16="http://schemas.microsoft.com/office/drawing/2014/main" id="{E8845AB5-276C-EB9E-E16B-BDE2C5EF564C}"/>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23" name="Picture 122" descr="A picture containing clipart, graphics, green&#10;&#10;Description automatically generated">
              <a:extLst>
                <a:ext uri="{FF2B5EF4-FFF2-40B4-BE49-F238E27FC236}">
                  <a16:creationId xmlns:a16="http://schemas.microsoft.com/office/drawing/2014/main" id="{7EF49437-1640-6D7C-A70D-6A59474DC1CA}"/>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124" name="Group 123">
            <a:extLst>
              <a:ext uri="{FF2B5EF4-FFF2-40B4-BE49-F238E27FC236}">
                <a16:creationId xmlns:a16="http://schemas.microsoft.com/office/drawing/2014/main" id="{89B72F6B-A767-8170-40AF-F539231DAE2D}"/>
              </a:ext>
            </a:extLst>
          </p:cNvPr>
          <p:cNvGrpSpPr/>
          <p:nvPr/>
        </p:nvGrpSpPr>
        <p:grpSpPr>
          <a:xfrm>
            <a:off x="8902807" y="2789275"/>
            <a:ext cx="513869" cy="464038"/>
            <a:chOff x="3330455" y="1838568"/>
            <a:chExt cx="578873" cy="522743"/>
          </a:xfrm>
        </p:grpSpPr>
        <p:sp>
          <p:nvSpPr>
            <p:cNvPr id="125" name="Rectangle 124">
              <a:extLst>
                <a:ext uri="{FF2B5EF4-FFF2-40B4-BE49-F238E27FC236}">
                  <a16:creationId xmlns:a16="http://schemas.microsoft.com/office/drawing/2014/main" id="{5575632E-DB1E-9D70-E15C-9DD8C4C7B3DF}"/>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26" name="Picture 125" descr="A picture containing clipart, graphics, green&#10;&#10;Description automatically generated">
              <a:extLst>
                <a:ext uri="{FF2B5EF4-FFF2-40B4-BE49-F238E27FC236}">
                  <a16:creationId xmlns:a16="http://schemas.microsoft.com/office/drawing/2014/main" id="{45150FBE-C6FD-C2A7-406A-9E0FB7DF8BB9}"/>
                </a:ext>
              </a:extLst>
            </p:cNvPr>
            <p:cNvPicPr>
              <a:picLocks noChangeAspect="1"/>
            </p:cNvPicPr>
            <p:nvPr/>
          </p:nvPicPr>
          <p:blipFill>
            <a:blip r:embed="rId6"/>
            <a:stretch>
              <a:fillRect/>
            </a:stretch>
          </p:blipFill>
          <p:spPr>
            <a:xfrm>
              <a:off x="3358520" y="1838568"/>
              <a:ext cx="522743" cy="522743"/>
            </a:xfrm>
            <a:prstGeom prst="rect">
              <a:avLst/>
            </a:prstGeom>
          </p:spPr>
        </p:pic>
      </p:grpSp>
      <p:grpSp>
        <p:nvGrpSpPr>
          <p:cNvPr id="127" name="Group 126">
            <a:extLst>
              <a:ext uri="{FF2B5EF4-FFF2-40B4-BE49-F238E27FC236}">
                <a16:creationId xmlns:a16="http://schemas.microsoft.com/office/drawing/2014/main" id="{FE1DF3B1-FF94-53C8-9A30-DF023876E5D0}"/>
              </a:ext>
            </a:extLst>
          </p:cNvPr>
          <p:cNvGrpSpPr/>
          <p:nvPr/>
        </p:nvGrpSpPr>
        <p:grpSpPr>
          <a:xfrm>
            <a:off x="9413103" y="3965146"/>
            <a:ext cx="513869" cy="464038"/>
            <a:chOff x="3330455" y="1838568"/>
            <a:chExt cx="578873" cy="522743"/>
          </a:xfrm>
        </p:grpSpPr>
        <p:sp>
          <p:nvSpPr>
            <p:cNvPr id="128" name="Rectangle 127">
              <a:extLst>
                <a:ext uri="{FF2B5EF4-FFF2-40B4-BE49-F238E27FC236}">
                  <a16:creationId xmlns:a16="http://schemas.microsoft.com/office/drawing/2014/main" id="{571BC0CB-C2EB-F4F8-BDB7-76AA82505BF5}"/>
                </a:ext>
              </a:extLst>
            </p:cNvPr>
            <p:cNvSpPr/>
            <p:nvPr/>
          </p:nvSpPr>
          <p:spPr>
            <a:xfrm>
              <a:off x="3330455" y="1917209"/>
              <a:ext cx="578873" cy="365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pic>
          <p:nvPicPr>
            <p:cNvPr id="129" name="Picture 128" descr="A picture containing clipart, graphics, green&#10;&#10;Description automatically generated">
              <a:extLst>
                <a:ext uri="{FF2B5EF4-FFF2-40B4-BE49-F238E27FC236}">
                  <a16:creationId xmlns:a16="http://schemas.microsoft.com/office/drawing/2014/main" id="{BDAB01DD-CA66-A792-BF6B-D09E48FFB616}"/>
                </a:ext>
              </a:extLst>
            </p:cNvPr>
            <p:cNvPicPr>
              <a:picLocks noChangeAspect="1"/>
            </p:cNvPicPr>
            <p:nvPr/>
          </p:nvPicPr>
          <p:blipFill>
            <a:blip r:embed="rId6"/>
            <a:stretch>
              <a:fillRect/>
            </a:stretch>
          </p:blipFill>
          <p:spPr>
            <a:xfrm>
              <a:off x="3358520" y="1838568"/>
              <a:ext cx="522743" cy="522743"/>
            </a:xfrm>
            <a:prstGeom prst="rect">
              <a:avLst/>
            </a:prstGeom>
          </p:spPr>
        </p:pic>
      </p:grpSp>
      <p:sp>
        <p:nvSpPr>
          <p:cNvPr id="130" name="Rectangle 129">
            <a:extLst>
              <a:ext uri="{FF2B5EF4-FFF2-40B4-BE49-F238E27FC236}">
                <a16:creationId xmlns:a16="http://schemas.microsoft.com/office/drawing/2014/main" id="{C1AC4854-3C6F-2BC4-961E-78C88B1EF2D4}"/>
              </a:ext>
            </a:extLst>
          </p:cNvPr>
          <p:cNvSpPr/>
          <p:nvPr/>
        </p:nvSpPr>
        <p:spPr>
          <a:xfrm>
            <a:off x="6349825" y="1409799"/>
            <a:ext cx="1015175" cy="3205569"/>
          </a:xfrm>
          <a:prstGeom prst="rect">
            <a:avLst/>
          </a:prstGeom>
          <a:solidFill>
            <a:srgbClr val="B6C7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sp>
        <p:nvSpPr>
          <p:cNvPr id="131" name="Rectangle 130">
            <a:extLst>
              <a:ext uri="{FF2B5EF4-FFF2-40B4-BE49-F238E27FC236}">
                <a16:creationId xmlns:a16="http://schemas.microsoft.com/office/drawing/2014/main" id="{FBDEEC7B-5704-AED5-A995-73E2B1B88847}"/>
              </a:ext>
            </a:extLst>
          </p:cNvPr>
          <p:cNvSpPr/>
          <p:nvPr/>
        </p:nvSpPr>
        <p:spPr>
          <a:xfrm>
            <a:off x="8383653" y="1409799"/>
            <a:ext cx="522756" cy="3205569"/>
          </a:xfrm>
          <a:prstGeom prst="rect">
            <a:avLst/>
          </a:prstGeom>
          <a:solidFill>
            <a:srgbClr val="B6C7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sp>
        <p:nvSpPr>
          <p:cNvPr id="132" name="Arrow: Right 131">
            <a:extLst>
              <a:ext uri="{FF2B5EF4-FFF2-40B4-BE49-F238E27FC236}">
                <a16:creationId xmlns:a16="http://schemas.microsoft.com/office/drawing/2014/main" id="{9BFD4752-3748-F19A-6F16-7F4538B0B745}"/>
              </a:ext>
            </a:extLst>
          </p:cNvPr>
          <p:cNvSpPr/>
          <p:nvPr/>
        </p:nvSpPr>
        <p:spPr>
          <a:xfrm>
            <a:off x="4792539" y="3880367"/>
            <a:ext cx="6222258" cy="639143"/>
          </a:xfrm>
          <a:prstGeom prst="rightArrow">
            <a:avLst>
              <a:gd name="adj1" fmla="val 52263"/>
              <a:gd name="adj2" fmla="val 7141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sp>
        <p:nvSpPr>
          <p:cNvPr id="133" name="Arrow: Right 132">
            <a:extLst>
              <a:ext uri="{FF2B5EF4-FFF2-40B4-BE49-F238E27FC236}">
                <a16:creationId xmlns:a16="http://schemas.microsoft.com/office/drawing/2014/main" id="{0272E378-F2AF-B22C-2C7E-10278D2CF9E4}"/>
              </a:ext>
            </a:extLst>
          </p:cNvPr>
          <p:cNvSpPr/>
          <p:nvPr/>
        </p:nvSpPr>
        <p:spPr>
          <a:xfrm>
            <a:off x="4792539" y="2704494"/>
            <a:ext cx="6222258" cy="639143"/>
          </a:xfrm>
          <a:prstGeom prst="rightArrow">
            <a:avLst>
              <a:gd name="adj1" fmla="val 52263"/>
              <a:gd name="adj2" fmla="val 7141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sp>
        <p:nvSpPr>
          <p:cNvPr id="134" name="Arrow: Right 133">
            <a:extLst>
              <a:ext uri="{FF2B5EF4-FFF2-40B4-BE49-F238E27FC236}">
                <a16:creationId xmlns:a16="http://schemas.microsoft.com/office/drawing/2014/main" id="{1BCE08FC-A174-0C5B-63B3-AFA1E9B9E396}"/>
              </a:ext>
            </a:extLst>
          </p:cNvPr>
          <p:cNvSpPr/>
          <p:nvPr/>
        </p:nvSpPr>
        <p:spPr>
          <a:xfrm>
            <a:off x="4792539" y="1528008"/>
            <a:ext cx="6222258" cy="639143"/>
          </a:xfrm>
          <a:prstGeom prst="rightArrow">
            <a:avLst>
              <a:gd name="adj1" fmla="val 52263"/>
              <a:gd name="adj2" fmla="val 7141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sp>
        <p:nvSpPr>
          <p:cNvPr id="135" name="Rectangle 134">
            <a:extLst>
              <a:ext uri="{FF2B5EF4-FFF2-40B4-BE49-F238E27FC236}">
                <a16:creationId xmlns:a16="http://schemas.microsoft.com/office/drawing/2014/main" id="{D89B3447-076D-C036-32A6-6CD9495A7FB2}"/>
              </a:ext>
            </a:extLst>
          </p:cNvPr>
          <p:cNvSpPr/>
          <p:nvPr/>
        </p:nvSpPr>
        <p:spPr>
          <a:xfrm>
            <a:off x="9398253" y="1409799"/>
            <a:ext cx="1040176" cy="3205569"/>
          </a:xfrm>
          <a:prstGeom prst="rect">
            <a:avLst/>
          </a:prstGeom>
          <a:solidFill>
            <a:srgbClr val="B6C7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sp>
        <p:nvSpPr>
          <p:cNvPr id="136" name="Rectangle 135">
            <a:extLst>
              <a:ext uri="{FF2B5EF4-FFF2-40B4-BE49-F238E27FC236}">
                <a16:creationId xmlns:a16="http://schemas.microsoft.com/office/drawing/2014/main" id="{95703529-1696-B76D-622F-708FF09F0D44}"/>
              </a:ext>
            </a:extLst>
          </p:cNvPr>
          <p:cNvSpPr/>
          <p:nvPr/>
        </p:nvSpPr>
        <p:spPr>
          <a:xfrm>
            <a:off x="6363345" y="2859050"/>
            <a:ext cx="986142" cy="324418"/>
          </a:xfrm>
          <a:prstGeom prst="rect">
            <a:avLst/>
          </a:prstGeom>
          <a:noFill/>
          <a:ln w="28575">
            <a:solidFill>
              <a:srgbClr val="CC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endParaRPr>
          </a:p>
        </p:txBody>
      </p:sp>
      <p:sp>
        <p:nvSpPr>
          <p:cNvPr id="137" name="Rectangle 136">
            <a:extLst>
              <a:ext uri="{FF2B5EF4-FFF2-40B4-BE49-F238E27FC236}">
                <a16:creationId xmlns:a16="http://schemas.microsoft.com/office/drawing/2014/main" id="{9167326B-C207-7C25-5EA3-58AA627EB2AF}"/>
              </a:ext>
            </a:extLst>
          </p:cNvPr>
          <p:cNvSpPr/>
          <p:nvPr/>
        </p:nvSpPr>
        <p:spPr>
          <a:xfrm>
            <a:off x="8396368" y="2856798"/>
            <a:ext cx="501738" cy="324418"/>
          </a:xfrm>
          <a:prstGeom prst="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endParaRPr>
          </a:p>
        </p:txBody>
      </p:sp>
      <p:sp>
        <p:nvSpPr>
          <p:cNvPr id="138" name="Rectangle 137">
            <a:extLst>
              <a:ext uri="{FF2B5EF4-FFF2-40B4-BE49-F238E27FC236}">
                <a16:creationId xmlns:a16="http://schemas.microsoft.com/office/drawing/2014/main" id="{960DFE95-635A-C37D-E2ED-0246C3AD381F}"/>
              </a:ext>
            </a:extLst>
          </p:cNvPr>
          <p:cNvSpPr/>
          <p:nvPr/>
        </p:nvSpPr>
        <p:spPr>
          <a:xfrm>
            <a:off x="8394638" y="1684424"/>
            <a:ext cx="502713" cy="3244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endParaRPr>
          </a:p>
        </p:txBody>
      </p:sp>
      <p:sp>
        <p:nvSpPr>
          <p:cNvPr id="139" name="Rectangle 138">
            <a:extLst>
              <a:ext uri="{FF2B5EF4-FFF2-40B4-BE49-F238E27FC236}">
                <a16:creationId xmlns:a16="http://schemas.microsoft.com/office/drawing/2014/main" id="{DD2CC27D-A251-4576-083C-2EDB82C9D561}"/>
              </a:ext>
            </a:extLst>
          </p:cNvPr>
          <p:cNvSpPr/>
          <p:nvPr/>
        </p:nvSpPr>
        <p:spPr>
          <a:xfrm>
            <a:off x="9417589" y="1681929"/>
            <a:ext cx="1002793" cy="3244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endParaRPr>
          </a:p>
        </p:txBody>
      </p:sp>
      <p:sp>
        <p:nvSpPr>
          <p:cNvPr id="140" name="Rectangle 139">
            <a:extLst>
              <a:ext uri="{FF2B5EF4-FFF2-40B4-BE49-F238E27FC236}">
                <a16:creationId xmlns:a16="http://schemas.microsoft.com/office/drawing/2014/main" id="{7282F142-40A4-DBF2-3B6F-34939415EA54}"/>
              </a:ext>
            </a:extLst>
          </p:cNvPr>
          <p:cNvSpPr/>
          <p:nvPr/>
        </p:nvSpPr>
        <p:spPr>
          <a:xfrm>
            <a:off x="9408549" y="2863264"/>
            <a:ext cx="1015947" cy="3244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endParaRPr>
          </a:p>
        </p:txBody>
      </p:sp>
      <p:sp>
        <p:nvSpPr>
          <p:cNvPr id="141" name="Rectangle 140">
            <a:extLst>
              <a:ext uri="{FF2B5EF4-FFF2-40B4-BE49-F238E27FC236}">
                <a16:creationId xmlns:a16="http://schemas.microsoft.com/office/drawing/2014/main" id="{1BA4888F-CFE2-4F10-1A12-5A6872D5F1FC}"/>
              </a:ext>
            </a:extLst>
          </p:cNvPr>
          <p:cNvSpPr/>
          <p:nvPr/>
        </p:nvSpPr>
        <p:spPr>
          <a:xfrm>
            <a:off x="3353803" y="4854687"/>
            <a:ext cx="513869" cy="32441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sp>
        <p:nvSpPr>
          <p:cNvPr id="142" name="Rectangle 141">
            <a:extLst>
              <a:ext uri="{FF2B5EF4-FFF2-40B4-BE49-F238E27FC236}">
                <a16:creationId xmlns:a16="http://schemas.microsoft.com/office/drawing/2014/main" id="{C5150892-5242-6ACE-1D63-5727ACF13EA6}"/>
              </a:ext>
            </a:extLst>
          </p:cNvPr>
          <p:cNvSpPr/>
          <p:nvPr/>
        </p:nvSpPr>
        <p:spPr>
          <a:xfrm>
            <a:off x="6128053" y="4854687"/>
            <a:ext cx="513869" cy="32441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sp>
        <p:nvSpPr>
          <p:cNvPr id="143" name="Rectangle 142">
            <a:extLst>
              <a:ext uri="{FF2B5EF4-FFF2-40B4-BE49-F238E27FC236}">
                <a16:creationId xmlns:a16="http://schemas.microsoft.com/office/drawing/2014/main" id="{C6F3384C-4CFB-4306-FE28-DFA1027F6943}"/>
              </a:ext>
            </a:extLst>
          </p:cNvPr>
          <p:cNvSpPr/>
          <p:nvPr/>
        </p:nvSpPr>
        <p:spPr>
          <a:xfrm>
            <a:off x="8782082" y="4854687"/>
            <a:ext cx="513869" cy="324418"/>
          </a:xfrm>
          <a:prstGeom prst="rect">
            <a:avLst/>
          </a:prstGeom>
          <a:solidFill>
            <a:srgbClr val="B6C7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solidFill>
                <a:srgbClr val="43507A"/>
              </a:solidFill>
            </a:endParaRPr>
          </a:p>
        </p:txBody>
      </p:sp>
      <p:sp>
        <p:nvSpPr>
          <p:cNvPr id="144" name="TextBox 19">
            <a:extLst>
              <a:ext uri="{FF2B5EF4-FFF2-40B4-BE49-F238E27FC236}">
                <a16:creationId xmlns:a16="http://schemas.microsoft.com/office/drawing/2014/main" id="{917C93B7-4D2A-D4F1-39BF-C688BEFC59DB}"/>
              </a:ext>
            </a:extLst>
          </p:cNvPr>
          <p:cNvSpPr txBox="1"/>
          <p:nvPr/>
        </p:nvSpPr>
        <p:spPr>
          <a:xfrm>
            <a:off x="3903484" y="4880310"/>
            <a:ext cx="58060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43507A"/>
                </a:solidFill>
                <a:latin typeface="Georgia" panose="02040502050405020303" pitchFamily="18" charset="0"/>
              </a:rPr>
              <a:t>active</a:t>
            </a:r>
            <a:endParaRPr lang="en-CN" sz="1200" dirty="0">
              <a:solidFill>
                <a:srgbClr val="43507A"/>
              </a:solidFill>
              <a:latin typeface="Georgia" panose="02040502050405020303" pitchFamily="18" charset="0"/>
            </a:endParaRPr>
          </a:p>
        </p:txBody>
      </p:sp>
      <p:sp>
        <p:nvSpPr>
          <p:cNvPr id="145" name="TextBox 19">
            <a:extLst>
              <a:ext uri="{FF2B5EF4-FFF2-40B4-BE49-F238E27FC236}">
                <a16:creationId xmlns:a16="http://schemas.microsoft.com/office/drawing/2014/main" id="{2834EC64-F40B-6952-D415-8FAD5E29B1A2}"/>
              </a:ext>
            </a:extLst>
          </p:cNvPr>
          <p:cNvSpPr txBox="1"/>
          <p:nvPr/>
        </p:nvSpPr>
        <p:spPr>
          <a:xfrm>
            <a:off x="6667405" y="4880310"/>
            <a:ext cx="716863"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43507A"/>
                </a:solidFill>
                <a:latin typeface="Georgia" panose="02040502050405020303" pitchFamily="18" charset="0"/>
              </a:rPr>
              <a:t>inactive</a:t>
            </a:r>
            <a:endParaRPr lang="en-CN" sz="1200" dirty="0">
              <a:solidFill>
                <a:srgbClr val="43507A"/>
              </a:solidFill>
              <a:latin typeface="Georgia" panose="02040502050405020303" pitchFamily="18" charset="0"/>
            </a:endParaRPr>
          </a:p>
        </p:txBody>
      </p:sp>
      <p:sp>
        <p:nvSpPr>
          <p:cNvPr id="146" name="TextBox 19">
            <a:extLst>
              <a:ext uri="{FF2B5EF4-FFF2-40B4-BE49-F238E27FC236}">
                <a16:creationId xmlns:a16="http://schemas.microsoft.com/office/drawing/2014/main" id="{04B03345-6133-3280-5A2F-A39879A5EC27}"/>
              </a:ext>
            </a:extLst>
          </p:cNvPr>
          <p:cNvSpPr txBox="1"/>
          <p:nvPr/>
        </p:nvSpPr>
        <p:spPr>
          <a:xfrm>
            <a:off x="9275748" y="4880310"/>
            <a:ext cx="134363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43507A"/>
                </a:solidFill>
                <a:latin typeface="Georgia" panose="02040502050405020303" pitchFamily="18" charset="0"/>
              </a:rPr>
              <a:t>events of interest</a:t>
            </a:r>
            <a:endParaRPr lang="en-CN" sz="1200" dirty="0">
              <a:solidFill>
                <a:srgbClr val="43507A"/>
              </a:solidFill>
              <a:latin typeface="Georgia" panose="02040502050405020303" pitchFamily="18" charset="0"/>
            </a:endParaRPr>
          </a:p>
        </p:txBody>
      </p:sp>
      <p:sp>
        <p:nvSpPr>
          <p:cNvPr id="147" name="Rectangle 146">
            <a:extLst>
              <a:ext uri="{FF2B5EF4-FFF2-40B4-BE49-F238E27FC236}">
                <a16:creationId xmlns:a16="http://schemas.microsoft.com/office/drawing/2014/main" id="{0FEFBEB1-967D-43FD-1A63-BC2F6AC6EE74}"/>
              </a:ext>
            </a:extLst>
          </p:cNvPr>
          <p:cNvSpPr/>
          <p:nvPr/>
        </p:nvSpPr>
        <p:spPr>
          <a:xfrm>
            <a:off x="3369068" y="5471026"/>
            <a:ext cx="498607" cy="324418"/>
          </a:xfrm>
          <a:prstGeom prst="rect">
            <a:avLst/>
          </a:prstGeom>
          <a:noFill/>
          <a:ln w="28575">
            <a:solidFill>
              <a:srgbClr val="CC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endParaRPr>
          </a:p>
        </p:txBody>
      </p:sp>
      <p:sp>
        <p:nvSpPr>
          <p:cNvPr id="148" name="TextBox 19">
            <a:extLst>
              <a:ext uri="{FF2B5EF4-FFF2-40B4-BE49-F238E27FC236}">
                <a16:creationId xmlns:a16="http://schemas.microsoft.com/office/drawing/2014/main" id="{930194C9-69F7-54C0-F992-AD4BBFB2F741}"/>
              </a:ext>
            </a:extLst>
          </p:cNvPr>
          <p:cNvSpPr txBox="1"/>
          <p:nvPr/>
        </p:nvSpPr>
        <p:spPr>
          <a:xfrm>
            <a:off x="3926746" y="5496652"/>
            <a:ext cx="135966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43507A"/>
                </a:solidFill>
                <a:latin typeface="Georgia" panose="02040502050405020303" pitchFamily="18" charset="0"/>
              </a:rPr>
              <a:t>partially miss out</a:t>
            </a:r>
            <a:endParaRPr lang="en-CN" sz="1200" dirty="0">
              <a:solidFill>
                <a:srgbClr val="43507A"/>
              </a:solidFill>
              <a:latin typeface="Georgia" panose="02040502050405020303" pitchFamily="18" charset="0"/>
            </a:endParaRPr>
          </a:p>
        </p:txBody>
      </p:sp>
      <p:sp>
        <p:nvSpPr>
          <p:cNvPr id="149" name="Rectangle 148">
            <a:extLst>
              <a:ext uri="{FF2B5EF4-FFF2-40B4-BE49-F238E27FC236}">
                <a16:creationId xmlns:a16="http://schemas.microsoft.com/office/drawing/2014/main" id="{8E78560C-5D85-5D28-97E6-12A04011BA83}"/>
              </a:ext>
            </a:extLst>
          </p:cNvPr>
          <p:cNvSpPr/>
          <p:nvPr/>
        </p:nvSpPr>
        <p:spPr>
          <a:xfrm>
            <a:off x="6140186" y="5471026"/>
            <a:ext cx="501738" cy="324418"/>
          </a:xfrm>
          <a:prstGeom prst="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endParaRPr>
          </a:p>
        </p:txBody>
      </p:sp>
      <p:sp>
        <p:nvSpPr>
          <p:cNvPr id="150" name="TextBox 19">
            <a:extLst>
              <a:ext uri="{FF2B5EF4-FFF2-40B4-BE49-F238E27FC236}">
                <a16:creationId xmlns:a16="http://schemas.microsoft.com/office/drawing/2014/main" id="{DBEE6C74-B7D3-AAD0-E442-BD1932112A25}"/>
              </a:ext>
            </a:extLst>
          </p:cNvPr>
          <p:cNvSpPr txBox="1"/>
          <p:nvPr/>
        </p:nvSpPr>
        <p:spPr>
          <a:xfrm>
            <a:off x="6668253" y="5496652"/>
            <a:ext cx="132760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43507A"/>
                </a:solidFill>
                <a:latin typeface="Georgia" panose="02040502050405020303" pitchFamily="18" charset="0"/>
              </a:rPr>
              <a:t>inactive miss out</a:t>
            </a:r>
            <a:endParaRPr lang="en-CN" sz="1200" dirty="0">
              <a:solidFill>
                <a:srgbClr val="43507A"/>
              </a:solidFill>
              <a:latin typeface="Georgia" panose="02040502050405020303" pitchFamily="18" charset="0"/>
            </a:endParaRPr>
          </a:p>
        </p:txBody>
      </p:sp>
      <p:sp>
        <p:nvSpPr>
          <p:cNvPr id="151" name="Rectangle 150">
            <a:extLst>
              <a:ext uri="{FF2B5EF4-FFF2-40B4-BE49-F238E27FC236}">
                <a16:creationId xmlns:a16="http://schemas.microsoft.com/office/drawing/2014/main" id="{04C1210D-051A-44D8-5C84-850D8D7C2A35}"/>
              </a:ext>
            </a:extLst>
          </p:cNvPr>
          <p:cNvSpPr/>
          <p:nvPr/>
        </p:nvSpPr>
        <p:spPr>
          <a:xfrm>
            <a:off x="8782082" y="5471026"/>
            <a:ext cx="513869" cy="32441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endParaRPr>
          </a:p>
        </p:txBody>
      </p:sp>
      <p:sp>
        <p:nvSpPr>
          <p:cNvPr id="152" name="TextBox 19">
            <a:extLst>
              <a:ext uri="{FF2B5EF4-FFF2-40B4-BE49-F238E27FC236}">
                <a16:creationId xmlns:a16="http://schemas.microsoft.com/office/drawing/2014/main" id="{36070A18-D1B6-C659-FEF5-E9E97E9C9D14}"/>
              </a:ext>
            </a:extLst>
          </p:cNvPr>
          <p:cNvSpPr txBox="1"/>
          <p:nvPr/>
        </p:nvSpPr>
        <p:spPr>
          <a:xfrm>
            <a:off x="9295952" y="5496652"/>
            <a:ext cx="149432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43507A"/>
                </a:solidFill>
                <a:latin typeface="Georgia" panose="02040502050405020303" pitchFamily="18" charset="0"/>
              </a:rPr>
              <a:t>low power miss out</a:t>
            </a:r>
            <a:endParaRPr lang="en-CN" sz="1200" dirty="0">
              <a:solidFill>
                <a:srgbClr val="43507A"/>
              </a:solidFill>
              <a:latin typeface="Georgia" panose="02040502050405020303" pitchFamily="18" charset="0"/>
            </a:endParaRPr>
          </a:p>
        </p:txBody>
      </p:sp>
      <p:sp>
        <p:nvSpPr>
          <p:cNvPr id="153" name="Rectangle 152">
            <a:extLst>
              <a:ext uri="{FF2B5EF4-FFF2-40B4-BE49-F238E27FC236}">
                <a16:creationId xmlns:a16="http://schemas.microsoft.com/office/drawing/2014/main" id="{E196B39B-D138-4724-0097-BF9E71B7F790}"/>
              </a:ext>
            </a:extLst>
          </p:cNvPr>
          <p:cNvSpPr/>
          <p:nvPr/>
        </p:nvSpPr>
        <p:spPr>
          <a:xfrm>
            <a:off x="3193789" y="4766702"/>
            <a:ext cx="7821007" cy="112507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endParaRPr>
          </a:p>
        </p:txBody>
      </p:sp>
    </p:spTree>
    <p:extLst>
      <p:ext uri="{BB962C8B-B14F-4D97-AF65-F5344CB8AC3E}">
        <p14:creationId xmlns:p14="http://schemas.microsoft.com/office/powerpoint/2010/main" val="1990875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19</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Trigger Sensing Mechanism</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3758445"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2-2 Trigger Sensing Mechanism</a:t>
            </a: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3674625"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FC8BAB38-7741-7669-DAB5-9E59F4121769}"/>
              </a:ext>
            </a:extLst>
          </p:cNvPr>
          <p:cNvGrpSpPr/>
          <p:nvPr/>
        </p:nvGrpSpPr>
        <p:grpSpPr>
          <a:xfrm>
            <a:off x="305504" y="3029310"/>
            <a:ext cx="4572550" cy="3309612"/>
            <a:chOff x="305504" y="3029310"/>
            <a:chExt cx="4572550" cy="3309612"/>
          </a:xfrm>
        </p:grpSpPr>
        <p:sp>
          <p:nvSpPr>
            <p:cNvPr id="172" name="TextBox 171">
              <a:extLst>
                <a:ext uri="{FF2B5EF4-FFF2-40B4-BE49-F238E27FC236}">
                  <a16:creationId xmlns:a16="http://schemas.microsoft.com/office/drawing/2014/main" id="{1781FB77-5059-054D-26D9-110D7AD054C1}"/>
                </a:ext>
              </a:extLst>
            </p:cNvPr>
            <p:cNvSpPr txBox="1"/>
            <p:nvPr/>
          </p:nvSpPr>
          <p:spPr>
            <a:xfrm>
              <a:off x="305504" y="3029310"/>
              <a:ext cx="4568295"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Sentry Mode: Low Power, Low Resolution</a:t>
              </a:r>
              <a:endParaRPr lang="en-US" sz="1100" b="1" dirty="0">
                <a:solidFill>
                  <a:srgbClr val="43507A"/>
                </a:solidFill>
                <a:latin typeface="Times New Roman" panose="02020603050405020304" pitchFamily="18" charset="0"/>
                <a:cs typeface="Times New Roman" panose="02020603050405020304" pitchFamily="18" charset="0"/>
              </a:endParaRPr>
            </a:p>
          </p:txBody>
        </p:sp>
        <p:sp>
          <p:nvSpPr>
            <p:cNvPr id="179" name="TextBox 178">
              <a:extLst>
                <a:ext uri="{FF2B5EF4-FFF2-40B4-BE49-F238E27FC236}">
                  <a16:creationId xmlns:a16="http://schemas.microsoft.com/office/drawing/2014/main" id="{DF087BBE-B0B0-E13F-982F-BD31DBD75E18}"/>
                </a:ext>
              </a:extLst>
            </p:cNvPr>
            <p:cNvSpPr txBox="1"/>
            <p:nvPr/>
          </p:nvSpPr>
          <p:spPr>
            <a:xfrm>
              <a:off x="309759" y="4766592"/>
              <a:ext cx="4568295"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Working Mode: High Power, High Resolution</a:t>
              </a:r>
              <a:endParaRPr lang="en-US" sz="1100" b="1" dirty="0">
                <a:solidFill>
                  <a:srgbClr val="43507A"/>
                </a:solidFill>
                <a:latin typeface="Times New Roman" panose="02020603050405020304" pitchFamily="18" charset="0"/>
                <a:cs typeface="Times New Roman" panose="02020603050405020304" pitchFamily="18" charset="0"/>
              </a:endParaRPr>
            </a:p>
          </p:txBody>
        </p:sp>
        <p:sp>
          <p:nvSpPr>
            <p:cNvPr id="166" name="TextBox 165">
              <a:extLst>
                <a:ext uri="{FF2B5EF4-FFF2-40B4-BE49-F238E27FC236}">
                  <a16:creationId xmlns:a16="http://schemas.microsoft.com/office/drawing/2014/main" id="{CFA172DA-18AD-F55A-8128-4B1758C8790D}"/>
                </a:ext>
              </a:extLst>
            </p:cNvPr>
            <p:cNvSpPr txBox="1"/>
            <p:nvPr/>
          </p:nvSpPr>
          <p:spPr>
            <a:xfrm>
              <a:off x="450730" y="3429000"/>
              <a:ext cx="44221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ADXL362</a:t>
              </a:r>
            </a:p>
            <a:p>
              <a:pPr marL="285750" indent="-285750">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resolution: 12-bit</a:t>
              </a:r>
            </a:p>
            <a:p>
              <a:pPr marL="285750" indent="-285750">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power consumption: </a:t>
              </a:r>
            </a:p>
            <a:p>
              <a:r>
                <a:rPr lang="en-US" dirty="0">
                  <a:solidFill>
                    <a:srgbClr val="43507A"/>
                  </a:solidFill>
                  <a:latin typeface="Times New Roman" panose="02020603050405020304" pitchFamily="18" charset="0"/>
                  <a:cs typeface="Times New Roman" panose="02020603050405020304" pitchFamily="18" charset="0"/>
                </a:rPr>
                <a:t>    1.8uA (sensing, 100Hz) ; 270nA (sleep)</a:t>
              </a:r>
            </a:p>
          </p:txBody>
        </p:sp>
        <p:sp>
          <p:nvSpPr>
            <p:cNvPr id="167" name="TextBox 166">
              <a:extLst>
                <a:ext uri="{FF2B5EF4-FFF2-40B4-BE49-F238E27FC236}">
                  <a16:creationId xmlns:a16="http://schemas.microsoft.com/office/drawing/2014/main" id="{8DACFDB8-6A1F-0BE7-5746-E83F1DDC248F}"/>
                </a:ext>
              </a:extLst>
            </p:cNvPr>
            <p:cNvSpPr txBox="1"/>
            <p:nvPr/>
          </p:nvSpPr>
          <p:spPr>
            <a:xfrm>
              <a:off x="465775" y="5138593"/>
              <a:ext cx="422849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LIS344</a:t>
              </a:r>
            </a:p>
            <a:p>
              <a:pPr marL="285750" indent="-285750">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resolution: 24-bit</a:t>
              </a:r>
            </a:p>
            <a:p>
              <a:pPr marL="285750" indent="-285750">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power consumption: </a:t>
              </a:r>
            </a:p>
            <a:p>
              <a:r>
                <a:rPr lang="en-US" dirty="0">
                  <a:solidFill>
                    <a:srgbClr val="43507A"/>
                  </a:solidFill>
                  <a:latin typeface="Times New Roman" panose="02020603050405020304" pitchFamily="18" charset="0"/>
                  <a:cs typeface="Times New Roman" panose="02020603050405020304" pitchFamily="18" charset="0"/>
                </a:rPr>
                <a:t>     ~ 5mW (sensing); 3uA(sleeping)</a:t>
              </a:r>
            </a:p>
          </p:txBody>
        </p:sp>
      </p:grpSp>
      <p:grpSp>
        <p:nvGrpSpPr>
          <p:cNvPr id="18" name="Group 17">
            <a:extLst>
              <a:ext uri="{FF2B5EF4-FFF2-40B4-BE49-F238E27FC236}">
                <a16:creationId xmlns:a16="http://schemas.microsoft.com/office/drawing/2014/main" id="{9F1A948C-21CE-BF27-E702-BD12C5CD0443}"/>
              </a:ext>
            </a:extLst>
          </p:cNvPr>
          <p:cNvGrpSpPr/>
          <p:nvPr/>
        </p:nvGrpSpPr>
        <p:grpSpPr>
          <a:xfrm>
            <a:off x="304568" y="1046781"/>
            <a:ext cx="4568295" cy="1912253"/>
            <a:chOff x="304568" y="1046781"/>
            <a:chExt cx="4568295" cy="1912253"/>
          </a:xfrm>
        </p:grpSpPr>
        <p:grpSp>
          <p:nvGrpSpPr>
            <p:cNvPr id="3" name="Group 2">
              <a:extLst>
                <a:ext uri="{FF2B5EF4-FFF2-40B4-BE49-F238E27FC236}">
                  <a16:creationId xmlns:a16="http://schemas.microsoft.com/office/drawing/2014/main" id="{A2FA8300-7A71-4E32-3029-46408CA78CAF}"/>
                </a:ext>
              </a:extLst>
            </p:cNvPr>
            <p:cNvGrpSpPr/>
            <p:nvPr/>
          </p:nvGrpSpPr>
          <p:grpSpPr>
            <a:xfrm>
              <a:off x="304568" y="1046781"/>
              <a:ext cx="4568295" cy="1912252"/>
              <a:chOff x="304568" y="1046781"/>
              <a:chExt cx="4568295" cy="1912252"/>
            </a:xfrm>
          </p:grpSpPr>
          <p:pic>
            <p:nvPicPr>
              <p:cNvPr id="154" name="Picture 153" descr="A close up of a device&#10;&#10;Description automatically generated">
                <a:extLst>
                  <a:ext uri="{FF2B5EF4-FFF2-40B4-BE49-F238E27FC236}">
                    <a16:creationId xmlns:a16="http://schemas.microsoft.com/office/drawing/2014/main" id="{7DB966F6-29A9-E59C-1EF0-D68EB053E8F3}"/>
                  </a:ext>
                </a:extLst>
              </p:cNvPr>
              <p:cNvPicPr>
                <a:picLocks noChangeAspect="1"/>
              </p:cNvPicPr>
              <p:nvPr/>
            </p:nvPicPr>
            <p:blipFill>
              <a:blip r:embed="rId4" cstate="print">
                <a:extLst>
                  <a:ext uri="{28A0092B-C50C-407E-A947-70E740481C1C}">
                    <a14:useLocalDpi xmlns:a14="http://schemas.microsoft.com/office/drawing/2010/main" val="0"/>
                  </a:ext>
                </a:extLst>
              </a:blip>
              <a:srcRect l="14447" t="9963" r="16133"/>
              <a:stretch/>
            </p:blipFill>
            <p:spPr>
              <a:xfrm>
                <a:off x="633976" y="1424189"/>
                <a:ext cx="1263965" cy="1230227"/>
              </a:xfrm>
              <a:prstGeom prst="rect">
                <a:avLst/>
              </a:prstGeom>
            </p:spPr>
          </p:pic>
          <p:grpSp>
            <p:nvGrpSpPr>
              <p:cNvPr id="155" name="Group 154">
                <a:extLst>
                  <a:ext uri="{FF2B5EF4-FFF2-40B4-BE49-F238E27FC236}">
                    <a16:creationId xmlns:a16="http://schemas.microsoft.com/office/drawing/2014/main" id="{5CD68EFF-7F8E-FD3C-E8C8-577479EBDF51}"/>
                  </a:ext>
                </a:extLst>
              </p:cNvPr>
              <p:cNvGrpSpPr/>
              <p:nvPr/>
            </p:nvGrpSpPr>
            <p:grpSpPr>
              <a:xfrm>
                <a:off x="2320033" y="1332704"/>
                <a:ext cx="2254750" cy="1626329"/>
                <a:chOff x="1118295" y="3809419"/>
                <a:chExt cx="3096106" cy="2233191"/>
              </a:xfrm>
            </p:grpSpPr>
            <p:pic>
              <p:nvPicPr>
                <p:cNvPr id="156" name="Picture 155" descr="A green circuit board with a white connector&#10;&#10;Description automatically generated">
                  <a:extLst>
                    <a:ext uri="{FF2B5EF4-FFF2-40B4-BE49-F238E27FC236}">
                      <a16:creationId xmlns:a16="http://schemas.microsoft.com/office/drawing/2014/main" id="{9A3E677B-230A-FE8D-DE38-B166281D35EB}"/>
                    </a:ext>
                  </a:extLst>
                </p:cNvPr>
                <p:cNvPicPr>
                  <a:picLocks noChangeAspect="1"/>
                </p:cNvPicPr>
                <p:nvPr/>
              </p:nvPicPr>
              <p:blipFill>
                <a:blip r:embed="rId5">
                  <a:extLst>
                    <a:ext uri="{28A0092B-C50C-407E-A947-70E740481C1C}">
                      <a14:useLocalDpi xmlns:a14="http://schemas.microsoft.com/office/drawing/2010/main" val="0"/>
                    </a:ext>
                  </a:extLst>
                </a:blip>
                <a:srcRect l="16380" t="30345" r="22423" b="10835"/>
                <a:stretch/>
              </p:blipFill>
              <p:spPr>
                <a:xfrm>
                  <a:off x="1118295" y="3809419"/>
                  <a:ext cx="3096106" cy="2233191"/>
                </a:xfrm>
                <a:prstGeom prst="rect">
                  <a:avLst/>
                </a:prstGeom>
              </p:spPr>
            </p:pic>
            <p:sp>
              <p:nvSpPr>
                <p:cNvPr id="157" name="Oval 156">
                  <a:extLst>
                    <a:ext uri="{FF2B5EF4-FFF2-40B4-BE49-F238E27FC236}">
                      <a16:creationId xmlns:a16="http://schemas.microsoft.com/office/drawing/2014/main" id="{5D8337AA-C50B-1BDC-EE50-AA0C1E8F625B}"/>
                    </a:ext>
                  </a:extLst>
                </p:cNvPr>
                <p:cNvSpPr/>
                <p:nvPr/>
              </p:nvSpPr>
              <p:spPr>
                <a:xfrm>
                  <a:off x="1920240" y="5257799"/>
                  <a:ext cx="335280" cy="335280"/>
                </a:xfrm>
                <a:prstGeom prst="ellipse">
                  <a:avLst/>
                </a:prstGeom>
                <a:noFill/>
                <a:ln w="28575">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latin typeface="Times New Roman" panose="02020603050405020304" pitchFamily="18" charset="0"/>
                    <a:cs typeface="Times New Roman" panose="02020603050405020304" pitchFamily="18" charset="0"/>
                  </a:endParaRPr>
                </a:p>
              </p:txBody>
            </p:sp>
            <p:sp>
              <p:nvSpPr>
                <p:cNvPr id="158" name="Oval 157">
                  <a:extLst>
                    <a:ext uri="{FF2B5EF4-FFF2-40B4-BE49-F238E27FC236}">
                      <a16:creationId xmlns:a16="http://schemas.microsoft.com/office/drawing/2014/main" id="{8BEB2846-4940-012E-A97D-3E56D98ADFFC}"/>
                    </a:ext>
                  </a:extLst>
                </p:cNvPr>
                <p:cNvSpPr/>
                <p:nvPr/>
              </p:nvSpPr>
              <p:spPr>
                <a:xfrm>
                  <a:off x="2483927" y="4438571"/>
                  <a:ext cx="335280" cy="33528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a:solidFill>
                      <a:srgbClr val="43507A"/>
                    </a:solidFill>
                    <a:latin typeface="Times New Roman" panose="02020603050405020304" pitchFamily="18" charset="0"/>
                    <a:cs typeface="Times New Roman" panose="02020603050405020304" pitchFamily="18" charset="0"/>
                  </a:endParaRPr>
                </a:p>
              </p:txBody>
            </p:sp>
            <p:sp>
              <p:nvSpPr>
                <p:cNvPr id="159" name="TextBox 158">
                  <a:extLst>
                    <a:ext uri="{FF2B5EF4-FFF2-40B4-BE49-F238E27FC236}">
                      <a16:creationId xmlns:a16="http://schemas.microsoft.com/office/drawing/2014/main" id="{CBBAD2CC-674B-210E-61C0-2F70B2653121}"/>
                    </a:ext>
                  </a:extLst>
                </p:cNvPr>
                <p:cNvSpPr txBox="1"/>
                <p:nvPr/>
              </p:nvSpPr>
              <p:spPr>
                <a:xfrm>
                  <a:off x="2224472" y="5104544"/>
                  <a:ext cx="1472593" cy="464885"/>
                </a:xfrm>
                <a:prstGeom prst="rect">
                  <a:avLst/>
                </a:prstGeom>
                <a:noFill/>
              </p:spPr>
              <p:txBody>
                <a:bodyPr wrap="square" rtlCol="0">
                  <a:spAutoFit/>
                </a:bodyPr>
                <a:lstStyle/>
                <a:p>
                  <a:r>
                    <a:rPr lang="en-US" sz="1600" b="1" dirty="0">
                      <a:solidFill>
                        <a:srgbClr val="FFD700"/>
                      </a:solidFill>
                      <a:latin typeface="Times New Roman" panose="02020603050405020304" pitchFamily="18" charset="0"/>
                      <a:cs typeface="Times New Roman" panose="02020603050405020304" pitchFamily="18" charset="0"/>
                    </a:rPr>
                    <a:t>ADXL362</a:t>
                  </a:r>
                </a:p>
              </p:txBody>
            </p:sp>
            <p:sp>
              <p:nvSpPr>
                <p:cNvPr id="160" name="TextBox 159">
                  <a:extLst>
                    <a:ext uri="{FF2B5EF4-FFF2-40B4-BE49-F238E27FC236}">
                      <a16:creationId xmlns:a16="http://schemas.microsoft.com/office/drawing/2014/main" id="{97FDCF30-9EE9-D361-D0DB-89911350140A}"/>
                    </a:ext>
                  </a:extLst>
                </p:cNvPr>
                <p:cNvSpPr txBox="1"/>
                <p:nvPr/>
              </p:nvSpPr>
              <p:spPr>
                <a:xfrm>
                  <a:off x="2607903" y="4016613"/>
                  <a:ext cx="899407" cy="370138"/>
                </a:xfrm>
                <a:prstGeom prst="rect">
                  <a:avLst/>
                </a:prstGeom>
                <a:noFill/>
              </p:spPr>
              <p:txBody>
                <a:bodyPr wrap="none" rtlCol="0">
                  <a:spAutoFit/>
                </a:bodyPr>
                <a:lstStyle/>
                <a:p>
                  <a:r>
                    <a:rPr lang="en-US" sz="1600" b="1" dirty="0">
                      <a:solidFill>
                        <a:srgbClr val="FF0000"/>
                      </a:solidFill>
                      <a:latin typeface="Times New Roman" panose="02020603050405020304" pitchFamily="18" charset="0"/>
                      <a:cs typeface="Times New Roman" panose="02020603050405020304" pitchFamily="18" charset="0"/>
                    </a:rPr>
                    <a:t>LIS344</a:t>
                  </a:r>
                </a:p>
              </p:txBody>
            </p:sp>
          </p:grpSp>
          <p:sp>
            <p:nvSpPr>
              <p:cNvPr id="174" name="TextBox 173">
                <a:extLst>
                  <a:ext uri="{FF2B5EF4-FFF2-40B4-BE49-F238E27FC236}">
                    <a16:creationId xmlns:a16="http://schemas.microsoft.com/office/drawing/2014/main" id="{A781278C-A83E-E9B7-BCD7-6472B9BD3382}"/>
                  </a:ext>
                </a:extLst>
              </p:cNvPr>
              <p:cNvSpPr txBox="1"/>
              <p:nvPr/>
            </p:nvSpPr>
            <p:spPr>
              <a:xfrm>
                <a:off x="304568" y="1046781"/>
                <a:ext cx="4568295"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Xnode - Trigger Sensing Mechanism</a:t>
                </a:r>
                <a:endParaRPr lang="en-US" sz="1100" b="1" dirty="0">
                  <a:solidFill>
                    <a:srgbClr val="43507A"/>
                  </a:solidFill>
                  <a:latin typeface="Times New Roman" panose="02020603050405020304" pitchFamily="18" charset="0"/>
                  <a:cs typeface="Times New Roman" panose="02020603050405020304" pitchFamily="18" charset="0"/>
                </a:endParaRPr>
              </a:p>
            </p:txBody>
          </p:sp>
        </p:grpSp>
        <p:sp>
          <p:nvSpPr>
            <p:cNvPr id="162" name="TextBox 7">
              <a:extLst>
                <a:ext uri="{FF2B5EF4-FFF2-40B4-BE49-F238E27FC236}">
                  <a16:creationId xmlns:a16="http://schemas.microsoft.com/office/drawing/2014/main" id="{F9671484-715B-D52B-4F58-175D94EF256D}"/>
                </a:ext>
              </a:extLst>
            </p:cNvPr>
            <p:cNvSpPr txBox="1"/>
            <p:nvPr/>
          </p:nvSpPr>
          <p:spPr>
            <a:xfrm>
              <a:off x="309758" y="2589702"/>
              <a:ext cx="456016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Times New Roman" panose="02020603050405020304" pitchFamily="18" charset="0"/>
                  <a:ea typeface="ADLaM Display" panose="02010000000000000000" pitchFamily="2" charset="0"/>
                  <a:cs typeface="Times New Roman" panose="02020603050405020304" pitchFamily="18" charset="0"/>
                </a:rPr>
                <a:t>L</a:t>
              </a:r>
              <a:r>
                <a:rPr lang="en-US" altLang="zh-CN" dirty="0">
                  <a:latin typeface="Times New Roman" panose="02020603050405020304" pitchFamily="18" charset="0"/>
                  <a:ea typeface="ADLaM Display" panose="02010000000000000000" pitchFamily="2" charset="0"/>
                  <a:cs typeface="Times New Roman" panose="02020603050405020304" pitchFamily="18" charset="0"/>
                </a:rPr>
                <a:t>ow-power Sensor </a:t>
              </a:r>
              <a:r>
                <a:rPr lang="en-US" altLang="zh-CN"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 </a:t>
              </a:r>
              <a:r>
                <a:rPr lang="en-US" altLang="zh-CN" dirty="0">
                  <a:solidFill>
                    <a:srgbClr val="FF0000"/>
                  </a:solidFill>
                  <a:latin typeface="Times New Roman" panose="02020603050405020304" pitchFamily="18" charset="0"/>
                  <a:ea typeface="ADLaM Display" panose="02010000000000000000" pitchFamily="2" charset="0"/>
                  <a:cs typeface="Times New Roman" panose="02020603050405020304" pitchFamily="18" charset="0"/>
                </a:rPr>
                <a:t>High-resolution Sensor</a:t>
              </a:r>
              <a:endParaRPr lang="en-US" dirty="0">
                <a:solidFill>
                  <a:srgbClr val="FF0000"/>
                </a:solidFill>
                <a:latin typeface="Times New Roman" panose="02020603050405020304" pitchFamily="18" charset="0"/>
                <a:ea typeface="ADLaM Display" panose="02010000000000000000" pitchFamily="2"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29C87546-4900-40B8-895F-4D9362A4CE37}"/>
              </a:ext>
            </a:extLst>
          </p:cNvPr>
          <p:cNvGrpSpPr/>
          <p:nvPr/>
        </p:nvGrpSpPr>
        <p:grpSpPr>
          <a:xfrm>
            <a:off x="4999231" y="1046780"/>
            <a:ext cx="7039095" cy="4741787"/>
            <a:chOff x="4999231" y="1046780"/>
            <a:chExt cx="7039095" cy="4741787"/>
          </a:xfrm>
        </p:grpSpPr>
        <p:sp>
          <p:nvSpPr>
            <p:cNvPr id="181" name="TextBox 180">
              <a:extLst>
                <a:ext uri="{FF2B5EF4-FFF2-40B4-BE49-F238E27FC236}">
                  <a16:creationId xmlns:a16="http://schemas.microsoft.com/office/drawing/2014/main" id="{B919233A-088E-6D67-55E2-02D86A603AE0}"/>
                </a:ext>
              </a:extLst>
            </p:cNvPr>
            <p:cNvSpPr txBox="1"/>
            <p:nvPr/>
          </p:nvSpPr>
          <p:spPr>
            <a:xfrm>
              <a:off x="4999231" y="1046780"/>
              <a:ext cx="7039095"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Trigger Sensing Mechanism</a:t>
              </a:r>
              <a:endParaRPr lang="en-US" sz="1100" b="1" dirty="0">
                <a:solidFill>
                  <a:srgbClr val="43507A"/>
                </a:solidFill>
                <a:latin typeface="Times New Roman" panose="02020603050405020304" pitchFamily="18" charset="0"/>
                <a:cs typeface="Times New Roman" panose="02020603050405020304" pitchFamily="18" charset="0"/>
              </a:endParaRPr>
            </a:p>
          </p:txBody>
        </p:sp>
        <p:grpSp>
          <p:nvGrpSpPr>
            <p:cNvPr id="182" name="Group 181">
              <a:extLst>
                <a:ext uri="{FF2B5EF4-FFF2-40B4-BE49-F238E27FC236}">
                  <a16:creationId xmlns:a16="http://schemas.microsoft.com/office/drawing/2014/main" id="{C50BEE87-1C82-F402-63CC-0DC2E293B53B}"/>
                </a:ext>
              </a:extLst>
            </p:cNvPr>
            <p:cNvGrpSpPr/>
            <p:nvPr/>
          </p:nvGrpSpPr>
          <p:grpSpPr>
            <a:xfrm>
              <a:off x="5135249" y="1618371"/>
              <a:ext cx="6754538" cy="2877834"/>
              <a:chOff x="376416" y="992119"/>
              <a:chExt cx="11439167" cy="4873762"/>
            </a:xfrm>
          </p:grpSpPr>
          <p:pic>
            <p:nvPicPr>
              <p:cNvPr id="183" name="Picture 182" descr="A graph with a line graph&#10;&#10;Description automatically generated">
                <a:extLst>
                  <a:ext uri="{FF2B5EF4-FFF2-40B4-BE49-F238E27FC236}">
                    <a16:creationId xmlns:a16="http://schemas.microsoft.com/office/drawing/2014/main" id="{1772DE78-8AE5-E521-8968-76AA7BD531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416" y="992119"/>
                <a:ext cx="11439167" cy="4873762"/>
              </a:xfrm>
              <a:prstGeom prst="rect">
                <a:avLst/>
              </a:prstGeom>
            </p:spPr>
          </p:pic>
          <p:grpSp>
            <p:nvGrpSpPr>
              <p:cNvPr id="184" name="Group 183">
                <a:extLst>
                  <a:ext uri="{FF2B5EF4-FFF2-40B4-BE49-F238E27FC236}">
                    <a16:creationId xmlns:a16="http://schemas.microsoft.com/office/drawing/2014/main" id="{E18F9837-5A21-A338-6B47-208228BD0464}"/>
                  </a:ext>
                </a:extLst>
              </p:cNvPr>
              <p:cNvGrpSpPr/>
              <p:nvPr/>
            </p:nvGrpSpPr>
            <p:grpSpPr>
              <a:xfrm>
                <a:off x="2265663" y="2139977"/>
                <a:ext cx="350636" cy="1590754"/>
                <a:chOff x="2265663" y="2139977"/>
                <a:chExt cx="350636" cy="1590754"/>
              </a:xfrm>
            </p:grpSpPr>
            <p:cxnSp>
              <p:nvCxnSpPr>
                <p:cNvPr id="207" name="Straight Arrow Connector 206">
                  <a:extLst>
                    <a:ext uri="{FF2B5EF4-FFF2-40B4-BE49-F238E27FC236}">
                      <a16:creationId xmlns:a16="http://schemas.microsoft.com/office/drawing/2014/main" id="{9458020A-1A54-B9EE-2C3E-7CAE7E51FE56}"/>
                    </a:ext>
                  </a:extLst>
                </p:cNvPr>
                <p:cNvCxnSpPr/>
                <p:nvPr/>
              </p:nvCxnSpPr>
              <p:spPr>
                <a:xfrm rot="5400000">
                  <a:off x="2247253" y="2333706"/>
                  <a:ext cx="387458" cy="0"/>
                </a:xfrm>
                <a:prstGeom prst="straightConnector1">
                  <a:avLst/>
                </a:prstGeom>
                <a:ln w="19050">
                  <a:solidFill>
                    <a:srgbClr val="FF3B3B"/>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B3945DD2-6BFE-2294-6557-7D7EE5A3EAB5}"/>
                    </a:ext>
                  </a:extLst>
                </p:cNvPr>
                <p:cNvCxnSpPr>
                  <a:cxnSpLocks/>
                </p:cNvCxnSpPr>
                <p:nvPr/>
              </p:nvCxnSpPr>
              <p:spPr>
                <a:xfrm rot="5400000" flipH="1">
                  <a:off x="2247252" y="3537003"/>
                  <a:ext cx="387457" cy="0"/>
                </a:xfrm>
                <a:prstGeom prst="straightConnector1">
                  <a:avLst/>
                </a:prstGeom>
                <a:ln w="19050">
                  <a:solidFill>
                    <a:srgbClr val="FF3B3B"/>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77EA2CF-AC11-FB44-3725-976F895D39B4}"/>
                    </a:ext>
                  </a:extLst>
                </p:cNvPr>
                <p:cNvCxnSpPr>
                  <a:cxnSpLocks/>
                </p:cNvCxnSpPr>
                <p:nvPr/>
              </p:nvCxnSpPr>
              <p:spPr>
                <a:xfrm>
                  <a:off x="2440984" y="2517909"/>
                  <a:ext cx="0" cy="825367"/>
                </a:xfrm>
                <a:prstGeom prst="line">
                  <a:avLst/>
                </a:prstGeom>
                <a:ln w="19050">
                  <a:solidFill>
                    <a:srgbClr val="FF3B3B"/>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EDD661D-B986-56B0-BFA9-58866BDAEDE7}"/>
                    </a:ext>
                  </a:extLst>
                </p:cNvPr>
                <p:cNvCxnSpPr>
                  <a:cxnSpLocks/>
                </p:cNvCxnSpPr>
                <p:nvPr/>
              </p:nvCxnSpPr>
              <p:spPr>
                <a:xfrm>
                  <a:off x="2265664" y="2517909"/>
                  <a:ext cx="350635" cy="0"/>
                </a:xfrm>
                <a:prstGeom prst="line">
                  <a:avLst/>
                </a:prstGeom>
                <a:ln w="19050">
                  <a:solidFill>
                    <a:srgbClr val="FF3B3B"/>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1091657F-FCDD-5CCA-24C4-E8E251FC99D7}"/>
                    </a:ext>
                  </a:extLst>
                </p:cNvPr>
                <p:cNvCxnSpPr>
                  <a:cxnSpLocks/>
                </p:cNvCxnSpPr>
                <p:nvPr/>
              </p:nvCxnSpPr>
              <p:spPr>
                <a:xfrm>
                  <a:off x="2265663" y="3343275"/>
                  <a:ext cx="350636" cy="0"/>
                </a:xfrm>
                <a:prstGeom prst="line">
                  <a:avLst/>
                </a:prstGeom>
                <a:ln w="19050">
                  <a:solidFill>
                    <a:srgbClr val="FF3B3B"/>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BC6A6DBE-2371-D277-7F41-BC61EFE66C7F}"/>
                  </a:ext>
                </a:extLst>
              </p:cNvPr>
              <p:cNvGrpSpPr/>
              <p:nvPr/>
            </p:nvGrpSpPr>
            <p:grpSpPr>
              <a:xfrm>
                <a:off x="2247254" y="1698786"/>
                <a:ext cx="882758" cy="342739"/>
                <a:chOff x="2247254" y="1698786"/>
                <a:chExt cx="882758" cy="342739"/>
              </a:xfrm>
            </p:grpSpPr>
            <p:cxnSp>
              <p:nvCxnSpPr>
                <p:cNvPr id="202" name="Straight Arrow Connector 201">
                  <a:extLst>
                    <a:ext uri="{FF2B5EF4-FFF2-40B4-BE49-F238E27FC236}">
                      <a16:creationId xmlns:a16="http://schemas.microsoft.com/office/drawing/2014/main" id="{78ADCAC2-6736-6DA2-02F9-2773102ECBDD}"/>
                    </a:ext>
                  </a:extLst>
                </p:cNvPr>
                <p:cNvCxnSpPr/>
                <p:nvPr/>
              </p:nvCxnSpPr>
              <p:spPr>
                <a:xfrm>
                  <a:off x="2247254" y="1871743"/>
                  <a:ext cx="387458" cy="0"/>
                </a:xfrm>
                <a:prstGeom prst="straightConnector1">
                  <a:avLst/>
                </a:prstGeom>
                <a:ln w="19050">
                  <a:solidFill>
                    <a:srgbClr val="FF3B3B"/>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7AA9B73A-D4D2-71D3-2630-C9083EE1B981}"/>
                    </a:ext>
                  </a:extLst>
                </p:cNvPr>
                <p:cNvCxnSpPr>
                  <a:cxnSpLocks/>
                </p:cNvCxnSpPr>
                <p:nvPr/>
              </p:nvCxnSpPr>
              <p:spPr>
                <a:xfrm flipH="1">
                  <a:off x="2742554" y="1871743"/>
                  <a:ext cx="387458" cy="0"/>
                </a:xfrm>
                <a:prstGeom prst="straightConnector1">
                  <a:avLst/>
                </a:prstGeom>
                <a:ln w="19050">
                  <a:solidFill>
                    <a:srgbClr val="FF3B3B"/>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C6BB8A-BB58-1BD5-0328-F7BF2BCE1471}"/>
                    </a:ext>
                  </a:extLst>
                </p:cNvPr>
                <p:cNvCxnSpPr>
                  <a:cxnSpLocks/>
                </p:cNvCxnSpPr>
                <p:nvPr/>
              </p:nvCxnSpPr>
              <p:spPr>
                <a:xfrm>
                  <a:off x="2612231" y="1871743"/>
                  <a:ext cx="150019" cy="0"/>
                </a:xfrm>
                <a:prstGeom prst="line">
                  <a:avLst/>
                </a:prstGeom>
                <a:ln w="19050">
                  <a:solidFill>
                    <a:srgbClr val="FF3B3B"/>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95AEFCAF-391D-8407-FCE9-582AF9326ACD}"/>
                    </a:ext>
                  </a:extLst>
                </p:cNvPr>
                <p:cNvCxnSpPr>
                  <a:cxnSpLocks/>
                </p:cNvCxnSpPr>
                <p:nvPr/>
              </p:nvCxnSpPr>
              <p:spPr>
                <a:xfrm>
                  <a:off x="2634174" y="1701961"/>
                  <a:ext cx="0" cy="339564"/>
                </a:xfrm>
                <a:prstGeom prst="line">
                  <a:avLst/>
                </a:prstGeom>
                <a:ln w="19050">
                  <a:solidFill>
                    <a:srgbClr val="FF3B3B"/>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A86C17D-F1F7-7B08-7445-1C1751D39F3F}"/>
                    </a:ext>
                  </a:extLst>
                </p:cNvPr>
                <p:cNvCxnSpPr>
                  <a:cxnSpLocks/>
                </p:cNvCxnSpPr>
                <p:nvPr/>
              </p:nvCxnSpPr>
              <p:spPr>
                <a:xfrm>
                  <a:off x="2738303" y="1698786"/>
                  <a:ext cx="0" cy="339564"/>
                </a:xfrm>
                <a:prstGeom prst="line">
                  <a:avLst/>
                </a:prstGeom>
                <a:ln w="19050">
                  <a:solidFill>
                    <a:srgbClr val="FF3B3B"/>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7E97A901-27EF-7F58-995D-E6DEFFE4B383}"/>
                  </a:ext>
                </a:extLst>
              </p:cNvPr>
              <p:cNvGrpSpPr/>
              <p:nvPr/>
            </p:nvGrpSpPr>
            <p:grpSpPr>
              <a:xfrm>
                <a:off x="8951038" y="2873969"/>
                <a:ext cx="350636" cy="879556"/>
                <a:chOff x="11282463" y="2851177"/>
                <a:chExt cx="350636" cy="879556"/>
              </a:xfrm>
            </p:grpSpPr>
            <p:cxnSp>
              <p:nvCxnSpPr>
                <p:cNvPr id="197" name="Straight Arrow Connector 196">
                  <a:extLst>
                    <a:ext uri="{FF2B5EF4-FFF2-40B4-BE49-F238E27FC236}">
                      <a16:creationId xmlns:a16="http://schemas.microsoft.com/office/drawing/2014/main" id="{FB07233D-395F-8074-E759-8B1F0C701CDE}"/>
                    </a:ext>
                  </a:extLst>
                </p:cNvPr>
                <p:cNvCxnSpPr/>
                <p:nvPr/>
              </p:nvCxnSpPr>
              <p:spPr>
                <a:xfrm rot="5400000">
                  <a:off x="11264052" y="3044906"/>
                  <a:ext cx="387458" cy="0"/>
                </a:xfrm>
                <a:prstGeom prst="straightConnector1">
                  <a:avLst/>
                </a:prstGeom>
                <a:ln w="19050">
                  <a:solidFill>
                    <a:srgbClr val="3636FF"/>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E35CE119-C45F-DFEC-7B17-0B3BB9549233}"/>
                    </a:ext>
                  </a:extLst>
                </p:cNvPr>
                <p:cNvCxnSpPr>
                  <a:cxnSpLocks/>
                </p:cNvCxnSpPr>
                <p:nvPr/>
              </p:nvCxnSpPr>
              <p:spPr>
                <a:xfrm rot="5400000" flipH="1">
                  <a:off x="11264052" y="3537004"/>
                  <a:ext cx="387458" cy="0"/>
                </a:xfrm>
                <a:prstGeom prst="straightConnector1">
                  <a:avLst/>
                </a:prstGeom>
                <a:ln w="19050">
                  <a:solidFill>
                    <a:srgbClr val="3636FF"/>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E7B9CD8-02A5-74E6-191C-E833C7C3724C}"/>
                    </a:ext>
                  </a:extLst>
                </p:cNvPr>
                <p:cNvCxnSpPr>
                  <a:cxnSpLocks/>
                </p:cNvCxnSpPr>
                <p:nvPr/>
              </p:nvCxnSpPr>
              <p:spPr>
                <a:xfrm>
                  <a:off x="11457782" y="3229109"/>
                  <a:ext cx="0" cy="114166"/>
                </a:xfrm>
                <a:prstGeom prst="line">
                  <a:avLst/>
                </a:prstGeom>
                <a:ln w="19050">
                  <a:solidFill>
                    <a:srgbClr val="3636FF"/>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3A7F955-F757-26BC-4DFB-186F9C0DBDF3}"/>
                    </a:ext>
                  </a:extLst>
                </p:cNvPr>
                <p:cNvCxnSpPr>
                  <a:cxnSpLocks/>
                </p:cNvCxnSpPr>
                <p:nvPr/>
              </p:nvCxnSpPr>
              <p:spPr>
                <a:xfrm>
                  <a:off x="11282463" y="3229109"/>
                  <a:ext cx="350636" cy="0"/>
                </a:xfrm>
                <a:prstGeom prst="line">
                  <a:avLst/>
                </a:prstGeom>
                <a:ln w="19050">
                  <a:solidFill>
                    <a:srgbClr val="3636FF"/>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A5A8929-D99B-D349-4DDE-1E3C3D139487}"/>
                    </a:ext>
                  </a:extLst>
                </p:cNvPr>
                <p:cNvCxnSpPr>
                  <a:cxnSpLocks/>
                </p:cNvCxnSpPr>
                <p:nvPr/>
              </p:nvCxnSpPr>
              <p:spPr>
                <a:xfrm>
                  <a:off x="11282463" y="3343275"/>
                  <a:ext cx="350636" cy="0"/>
                </a:xfrm>
                <a:prstGeom prst="line">
                  <a:avLst/>
                </a:prstGeom>
                <a:ln w="19050">
                  <a:solidFill>
                    <a:srgbClr val="3636FF"/>
                  </a:solidFill>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76FBAFA7-B6C4-D735-632A-DB438BD3C6BC}"/>
                  </a:ext>
                </a:extLst>
              </p:cNvPr>
              <p:cNvGrpSpPr/>
              <p:nvPr/>
            </p:nvGrpSpPr>
            <p:grpSpPr>
              <a:xfrm>
                <a:off x="8914754" y="3703260"/>
                <a:ext cx="2729121" cy="342739"/>
                <a:chOff x="8914754" y="3730733"/>
                <a:chExt cx="2729121" cy="342739"/>
              </a:xfrm>
            </p:grpSpPr>
            <p:cxnSp>
              <p:nvCxnSpPr>
                <p:cNvPr id="192" name="Straight Arrow Connector 191">
                  <a:extLst>
                    <a:ext uri="{FF2B5EF4-FFF2-40B4-BE49-F238E27FC236}">
                      <a16:creationId xmlns:a16="http://schemas.microsoft.com/office/drawing/2014/main" id="{D418E2A3-4851-1E10-CBE0-3D366595AD45}"/>
                    </a:ext>
                  </a:extLst>
                </p:cNvPr>
                <p:cNvCxnSpPr/>
                <p:nvPr/>
              </p:nvCxnSpPr>
              <p:spPr>
                <a:xfrm>
                  <a:off x="8914754" y="3903690"/>
                  <a:ext cx="387458" cy="0"/>
                </a:xfrm>
                <a:prstGeom prst="straightConnector1">
                  <a:avLst/>
                </a:prstGeom>
                <a:ln w="19050">
                  <a:solidFill>
                    <a:srgbClr val="3636FF"/>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AF5576E-7BDA-4694-1E30-FAA957DE3647}"/>
                    </a:ext>
                  </a:extLst>
                </p:cNvPr>
                <p:cNvCxnSpPr>
                  <a:cxnSpLocks/>
                </p:cNvCxnSpPr>
                <p:nvPr/>
              </p:nvCxnSpPr>
              <p:spPr>
                <a:xfrm flipH="1">
                  <a:off x="11256417" y="3903690"/>
                  <a:ext cx="387458" cy="0"/>
                </a:xfrm>
                <a:prstGeom prst="straightConnector1">
                  <a:avLst/>
                </a:prstGeom>
                <a:ln w="19050">
                  <a:solidFill>
                    <a:srgbClr val="3636FF"/>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7B60590-2819-0613-63CF-A034E6F1330B}"/>
                    </a:ext>
                  </a:extLst>
                </p:cNvPr>
                <p:cNvCxnSpPr>
                  <a:cxnSpLocks/>
                </p:cNvCxnSpPr>
                <p:nvPr/>
              </p:nvCxnSpPr>
              <p:spPr>
                <a:xfrm>
                  <a:off x="9279731" y="3903690"/>
                  <a:ext cx="1972435" cy="0"/>
                </a:xfrm>
                <a:prstGeom prst="line">
                  <a:avLst/>
                </a:prstGeom>
                <a:ln w="19050">
                  <a:solidFill>
                    <a:srgbClr val="3636FF"/>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A14AC3C-1E0E-1FDA-C3FC-D006A93968A1}"/>
                    </a:ext>
                  </a:extLst>
                </p:cNvPr>
                <p:cNvCxnSpPr>
                  <a:cxnSpLocks/>
                </p:cNvCxnSpPr>
                <p:nvPr/>
              </p:nvCxnSpPr>
              <p:spPr>
                <a:xfrm>
                  <a:off x="9301674" y="3733908"/>
                  <a:ext cx="0" cy="339564"/>
                </a:xfrm>
                <a:prstGeom prst="line">
                  <a:avLst/>
                </a:prstGeom>
                <a:ln w="19050">
                  <a:solidFill>
                    <a:srgbClr val="3636FF"/>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ECCA800-28EB-18E8-F7AC-51601B9FEBAB}"/>
                    </a:ext>
                  </a:extLst>
                </p:cNvPr>
                <p:cNvCxnSpPr>
                  <a:cxnSpLocks/>
                </p:cNvCxnSpPr>
                <p:nvPr/>
              </p:nvCxnSpPr>
              <p:spPr>
                <a:xfrm>
                  <a:off x="11252166" y="3730733"/>
                  <a:ext cx="0" cy="339564"/>
                </a:xfrm>
                <a:prstGeom prst="line">
                  <a:avLst/>
                </a:prstGeom>
                <a:ln w="19050">
                  <a:solidFill>
                    <a:srgbClr val="3636FF"/>
                  </a:solidFill>
                </a:ln>
              </p:spPr>
              <p:style>
                <a:lnRef idx="1">
                  <a:schemeClr val="accent1"/>
                </a:lnRef>
                <a:fillRef idx="0">
                  <a:schemeClr val="accent1"/>
                </a:fillRef>
                <a:effectRef idx="0">
                  <a:schemeClr val="accent1"/>
                </a:effectRef>
                <a:fontRef idx="minor">
                  <a:schemeClr val="tx1"/>
                </a:fontRef>
              </p:style>
            </p:cxnSp>
          </p:grpSp>
          <p:sp>
            <p:nvSpPr>
              <p:cNvPr id="188" name="TextBox 187">
                <a:extLst>
                  <a:ext uri="{FF2B5EF4-FFF2-40B4-BE49-F238E27FC236}">
                    <a16:creationId xmlns:a16="http://schemas.microsoft.com/office/drawing/2014/main" id="{6B5CF440-A7B7-EC9E-2623-80521DC1FF11}"/>
                  </a:ext>
                </a:extLst>
              </p:cNvPr>
              <p:cNvSpPr txBox="1"/>
              <p:nvPr/>
            </p:nvSpPr>
            <p:spPr>
              <a:xfrm>
                <a:off x="2440981" y="1008118"/>
                <a:ext cx="2462627" cy="886100"/>
              </a:xfrm>
              <a:prstGeom prst="rect">
                <a:avLst/>
              </a:prstGeom>
              <a:noFill/>
            </p:spPr>
            <p:txBody>
              <a:bodyPr wrap="square" rtlCol="0">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Activation </a:t>
                </a:r>
              </a:p>
              <a:p>
                <a:pPr algn="ctr"/>
                <a:r>
                  <a:rPr lang="en-US" altLang="zh-CN" sz="1400" dirty="0">
                    <a:solidFill>
                      <a:srgbClr val="FF0000"/>
                    </a:solidFill>
                    <a:latin typeface="Times New Roman" panose="02020603050405020304" pitchFamily="18" charset="0"/>
                    <a:cs typeface="Times New Roman" panose="02020603050405020304" pitchFamily="18" charset="0"/>
                  </a:rPr>
                  <a:t>Duration</a:t>
                </a:r>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89" name="TextBox 188">
                <a:extLst>
                  <a:ext uri="{FF2B5EF4-FFF2-40B4-BE49-F238E27FC236}">
                    <a16:creationId xmlns:a16="http://schemas.microsoft.com/office/drawing/2014/main" id="{A5048E89-AFDA-F039-33B1-6B4FF75293BE}"/>
                  </a:ext>
                </a:extLst>
              </p:cNvPr>
              <p:cNvSpPr txBox="1"/>
              <p:nvPr/>
            </p:nvSpPr>
            <p:spPr>
              <a:xfrm>
                <a:off x="687867" y="2492305"/>
                <a:ext cx="2177973" cy="886100"/>
              </a:xfrm>
              <a:prstGeom prst="rect">
                <a:avLst/>
              </a:prstGeom>
              <a:noFill/>
            </p:spPr>
            <p:txBody>
              <a:bodyPr wrap="square" rtlCol="0">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Activation </a:t>
                </a:r>
              </a:p>
              <a:p>
                <a:pPr algn="ctr"/>
                <a:r>
                  <a:rPr lang="en-US" sz="1400" dirty="0">
                    <a:solidFill>
                      <a:srgbClr val="FF0000"/>
                    </a:solidFill>
                    <a:latin typeface="Times New Roman" panose="02020603050405020304" pitchFamily="18" charset="0"/>
                    <a:cs typeface="Times New Roman" panose="02020603050405020304" pitchFamily="18" charset="0"/>
                  </a:rPr>
                  <a:t>Threshold</a:t>
                </a:r>
              </a:p>
            </p:txBody>
          </p:sp>
          <p:sp>
            <p:nvSpPr>
              <p:cNvPr id="190" name="TextBox 189">
                <a:extLst>
                  <a:ext uri="{FF2B5EF4-FFF2-40B4-BE49-F238E27FC236}">
                    <a16:creationId xmlns:a16="http://schemas.microsoft.com/office/drawing/2014/main" id="{3399B1AE-C25E-32C4-7126-3E67A3766860}"/>
                  </a:ext>
                </a:extLst>
              </p:cNvPr>
              <p:cNvSpPr txBox="1"/>
              <p:nvPr/>
            </p:nvSpPr>
            <p:spPr>
              <a:xfrm>
                <a:off x="9126356" y="3909816"/>
                <a:ext cx="2364147" cy="613387"/>
              </a:xfrm>
              <a:prstGeom prst="rect">
                <a:avLst/>
              </a:prstGeom>
              <a:noFill/>
            </p:spPr>
            <p:txBody>
              <a:bodyPr wrap="square" rtlCol="0">
                <a:spAutoFit/>
              </a:bodyPr>
              <a:lstStyle/>
              <a:p>
                <a:pPr algn="ctr"/>
                <a:r>
                  <a:rPr lang="en-US" altLang="zh-CN" sz="1600" dirty="0">
                    <a:solidFill>
                      <a:srgbClr val="3636FF"/>
                    </a:solidFill>
                    <a:latin typeface="Times New Roman" panose="02020603050405020304" pitchFamily="18" charset="0"/>
                    <a:cs typeface="Times New Roman" panose="02020603050405020304" pitchFamily="18" charset="0"/>
                  </a:rPr>
                  <a:t>Deactivation </a:t>
                </a:r>
              </a:p>
              <a:p>
                <a:pPr algn="ctr"/>
                <a:r>
                  <a:rPr lang="en-US" altLang="zh-CN" sz="1600" dirty="0">
                    <a:solidFill>
                      <a:srgbClr val="3636FF"/>
                    </a:solidFill>
                    <a:latin typeface="Times New Roman" panose="02020603050405020304" pitchFamily="18" charset="0"/>
                    <a:cs typeface="Times New Roman" panose="02020603050405020304" pitchFamily="18" charset="0"/>
                  </a:rPr>
                  <a:t>Duration</a:t>
                </a:r>
                <a:endParaRPr lang="en-US" sz="1600" dirty="0">
                  <a:solidFill>
                    <a:srgbClr val="3636FF"/>
                  </a:solidFill>
                  <a:latin typeface="Times New Roman" panose="02020603050405020304" pitchFamily="18" charset="0"/>
                  <a:cs typeface="Times New Roman" panose="02020603050405020304" pitchFamily="18" charset="0"/>
                </a:endParaRPr>
              </a:p>
            </p:txBody>
          </p:sp>
          <p:sp>
            <p:nvSpPr>
              <p:cNvPr id="191" name="TextBox 190">
                <a:extLst>
                  <a:ext uri="{FF2B5EF4-FFF2-40B4-BE49-F238E27FC236}">
                    <a16:creationId xmlns:a16="http://schemas.microsoft.com/office/drawing/2014/main" id="{8B5AF7F3-CA34-FBDE-9CDB-ED62A11EB506}"/>
                  </a:ext>
                </a:extLst>
              </p:cNvPr>
              <p:cNvSpPr txBox="1"/>
              <p:nvPr/>
            </p:nvSpPr>
            <p:spPr>
              <a:xfrm>
                <a:off x="7044394" y="3320252"/>
                <a:ext cx="2177973" cy="990347"/>
              </a:xfrm>
              <a:prstGeom prst="rect">
                <a:avLst/>
              </a:prstGeom>
              <a:noFill/>
            </p:spPr>
            <p:txBody>
              <a:bodyPr wrap="square" rtlCol="0">
                <a:spAutoFit/>
              </a:bodyPr>
              <a:lstStyle/>
              <a:p>
                <a:pPr algn="ctr"/>
                <a:r>
                  <a:rPr lang="en-US" altLang="zh-CN" sz="1600" dirty="0">
                    <a:solidFill>
                      <a:srgbClr val="3636FF"/>
                    </a:solidFill>
                    <a:latin typeface="Times New Roman" panose="02020603050405020304" pitchFamily="18" charset="0"/>
                    <a:cs typeface="Times New Roman" panose="02020603050405020304" pitchFamily="18" charset="0"/>
                  </a:rPr>
                  <a:t>Deactivation </a:t>
                </a:r>
              </a:p>
              <a:p>
                <a:pPr algn="ctr"/>
                <a:r>
                  <a:rPr lang="en-US" sz="1600" dirty="0">
                    <a:solidFill>
                      <a:srgbClr val="3636FF"/>
                    </a:solidFill>
                    <a:latin typeface="Times New Roman" panose="02020603050405020304" pitchFamily="18" charset="0"/>
                    <a:cs typeface="Times New Roman" panose="02020603050405020304" pitchFamily="18" charset="0"/>
                  </a:rPr>
                  <a:t>Threshold</a:t>
                </a:r>
              </a:p>
            </p:txBody>
          </p:sp>
        </p:grpSp>
        <p:sp>
          <p:nvSpPr>
            <p:cNvPr id="214" name="TextBox 213">
              <a:extLst>
                <a:ext uri="{FF2B5EF4-FFF2-40B4-BE49-F238E27FC236}">
                  <a16:creationId xmlns:a16="http://schemas.microsoft.com/office/drawing/2014/main" id="{F1B0F77E-2DD5-8A79-C35E-ED4E6F036444}"/>
                </a:ext>
              </a:extLst>
            </p:cNvPr>
            <p:cNvSpPr txBox="1"/>
            <p:nvPr/>
          </p:nvSpPr>
          <p:spPr>
            <a:xfrm>
              <a:off x="5135249" y="4499496"/>
              <a:ext cx="5542777" cy="1289071"/>
            </a:xfrm>
            <a:prstGeom prst="rect">
              <a:avLst/>
            </a:prstGeom>
            <a:noFill/>
          </p:spPr>
          <p:txBody>
            <a:bodyPr wrap="square" rtlCol="0">
              <a:spAutoFit/>
            </a:bodyPr>
            <a:lstStyle/>
            <a:p>
              <a:pPr>
                <a:lnSpc>
                  <a:spcPct val="150000"/>
                </a:lnSpc>
              </a:pPr>
              <a:r>
                <a:rPr lang="en-US" b="1" dirty="0">
                  <a:solidFill>
                    <a:srgbClr val="43507A"/>
                  </a:solidFill>
                  <a:latin typeface="Times New Roman" panose="02020603050405020304" pitchFamily="18" charset="0"/>
                  <a:cs typeface="Times New Roman" panose="02020603050405020304" pitchFamily="18" charset="0"/>
                </a:rPr>
                <a:t>Triggering Parameters:</a:t>
              </a:r>
            </a:p>
            <a:p>
              <a:pPr marL="285750" indent="-285750">
                <a:lnSpc>
                  <a:spcPct val="150000"/>
                </a:lnSpc>
                <a:buFontTx/>
                <a:buChar char="-"/>
              </a:pPr>
              <a:r>
                <a:rPr lang="en-US" dirty="0">
                  <a:solidFill>
                    <a:srgbClr val="FF0000"/>
                  </a:solidFill>
                  <a:latin typeface="Times New Roman" panose="02020603050405020304" pitchFamily="18" charset="0"/>
                  <a:cs typeface="Times New Roman" panose="02020603050405020304" pitchFamily="18" charset="0"/>
                </a:rPr>
                <a:t>Threshold:</a:t>
              </a:r>
              <a:r>
                <a:rPr lang="en-US" dirty="0">
                  <a:solidFill>
                    <a:srgbClr val="43507A"/>
                  </a:solidFill>
                  <a:latin typeface="Times New Roman" panose="02020603050405020304" pitchFamily="18" charset="0"/>
                  <a:cs typeface="Times New Roman" panose="02020603050405020304" pitchFamily="18" charset="0"/>
                </a:rPr>
                <a:t> absolute value, continuous</a:t>
              </a:r>
            </a:p>
            <a:p>
              <a:pPr marL="285750" indent="-285750">
                <a:lnSpc>
                  <a:spcPct val="150000"/>
                </a:lnSpc>
                <a:buFontTx/>
                <a:buChar char="-"/>
              </a:pPr>
              <a:r>
                <a:rPr lang="en-US" dirty="0">
                  <a:solidFill>
                    <a:srgbClr val="FF0000"/>
                  </a:solidFill>
                  <a:latin typeface="Times New Roman" panose="02020603050405020304" pitchFamily="18" charset="0"/>
                  <a:cs typeface="Times New Roman" panose="02020603050405020304" pitchFamily="18" charset="0"/>
                </a:rPr>
                <a:t>Duration:</a:t>
              </a:r>
              <a:r>
                <a:rPr lang="en-US" dirty="0">
                  <a:solidFill>
                    <a:srgbClr val="43507A"/>
                  </a:solidFill>
                  <a:latin typeface="Times New Roman" panose="02020603050405020304" pitchFamily="18" charset="0"/>
                  <a:cs typeface="Times New Roman" panose="02020603050405020304" pitchFamily="18" charset="0"/>
                </a:rPr>
                <a:t> number of sampling points, discrete integers</a:t>
              </a:r>
            </a:p>
          </p:txBody>
        </p:sp>
      </p:grpSp>
      <p:grpSp>
        <p:nvGrpSpPr>
          <p:cNvPr id="14" name="Group 13">
            <a:extLst>
              <a:ext uri="{FF2B5EF4-FFF2-40B4-BE49-F238E27FC236}">
                <a16:creationId xmlns:a16="http://schemas.microsoft.com/office/drawing/2014/main" id="{E4A9294C-2FD6-41AB-FFCA-B43FD283B88F}"/>
              </a:ext>
            </a:extLst>
          </p:cNvPr>
          <p:cNvGrpSpPr/>
          <p:nvPr/>
        </p:nvGrpSpPr>
        <p:grpSpPr>
          <a:xfrm>
            <a:off x="5219674" y="5928492"/>
            <a:ext cx="6670114" cy="369332"/>
            <a:chOff x="5219674" y="5928492"/>
            <a:chExt cx="6670114" cy="369332"/>
          </a:xfrm>
        </p:grpSpPr>
        <p:sp>
          <p:nvSpPr>
            <p:cNvPr id="216" name="TextBox 215">
              <a:extLst>
                <a:ext uri="{FF2B5EF4-FFF2-40B4-BE49-F238E27FC236}">
                  <a16:creationId xmlns:a16="http://schemas.microsoft.com/office/drawing/2014/main" id="{A0C56C52-CED4-A46F-30B8-7E3F71D414E5}"/>
                </a:ext>
              </a:extLst>
            </p:cNvPr>
            <p:cNvSpPr txBox="1"/>
            <p:nvPr/>
          </p:nvSpPr>
          <p:spPr>
            <a:xfrm>
              <a:off x="5219674" y="5928492"/>
              <a:ext cx="2534884" cy="369332"/>
            </a:xfrm>
            <a:prstGeom prst="rect">
              <a:avLst/>
            </a:prstGeom>
            <a:noFill/>
            <a:ln>
              <a:solidFill>
                <a:srgbClr val="FF0000"/>
              </a:solidFill>
            </a:ln>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A Two-class Classifier</a:t>
              </a:r>
            </a:p>
          </p:txBody>
        </p:sp>
        <p:sp>
          <p:nvSpPr>
            <p:cNvPr id="217" name="TextBox 216">
              <a:extLst>
                <a:ext uri="{FF2B5EF4-FFF2-40B4-BE49-F238E27FC236}">
                  <a16:creationId xmlns:a16="http://schemas.microsoft.com/office/drawing/2014/main" id="{CC129B9A-1775-E102-7E18-ED97BBCF7623}"/>
                </a:ext>
              </a:extLst>
            </p:cNvPr>
            <p:cNvSpPr txBox="1"/>
            <p:nvPr/>
          </p:nvSpPr>
          <p:spPr>
            <a:xfrm>
              <a:off x="7808442" y="5928492"/>
              <a:ext cx="4081346" cy="369332"/>
            </a:xfrm>
            <a:prstGeom prst="rect">
              <a:avLst/>
            </a:prstGeom>
            <a:noFill/>
          </p:spPr>
          <p:txBody>
            <a:bodyPr wrap="square" rtlCol="0">
              <a:spAutoFit/>
            </a:bodyPr>
            <a:lstStyle/>
            <a:p>
              <a:r>
                <a:rPr lang="en-US" dirty="0">
                  <a:solidFill>
                    <a:srgbClr val="43507A"/>
                  </a:solidFill>
                  <a:latin typeface="Times New Roman" panose="02020603050405020304" pitchFamily="18" charset="0"/>
                  <a:cs typeface="Times New Roman" panose="02020603050405020304" pitchFamily="18" charset="0"/>
                </a:rPr>
                <a:t>make mistakes, to be improved</a:t>
              </a:r>
            </a:p>
          </p:txBody>
        </p:sp>
      </p:grpSp>
    </p:spTree>
    <p:extLst>
      <p:ext uri="{BB962C8B-B14F-4D97-AF65-F5344CB8AC3E}">
        <p14:creationId xmlns:p14="http://schemas.microsoft.com/office/powerpoint/2010/main" val="79510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ity with lights in the sky&#10;&#10;Description automatically generated">
            <a:extLst>
              <a:ext uri="{FF2B5EF4-FFF2-40B4-BE49-F238E27FC236}">
                <a16:creationId xmlns:a16="http://schemas.microsoft.com/office/drawing/2014/main" id="{06A23A72-9B30-E60E-C9B8-142121D895AA}"/>
              </a:ext>
            </a:extLst>
          </p:cNvPr>
          <p:cNvPicPr>
            <a:picLocks noChangeAspect="1"/>
          </p:cNvPicPr>
          <p:nvPr/>
        </p:nvPicPr>
        <p:blipFill>
          <a:blip r:embed="rId3">
            <a:alphaModFix/>
            <a:extLst>
              <a:ext uri="{28A0092B-C50C-407E-A947-70E740481C1C}">
                <a14:useLocalDpi xmlns:a14="http://schemas.microsoft.com/office/drawing/2010/main" val="0"/>
              </a:ext>
            </a:extLst>
          </a:blip>
          <a:srcRect r="33333"/>
          <a:stretch/>
        </p:blipFill>
        <p:spPr>
          <a:xfrm>
            <a:off x="0" y="0"/>
            <a:ext cx="12192000" cy="6858000"/>
          </a:xfrm>
          <a:prstGeom prst="rect">
            <a:avLst/>
          </a:prstGeom>
        </p:spPr>
      </p:pic>
      <p:sp>
        <p:nvSpPr>
          <p:cNvPr id="5" name="Date Placeholder 8">
            <a:extLst>
              <a:ext uri="{FF2B5EF4-FFF2-40B4-BE49-F238E27FC236}">
                <a16:creationId xmlns:a16="http://schemas.microsoft.com/office/drawing/2014/main" id="{D6E5FDAD-1AA7-79BC-A82B-6E90CFAF8B9B}"/>
              </a:ext>
            </a:extLst>
          </p:cNvPr>
          <p:cNvSpPr>
            <a:spLocks noGrp="1"/>
          </p:cNvSpPr>
          <p:nvPr>
            <p:ph type="dt" sz="half" idx="10"/>
          </p:nvPr>
        </p:nvSpPr>
        <p:spPr>
          <a:xfrm>
            <a:off x="9319306" y="6390927"/>
            <a:ext cx="2800976" cy="365125"/>
          </a:xfrm>
        </p:spPr>
        <p:txBody>
          <a:bodyPr/>
          <a:lstStyle/>
          <a:p>
            <a:pPr algn="r"/>
            <a:fld id="{BC760004-1609-8D4D-9EC2-47DDE9C8B165}" type="datetime3">
              <a:rPr lang="en-US" sz="1600" smtClean="0">
                <a:solidFill>
                  <a:schemeClr val="bg1"/>
                </a:solidFill>
                <a:latin typeface="Times New Roman" panose="02020603050405020304" pitchFamily="18" charset="0"/>
                <a:cs typeface="Times New Roman" panose="02020603050405020304" pitchFamily="18" charset="0"/>
              </a:rPr>
              <a:pPr algn="r"/>
              <a:t>16 December 2024</a:t>
            </a:fld>
            <a:endParaRPr lang="en-CN" sz="16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FFCE454-80C1-D69C-C16E-A96F86D1E911}"/>
              </a:ext>
            </a:extLst>
          </p:cNvPr>
          <p:cNvSpPr/>
          <p:nvPr/>
        </p:nvSpPr>
        <p:spPr>
          <a:xfrm>
            <a:off x="2511188" y="1513023"/>
            <a:ext cx="9680814" cy="2389904"/>
          </a:xfrm>
          <a:prstGeom prst="rect">
            <a:avLst/>
          </a:prstGeom>
          <a:solidFill>
            <a:srgbClr val="2F3E6A">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1E83BB3-29D6-470E-DB5E-2FE14184704C}"/>
              </a:ext>
            </a:extLst>
          </p:cNvPr>
          <p:cNvSpPr txBox="1"/>
          <p:nvPr/>
        </p:nvSpPr>
        <p:spPr>
          <a:xfrm>
            <a:off x="2797791" y="1626970"/>
            <a:ext cx="9198027" cy="1481175"/>
          </a:xfrm>
          <a:prstGeom prst="rect">
            <a:avLst/>
          </a:prstGeom>
          <a:noFill/>
        </p:spPr>
        <p:txBody>
          <a:bodyPr wrap="square" rtlCol="0">
            <a:spAutoFit/>
          </a:bodyPr>
          <a:lstStyle/>
          <a:p>
            <a:pPr algn="r">
              <a:lnSpc>
                <a:spcPct val="150000"/>
              </a:lnSpc>
            </a:pPr>
            <a:r>
              <a:rPr lang="en-US" sz="3200" b="1" dirty="0">
                <a:solidFill>
                  <a:schemeClr val="bg1"/>
                </a:solidFill>
                <a:latin typeface="Times New Roman" panose="02020603050405020304" pitchFamily="18" charset="0"/>
                <a:cs typeface="Times New Roman" panose="02020603050405020304" pitchFamily="18" charset="0"/>
              </a:rPr>
              <a:t>Distributed Edge Intelligence Enabling Framework </a:t>
            </a:r>
          </a:p>
          <a:p>
            <a:pPr algn="r">
              <a:lnSpc>
                <a:spcPct val="150000"/>
              </a:lnSpc>
            </a:pPr>
            <a:r>
              <a:rPr lang="en-US" sz="3200" b="1" dirty="0">
                <a:solidFill>
                  <a:schemeClr val="bg1"/>
                </a:solidFill>
                <a:latin typeface="Times New Roman" panose="02020603050405020304" pitchFamily="18" charset="0"/>
                <a:cs typeface="Times New Roman" panose="02020603050405020304" pitchFamily="18" charset="0"/>
              </a:rPr>
              <a:t>for IoT-based Structural Health Monitoring</a:t>
            </a:r>
            <a:endParaRPr lang="en-US" sz="3200" b="1" dirty="0">
              <a:solidFill>
                <a:srgbClr val="FFD700"/>
              </a:solidFill>
              <a:latin typeface="Times New Roman" panose="02020603050405020304" pitchFamily="18" charset="0"/>
              <a:cs typeface="Times New Roman" panose="02020603050405020304" pitchFamily="18" charset="0"/>
            </a:endParaRPr>
          </a:p>
        </p:txBody>
      </p:sp>
      <p:pic>
        <p:nvPicPr>
          <p:cNvPr id="8" name="Picture 7" descr="A black and white logo&#10;&#10;Description automatically generated">
            <a:extLst>
              <a:ext uri="{FF2B5EF4-FFF2-40B4-BE49-F238E27FC236}">
                <a16:creationId xmlns:a16="http://schemas.microsoft.com/office/drawing/2014/main" id="{4F1BE548-7453-036A-CEE0-4D2996C1A29F}"/>
              </a:ext>
            </a:extLst>
          </p:cNvPr>
          <p:cNvPicPr>
            <a:picLocks noChangeAspect="1"/>
          </p:cNvPicPr>
          <p:nvPr/>
        </p:nvPicPr>
        <p:blipFill>
          <a:blip r:embed="rId4"/>
          <a:stretch>
            <a:fillRect/>
          </a:stretch>
        </p:blipFill>
        <p:spPr>
          <a:xfrm>
            <a:off x="525377" y="561632"/>
            <a:ext cx="1889853" cy="742028"/>
          </a:xfrm>
          <a:prstGeom prst="rect">
            <a:avLst/>
          </a:prstGeom>
        </p:spPr>
      </p:pic>
      <p:sp>
        <p:nvSpPr>
          <p:cNvPr id="3" name="TextBox 2">
            <a:extLst>
              <a:ext uri="{FF2B5EF4-FFF2-40B4-BE49-F238E27FC236}">
                <a16:creationId xmlns:a16="http://schemas.microsoft.com/office/drawing/2014/main" id="{E6910B2E-67AC-3A7C-589B-661A0CB34F26}"/>
              </a:ext>
            </a:extLst>
          </p:cNvPr>
          <p:cNvSpPr txBox="1"/>
          <p:nvPr/>
        </p:nvSpPr>
        <p:spPr>
          <a:xfrm>
            <a:off x="4931229" y="3319431"/>
            <a:ext cx="7168667" cy="369332"/>
          </a:xfrm>
          <a:prstGeom prst="rect">
            <a:avLst/>
          </a:prstGeom>
          <a:noFill/>
        </p:spPr>
        <p:txBody>
          <a:bodyPr wrap="square" rtlCol="0">
            <a:spAutoFit/>
          </a:bodyPr>
          <a:lstStyle/>
          <a:p>
            <a:pPr algn="r"/>
            <a:r>
              <a:rPr lang="en-US" dirty="0">
                <a:solidFill>
                  <a:schemeClr val="bg1"/>
                </a:solidFill>
                <a:latin typeface="Times New Roman" panose="02020603050405020304" pitchFamily="18" charset="0"/>
                <a:cs typeface="Times New Roman" panose="02020603050405020304" pitchFamily="18" charset="0"/>
              </a:rPr>
              <a:t>Speaker: Cui Shuaiwen  |  S</a:t>
            </a:r>
            <a:r>
              <a:rPr lang="en-US" altLang="zh-CN" dirty="0">
                <a:solidFill>
                  <a:schemeClr val="bg1"/>
                </a:solidFill>
                <a:latin typeface="Times New Roman" panose="02020603050405020304" pitchFamily="18" charset="0"/>
                <a:cs typeface="Times New Roman" panose="02020603050405020304" pitchFamily="18" charset="0"/>
              </a:rPr>
              <a:t>upervisor: Asst. Prof. Fu Yuguang</a:t>
            </a:r>
          </a:p>
        </p:txBody>
      </p:sp>
    </p:spTree>
    <p:extLst>
      <p:ext uri="{BB962C8B-B14F-4D97-AF65-F5344CB8AC3E}">
        <p14:creationId xmlns:p14="http://schemas.microsoft.com/office/powerpoint/2010/main" val="2844032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20</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dirty="0">
                <a:solidFill>
                  <a:schemeClr val="bg1"/>
                </a:solidFill>
                <a:latin typeface="Times New Roman" panose="02020603050405020304" pitchFamily="18" charset="0"/>
                <a:cs typeface="Times New Roman" panose="02020603050405020304" pitchFamily="18" charset="0"/>
              </a:rPr>
              <a:t>– Triggering Mechanism Performance</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534661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2-3 Triggering Mechanism Performance</a:t>
            </a: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534661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70" name="Group 69">
            <a:extLst>
              <a:ext uri="{FF2B5EF4-FFF2-40B4-BE49-F238E27FC236}">
                <a16:creationId xmlns:a16="http://schemas.microsoft.com/office/drawing/2014/main" id="{FCAB1227-83F5-879B-58A1-16D492F5EB83}"/>
              </a:ext>
            </a:extLst>
          </p:cNvPr>
          <p:cNvGrpSpPr/>
          <p:nvPr/>
        </p:nvGrpSpPr>
        <p:grpSpPr>
          <a:xfrm>
            <a:off x="302213" y="1103847"/>
            <a:ext cx="5715515" cy="4194135"/>
            <a:chOff x="302213" y="1103847"/>
            <a:chExt cx="5715515" cy="4194135"/>
          </a:xfrm>
        </p:grpSpPr>
        <p:sp>
          <p:nvSpPr>
            <p:cNvPr id="25" name="TextBox 24">
              <a:extLst>
                <a:ext uri="{FF2B5EF4-FFF2-40B4-BE49-F238E27FC236}">
                  <a16:creationId xmlns:a16="http://schemas.microsoft.com/office/drawing/2014/main" id="{B53C1594-C97F-6393-CAF5-2078C386C1F2}"/>
                </a:ext>
              </a:extLst>
            </p:cNvPr>
            <p:cNvSpPr txBox="1"/>
            <p:nvPr/>
          </p:nvSpPr>
          <p:spPr>
            <a:xfrm>
              <a:off x="302213" y="1103847"/>
              <a:ext cx="5715515"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Confusion Matrix</a:t>
              </a:r>
              <a:endParaRPr lang="en-US" sz="1100" b="1" dirty="0">
                <a:solidFill>
                  <a:srgbClr val="43507A"/>
                </a:solidFill>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2B1F2735-4CFD-DD5B-958D-85E56A65D666}"/>
                </a:ext>
              </a:extLst>
            </p:cNvPr>
            <p:cNvSpPr/>
            <p:nvPr/>
          </p:nvSpPr>
          <p:spPr>
            <a:xfrm>
              <a:off x="2997093" y="2475395"/>
              <a:ext cx="1760940" cy="141550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600" dirty="0">
                  <a:solidFill>
                    <a:srgbClr val="43507A"/>
                  </a:solidFill>
                  <a:latin typeface="Times New Roman" panose="02020603050405020304" pitchFamily="18" charset="0"/>
                  <a:cs typeface="Times New Roman" panose="02020603050405020304" pitchFamily="18" charset="0"/>
                </a:rPr>
                <a:t>False Positive (FP)</a:t>
              </a:r>
              <a:endParaRPr lang="en-US" sz="1600" dirty="0">
                <a:solidFill>
                  <a:srgbClr val="43507A"/>
                </a:solidFill>
                <a:latin typeface="Times New Roman" panose="02020603050405020304" pitchFamily="18" charset="0"/>
                <a:cs typeface="Times New Roman" panose="02020603050405020304" pitchFamily="18" charset="0"/>
              </a:endParaRPr>
            </a:p>
            <a:p>
              <a:pPr algn="ctr"/>
              <a:r>
                <a:rPr lang="en-US" sz="1600" dirty="0">
                  <a:solidFill>
                    <a:srgbClr val="43507A"/>
                  </a:solidFill>
                  <a:latin typeface="Times New Roman" panose="02020603050405020304" pitchFamily="18" charset="0"/>
                  <a:cs typeface="Times New Roman" panose="02020603050405020304" pitchFamily="18" charset="0"/>
                </a:rPr>
                <a:t>[TYPE I]</a:t>
              </a:r>
            </a:p>
            <a:p>
              <a:pPr algn="ctr"/>
              <a:r>
                <a:rPr lang="en-US" sz="1600" b="1" dirty="0">
                  <a:solidFill>
                    <a:srgbClr val="FF0000"/>
                  </a:solidFill>
                  <a:latin typeface="Times New Roman" panose="02020603050405020304" pitchFamily="18" charset="0"/>
                  <a:cs typeface="Times New Roman" panose="02020603050405020304" pitchFamily="18" charset="0"/>
                </a:rPr>
                <a:t>False Trigger</a:t>
              </a:r>
              <a:endParaRPr lang="en-CN" sz="1600" b="1" dirty="0">
                <a:solidFill>
                  <a:srgbClr val="FF0000"/>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C73A0EB9-F651-1C81-3718-712F1BCDA8D5}"/>
                </a:ext>
              </a:extLst>
            </p:cNvPr>
            <p:cNvSpPr/>
            <p:nvPr/>
          </p:nvSpPr>
          <p:spPr>
            <a:xfrm>
              <a:off x="1236153" y="2475395"/>
              <a:ext cx="1760940" cy="14155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600" dirty="0">
                  <a:solidFill>
                    <a:srgbClr val="43507A"/>
                  </a:solidFill>
                  <a:latin typeface="Times New Roman" panose="02020603050405020304" pitchFamily="18" charset="0"/>
                  <a:cs typeface="Times New Roman" panose="02020603050405020304" pitchFamily="18" charset="0"/>
                </a:rPr>
                <a:t>True Positive</a:t>
              </a:r>
              <a:r>
                <a:rPr lang="en-US" sz="1600" dirty="0">
                  <a:solidFill>
                    <a:srgbClr val="43507A"/>
                  </a:solidFill>
                  <a:latin typeface="Times New Roman" panose="02020603050405020304" pitchFamily="18" charset="0"/>
                  <a:cs typeface="Times New Roman" panose="02020603050405020304" pitchFamily="18" charset="0"/>
                </a:rPr>
                <a:t> </a:t>
              </a:r>
              <a:r>
                <a:rPr lang="en-CN" sz="1600" dirty="0">
                  <a:solidFill>
                    <a:srgbClr val="43507A"/>
                  </a:solidFill>
                  <a:latin typeface="Times New Roman" panose="02020603050405020304" pitchFamily="18" charset="0"/>
                  <a:cs typeface="Times New Roman" panose="02020603050405020304" pitchFamily="18" charset="0"/>
                </a:rPr>
                <a:t>(TP)</a:t>
              </a:r>
              <a:endParaRPr lang="en-US" sz="1600" dirty="0">
                <a:solidFill>
                  <a:srgbClr val="43507A"/>
                </a:solidFill>
                <a:latin typeface="Times New Roman" panose="02020603050405020304" pitchFamily="18" charset="0"/>
                <a:cs typeface="Times New Roman" panose="02020603050405020304" pitchFamily="18" charset="0"/>
              </a:endParaRPr>
            </a:p>
            <a:p>
              <a:pPr algn="ctr"/>
              <a:endParaRPr lang="en-CN" sz="1600" dirty="0">
                <a:solidFill>
                  <a:srgbClr val="43507A"/>
                </a:solidFill>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6A1BF6A9-737B-67E1-0E5B-8005774E98E2}"/>
                </a:ext>
              </a:extLst>
            </p:cNvPr>
            <p:cNvSpPr txBox="1"/>
            <p:nvPr/>
          </p:nvSpPr>
          <p:spPr>
            <a:xfrm>
              <a:off x="2202548" y="1578286"/>
              <a:ext cx="1589089" cy="369332"/>
            </a:xfrm>
            <a:prstGeom prst="rect">
              <a:avLst/>
            </a:prstGeom>
            <a:noFill/>
          </p:spPr>
          <p:txBody>
            <a:bodyPr wrap="none" rtlCol="0">
              <a:spAutoFit/>
            </a:bodyPr>
            <a:lstStyle/>
            <a:p>
              <a:r>
                <a:rPr lang="en-US" b="1" dirty="0">
                  <a:solidFill>
                    <a:srgbClr val="43507A"/>
                  </a:solidFill>
                  <a:latin typeface="Times New Roman" panose="02020603050405020304" pitchFamily="18" charset="0"/>
                  <a:cs typeface="Times New Roman" panose="02020603050405020304" pitchFamily="18" charset="0"/>
                </a:rPr>
                <a:t>Ground Truth</a:t>
              </a:r>
              <a:endParaRPr lang="en-CN" b="1" dirty="0">
                <a:solidFill>
                  <a:srgbClr val="43507A"/>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E70BA095-E225-0905-AC81-1D2402D295DE}"/>
                </a:ext>
              </a:extLst>
            </p:cNvPr>
            <p:cNvSpPr txBox="1"/>
            <p:nvPr/>
          </p:nvSpPr>
          <p:spPr>
            <a:xfrm rot="16200000">
              <a:off x="-73436" y="3702843"/>
              <a:ext cx="1206421" cy="369332"/>
            </a:xfrm>
            <a:prstGeom prst="rect">
              <a:avLst/>
            </a:prstGeom>
            <a:noFill/>
          </p:spPr>
          <p:txBody>
            <a:bodyPr wrap="none" rtlCol="0">
              <a:spAutoFit/>
            </a:bodyPr>
            <a:lstStyle/>
            <a:p>
              <a:r>
                <a:rPr lang="en-US" b="1" dirty="0">
                  <a:solidFill>
                    <a:srgbClr val="43507A"/>
                  </a:solidFill>
                  <a:latin typeface="Times New Roman" panose="02020603050405020304" pitchFamily="18" charset="0"/>
                  <a:cs typeface="Times New Roman" panose="02020603050405020304" pitchFamily="18" charset="0"/>
                </a:rPr>
                <a:t>Prediction</a:t>
              </a:r>
              <a:endParaRPr lang="en-CN" b="1" dirty="0">
                <a:solidFill>
                  <a:srgbClr val="43507A"/>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783523CD-664B-C1EB-491D-3D317A7D23B7}"/>
                </a:ext>
              </a:extLst>
            </p:cNvPr>
            <p:cNvSpPr/>
            <p:nvPr/>
          </p:nvSpPr>
          <p:spPr>
            <a:xfrm>
              <a:off x="2997093" y="3882478"/>
              <a:ext cx="1760940" cy="14155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600" dirty="0">
                  <a:solidFill>
                    <a:srgbClr val="43507A"/>
                  </a:solidFill>
                  <a:latin typeface="Times New Roman" panose="02020603050405020304" pitchFamily="18" charset="0"/>
                  <a:cs typeface="Times New Roman" panose="02020603050405020304" pitchFamily="18" charset="0"/>
                </a:rPr>
                <a:t>True Negative</a:t>
              </a:r>
              <a:r>
                <a:rPr lang="en-US" sz="1600" dirty="0">
                  <a:solidFill>
                    <a:srgbClr val="43507A"/>
                  </a:solidFill>
                  <a:latin typeface="Times New Roman" panose="02020603050405020304" pitchFamily="18" charset="0"/>
                  <a:cs typeface="Times New Roman" panose="02020603050405020304" pitchFamily="18" charset="0"/>
                </a:rPr>
                <a:t> </a:t>
              </a:r>
              <a:r>
                <a:rPr lang="en-CN" sz="1600" dirty="0">
                  <a:solidFill>
                    <a:srgbClr val="43507A"/>
                  </a:solidFill>
                  <a:latin typeface="Times New Roman" panose="02020603050405020304" pitchFamily="18" charset="0"/>
                  <a:cs typeface="Times New Roman" panose="02020603050405020304" pitchFamily="18" charset="0"/>
                </a:rPr>
                <a:t>(TN)</a:t>
              </a:r>
              <a:endParaRPr lang="en-US" sz="1600" dirty="0">
                <a:solidFill>
                  <a:srgbClr val="43507A"/>
                </a:solidFill>
                <a:latin typeface="Times New Roman" panose="02020603050405020304" pitchFamily="18" charset="0"/>
                <a:cs typeface="Times New Roman" panose="02020603050405020304" pitchFamily="18" charset="0"/>
              </a:endParaRPr>
            </a:p>
            <a:p>
              <a:pPr algn="ctr"/>
              <a:endParaRPr lang="en-CN" sz="1600" dirty="0">
                <a:solidFill>
                  <a:srgbClr val="43507A"/>
                </a:solidFill>
                <a:latin typeface="Times New Roman" panose="02020603050405020304" pitchFamily="18" charset="0"/>
                <a:cs typeface="Times New Roman" panose="02020603050405020304" pitchFamily="18" charset="0"/>
              </a:endParaRPr>
            </a:p>
          </p:txBody>
        </p:sp>
        <p:sp>
          <p:nvSpPr>
            <p:cNvPr id="43" name="Rectangle 42">
              <a:extLst>
                <a:ext uri="{FF2B5EF4-FFF2-40B4-BE49-F238E27FC236}">
                  <a16:creationId xmlns:a16="http://schemas.microsoft.com/office/drawing/2014/main" id="{E98A64F1-06A7-B224-5ABD-D35AA246E1FB}"/>
                </a:ext>
              </a:extLst>
            </p:cNvPr>
            <p:cNvSpPr/>
            <p:nvPr/>
          </p:nvSpPr>
          <p:spPr>
            <a:xfrm>
              <a:off x="1236153" y="3882477"/>
              <a:ext cx="1760940" cy="141550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600" dirty="0">
                  <a:solidFill>
                    <a:srgbClr val="43507A"/>
                  </a:solidFill>
                  <a:latin typeface="Times New Roman" panose="02020603050405020304" pitchFamily="18" charset="0"/>
                  <a:cs typeface="Times New Roman" panose="02020603050405020304" pitchFamily="18" charset="0"/>
                </a:rPr>
                <a:t>False Negative</a:t>
              </a:r>
              <a:r>
                <a:rPr lang="en-US" sz="1600" dirty="0">
                  <a:solidFill>
                    <a:srgbClr val="43507A"/>
                  </a:solidFill>
                  <a:latin typeface="Times New Roman" panose="02020603050405020304" pitchFamily="18" charset="0"/>
                  <a:cs typeface="Times New Roman" panose="02020603050405020304" pitchFamily="18" charset="0"/>
                </a:rPr>
                <a:t> </a:t>
              </a:r>
              <a:r>
                <a:rPr lang="en-CN" sz="1600" dirty="0">
                  <a:solidFill>
                    <a:srgbClr val="43507A"/>
                  </a:solidFill>
                  <a:latin typeface="Times New Roman" panose="02020603050405020304" pitchFamily="18" charset="0"/>
                  <a:cs typeface="Times New Roman" panose="02020603050405020304" pitchFamily="18" charset="0"/>
                </a:rPr>
                <a:t>(FN)</a:t>
              </a:r>
              <a:endParaRPr lang="en-US" sz="1600" dirty="0">
                <a:solidFill>
                  <a:srgbClr val="43507A"/>
                </a:solidFill>
                <a:latin typeface="Times New Roman" panose="02020603050405020304" pitchFamily="18" charset="0"/>
                <a:cs typeface="Times New Roman" panose="02020603050405020304" pitchFamily="18" charset="0"/>
              </a:endParaRPr>
            </a:p>
            <a:p>
              <a:pPr algn="ctr"/>
              <a:r>
                <a:rPr lang="en-US" sz="1600" dirty="0">
                  <a:solidFill>
                    <a:srgbClr val="43507A"/>
                  </a:solidFill>
                  <a:latin typeface="Times New Roman" panose="02020603050405020304" pitchFamily="18" charset="0"/>
                  <a:cs typeface="Times New Roman" panose="02020603050405020304" pitchFamily="18" charset="0"/>
                </a:rPr>
                <a:t>[TYPE II]</a:t>
              </a:r>
            </a:p>
            <a:p>
              <a:pPr algn="ctr"/>
              <a:r>
                <a:rPr lang="en-US" sz="1600" b="1" dirty="0">
                  <a:solidFill>
                    <a:srgbClr val="FF0000"/>
                  </a:solidFill>
                  <a:latin typeface="Times New Roman" panose="02020603050405020304" pitchFamily="18" charset="0"/>
                  <a:cs typeface="Times New Roman" panose="02020603050405020304" pitchFamily="18" charset="0"/>
                </a:rPr>
                <a:t>Missed Trigger</a:t>
              </a:r>
              <a:endParaRPr lang="en-CN" sz="1600" b="1" dirty="0">
                <a:solidFill>
                  <a:srgbClr val="FF0000"/>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DDC2A14E-4F20-6CC1-A647-BE520D6ABF93}"/>
                </a:ext>
              </a:extLst>
            </p:cNvPr>
            <p:cNvSpPr txBox="1"/>
            <p:nvPr/>
          </p:nvSpPr>
          <p:spPr>
            <a:xfrm>
              <a:off x="1731743" y="2096482"/>
              <a:ext cx="915635" cy="369332"/>
            </a:xfrm>
            <a:prstGeom prst="rect">
              <a:avLst/>
            </a:prstGeom>
            <a:noFill/>
          </p:spPr>
          <p:txBody>
            <a:bodyPr wrap="none" rtlCol="0">
              <a:spAutoFit/>
            </a:bodyPr>
            <a:lstStyle/>
            <a:p>
              <a:r>
                <a:rPr lang="en-CN" dirty="0">
                  <a:solidFill>
                    <a:srgbClr val="43507A"/>
                  </a:solidFill>
                  <a:latin typeface="Times New Roman" panose="02020603050405020304" pitchFamily="18" charset="0"/>
                  <a:cs typeface="Times New Roman" panose="02020603050405020304" pitchFamily="18" charset="0"/>
                </a:rPr>
                <a:t>positive</a:t>
              </a:r>
            </a:p>
          </p:txBody>
        </p:sp>
        <p:sp>
          <p:nvSpPr>
            <p:cNvPr id="45" name="TextBox 44">
              <a:extLst>
                <a:ext uri="{FF2B5EF4-FFF2-40B4-BE49-F238E27FC236}">
                  <a16:creationId xmlns:a16="http://schemas.microsoft.com/office/drawing/2014/main" id="{0A2488D9-97A4-E2E8-2298-A57F372DDB61}"/>
                </a:ext>
              </a:extLst>
            </p:cNvPr>
            <p:cNvSpPr txBox="1"/>
            <p:nvPr/>
          </p:nvSpPr>
          <p:spPr>
            <a:xfrm rot="16200000">
              <a:off x="469817" y="2822745"/>
              <a:ext cx="915635" cy="369332"/>
            </a:xfrm>
            <a:prstGeom prst="rect">
              <a:avLst/>
            </a:prstGeom>
            <a:noFill/>
          </p:spPr>
          <p:txBody>
            <a:bodyPr wrap="none" rtlCol="0">
              <a:spAutoFit/>
            </a:bodyPr>
            <a:lstStyle/>
            <a:p>
              <a:r>
                <a:rPr lang="en-CN" dirty="0">
                  <a:solidFill>
                    <a:srgbClr val="43507A"/>
                  </a:solidFill>
                  <a:latin typeface="Times New Roman" panose="02020603050405020304" pitchFamily="18" charset="0"/>
                  <a:cs typeface="Times New Roman" panose="02020603050405020304" pitchFamily="18" charset="0"/>
                </a:rPr>
                <a:t>positive</a:t>
              </a:r>
            </a:p>
          </p:txBody>
        </p:sp>
        <p:sp>
          <p:nvSpPr>
            <p:cNvPr id="46" name="TextBox 45">
              <a:extLst>
                <a:ext uri="{FF2B5EF4-FFF2-40B4-BE49-F238E27FC236}">
                  <a16:creationId xmlns:a16="http://schemas.microsoft.com/office/drawing/2014/main" id="{2F8D94E8-C85D-E3D8-EE93-6548D2ED58CF}"/>
                </a:ext>
              </a:extLst>
            </p:cNvPr>
            <p:cNvSpPr txBox="1"/>
            <p:nvPr/>
          </p:nvSpPr>
          <p:spPr>
            <a:xfrm>
              <a:off x="3403715" y="2088247"/>
              <a:ext cx="966931" cy="369332"/>
            </a:xfrm>
            <a:prstGeom prst="rect">
              <a:avLst/>
            </a:prstGeom>
            <a:noFill/>
          </p:spPr>
          <p:txBody>
            <a:bodyPr wrap="none" rtlCol="0">
              <a:spAutoFit/>
            </a:bodyPr>
            <a:lstStyle/>
            <a:p>
              <a:r>
                <a:rPr lang="en-CN" dirty="0">
                  <a:solidFill>
                    <a:srgbClr val="43507A"/>
                  </a:solidFill>
                  <a:latin typeface="Times New Roman" panose="02020603050405020304" pitchFamily="18" charset="0"/>
                  <a:cs typeface="Times New Roman" panose="02020603050405020304" pitchFamily="18" charset="0"/>
                </a:rPr>
                <a:t>negative</a:t>
              </a:r>
            </a:p>
          </p:txBody>
        </p:sp>
        <p:sp>
          <p:nvSpPr>
            <p:cNvPr id="47" name="TextBox 46">
              <a:extLst>
                <a:ext uri="{FF2B5EF4-FFF2-40B4-BE49-F238E27FC236}">
                  <a16:creationId xmlns:a16="http://schemas.microsoft.com/office/drawing/2014/main" id="{CD1868CC-1745-CB20-D122-C26B732C51F1}"/>
                </a:ext>
              </a:extLst>
            </p:cNvPr>
            <p:cNvSpPr txBox="1"/>
            <p:nvPr/>
          </p:nvSpPr>
          <p:spPr>
            <a:xfrm rot="16200000">
              <a:off x="438274" y="4421873"/>
              <a:ext cx="966931" cy="369332"/>
            </a:xfrm>
            <a:prstGeom prst="rect">
              <a:avLst/>
            </a:prstGeom>
            <a:noFill/>
          </p:spPr>
          <p:txBody>
            <a:bodyPr wrap="none" rtlCol="0">
              <a:spAutoFit/>
            </a:bodyPr>
            <a:lstStyle/>
            <a:p>
              <a:r>
                <a:rPr lang="en-CN" dirty="0">
                  <a:solidFill>
                    <a:srgbClr val="43507A"/>
                  </a:solidFill>
                  <a:latin typeface="Times New Roman" panose="02020603050405020304" pitchFamily="18" charset="0"/>
                  <a:cs typeface="Times New Roman" panose="02020603050405020304" pitchFamily="18" charset="0"/>
                </a:rPr>
                <a:t>negative</a:t>
              </a:r>
            </a:p>
          </p:txBody>
        </p:sp>
      </p:grpSp>
      <p:grpSp>
        <p:nvGrpSpPr>
          <p:cNvPr id="59" name="Group 58">
            <a:extLst>
              <a:ext uri="{FF2B5EF4-FFF2-40B4-BE49-F238E27FC236}">
                <a16:creationId xmlns:a16="http://schemas.microsoft.com/office/drawing/2014/main" id="{3205544B-B343-56D0-DF2F-8F841FB59C47}"/>
              </a:ext>
            </a:extLst>
          </p:cNvPr>
          <p:cNvGrpSpPr/>
          <p:nvPr/>
        </p:nvGrpSpPr>
        <p:grpSpPr>
          <a:xfrm>
            <a:off x="6172202" y="1103847"/>
            <a:ext cx="5715515" cy="2446478"/>
            <a:chOff x="6172202" y="1103847"/>
            <a:chExt cx="5715515" cy="2446478"/>
          </a:xfrm>
        </p:grpSpPr>
        <p:sp>
          <p:nvSpPr>
            <p:cNvPr id="54" name="TextBox 53">
              <a:extLst>
                <a:ext uri="{FF2B5EF4-FFF2-40B4-BE49-F238E27FC236}">
                  <a16:creationId xmlns:a16="http://schemas.microsoft.com/office/drawing/2014/main" id="{0A98E407-0F89-9348-D39A-A738591C4761}"/>
                </a:ext>
              </a:extLst>
            </p:cNvPr>
            <p:cNvSpPr txBox="1"/>
            <p:nvPr/>
          </p:nvSpPr>
          <p:spPr>
            <a:xfrm>
              <a:off x="6172202" y="1103847"/>
              <a:ext cx="5715515"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Objective</a:t>
              </a:r>
              <a:endParaRPr lang="en-US" sz="1100" b="1" dirty="0">
                <a:solidFill>
                  <a:srgbClr val="43507A"/>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4AC9353B-D759-4A73-4734-0A27A73CEF61}"/>
                </a:ext>
              </a:extLst>
            </p:cNvPr>
            <p:cNvSpPr txBox="1"/>
            <p:nvPr/>
          </p:nvSpPr>
          <p:spPr>
            <a:xfrm>
              <a:off x="6371934" y="2320693"/>
              <a:ext cx="4081345" cy="1229632"/>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altLang="zh-CN" sz="2000" dirty="0">
                  <a:solidFill>
                    <a:srgbClr val="43507A"/>
                  </a:solidFill>
                  <a:latin typeface="Times New Roman" panose="02020603050405020304" pitchFamily="18" charset="0"/>
                  <a:cs typeface="Times New Roman" panose="02020603050405020304" pitchFamily="18" charset="0"/>
                </a:rPr>
                <a:t>Minimize Missed Trigger</a:t>
              </a:r>
            </a:p>
            <a:p>
              <a:pPr marL="285750" indent="-285750">
                <a:lnSpc>
                  <a:spcPct val="200000"/>
                </a:lnSpc>
                <a:buFont typeface="Wingdings" panose="05000000000000000000" pitchFamily="2" charset="2"/>
                <a:buChar char="§"/>
              </a:pPr>
              <a:r>
                <a:rPr lang="en-US" altLang="zh-CN" sz="2000" dirty="0">
                  <a:solidFill>
                    <a:srgbClr val="43507A"/>
                  </a:solidFill>
                  <a:latin typeface="Times New Roman" panose="02020603050405020304" pitchFamily="18" charset="0"/>
                  <a:cs typeface="Times New Roman" panose="02020603050405020304" pitchFamily="18" charset="0"/>
                </a:rPr>
                <a:t>False Trigger at Low Level</a:t>
              </a:r>
            </a:p>
          </p:txBody>
        </p:sp>
        <p:sp>
          <p:nvSpPr>
            <p:cNvPr id="56" name="TextBox 55">
              <a:extLst>
                <a:ext uri="{FF2B5EF4-FFF2-40B4-BE49-F238E27FC236}">
                  <a16:creationId xmlns:a16="http://schemas.microsoft.com/office/drawing/2014/main" id="{9BADBF79-F00D-EA86-7177-50D56A5E89F8}"/>
                </a:ext>
              </a:extLst>
            </p:cNvPr>
            <p:cNvSpPr txBox="1"/>
            <p:nvPr/>
          </p:nvSpPr>
          <p:spPr>
            <a:xfrm>
              <a:off x="6371934" y="1830634"/>
              <a:ext cx="3541163" cy="400110"/>
            </a:xfrm>
            <a:prstGeom prst="rect">
              <a:avLst/>
            </a:prstGeom>
            <a:noFill/>
          </p:spPr>
          <p:txBody>
            <a:bodyPr wrap="square" rtlCol="0">
              <a:spAutoFit/>
            </a:bodyPr>
            <a:lstStyle/>
            <a:p>
              <a:r>
                <a:rPr lang="en-US" sz="2000" dirty="0">
                  <a:solidFill>
                    <a:srgbClr val="43507A"/>
                  </a:solidFill>
                  <a:latin typeface="Times New Roman" panose="02020603050405020304" pitchFamily="18" charset="0"/>
                  <a:cs typeface="Times New Roman" panose="02020603050405020304" pitchFamily="18" charset="0"/>
                </a:rPr>
                <a:t>Optimal Configuration for</a:t>
              </a:r>
              <a:endParaRPr lang="en-CN" sz="2000" dirty="0">
                <a:solidFill>
                  <a:srgbClr val="43507A"/>
                </a:solidFill>
                <a:latin typeface="Times New Roman" panose="02020603050405020304" pitchFamily="18"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3AC6A4AD-BEDE-A3B3-6E57-2D0739E47B0A}"/>
              </a:ext>
            </a:extLst>
          </p:cNvPr>
          <p:cNvGrpSpPr/>
          <p:nvPr/>
        </p:nvGrpSpPr>
        <p:grpSpPr>
          <a:xfrm>
            <a:off x="1237761" y="2465814"/>
            <a:ext cx="4654020" cy="1425085"/>
            <a:chOff x="1236153" y="2465814"/>
            <a:chExt cx="4654020" cy="1425085"/>
          </a:xfrm>
        </p:grpSpPr>
        <p:sp>
          <p:nvSpPr>
            <p:cNvPr id="61" name="Rectangle 60">
              <a:extLst>
                <a:ext uri="{FF2B5EF4-FFF2-40B4-BE49-F238E27FC236}">
                  <a16:creationId xmlns:a16="http://schemas.microsoft.com/office/drawing/2014/main" id="{6D149287-F688-F5CC-77D1-DEECCC6EEEEA}"/>
                </a:ext>
              </a:extLst>
            </p:cNvPr>
            <p:cNvSpPr/>
            <p:nvPr/>
          </p:nvSpPr>
          <p:spPr>
            <a:xfrm>
              <a:off x="1236153" y="2465814"/>
              <a:ext cx="3521880" cy="14250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48E628D-4749-EAA7-0D9D-D361867061AD}"/>
                    </a:ext>
                  </a:extLst>
                </p:cNvPr>
                <p:cNvSpPr txBox="1"/>
                <p:nvPr/>
              </p:nvSpPr>
              <p:spPr>
                <a:xfrm>
                  <a:off x="4881885" y="2728232"/>
                  <a:ext cx="1008288" cy="5441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solidFill>
                                  <a:srgbClr val="FF0000"/>
                                </a:solidFill>
                                <a:latin typeface="Cambria Math" panose="02040503050406030204" pitchFamily="18" charset="0"/>
                              </a:rPr>
                            </m:ctrlPr>
                          </m:fPr>
                          <m:num>
                            <m:nary>
                              <m:naryPr>
                                <m:chr m:val="∑"/>
                                <m:subHide m:val="on"/>
                                <m:supHide m:val="on"/>
                                <m:ctrlPr>
                                  <a:rPr lang="en-US" sz="1400" i="1">
                                    <a:solidFill>
                                      <a:srgbClr val="FF0000"/>
                                    </a:solidFill>
                                    <a:latin typeface="Cambria Math" panose="02040503050406030204" pitchFamily="18" charset="0"/>
                                  </a:rPr>
                                </m:ctrlPr>
                              </m:naryPr>
                              <m:sub/>
                              <m:sup/>
                              <m:e>
                                <m:r>
                                  <m:rPr>
                                    <m:sty m:val="p"/>
                                  </m:rPr>
                                  <a:rPr lang="en-US" sz="1400" i="0">
                                    <a:solidFill>
                                      <a:srgbClr val="FF0000"/>
                                    </a:solidFill>
                                    <a:latin typeface="Cambria Math" panose="02040503050406030204" pitchFamily="18" charset="0"/>
                                  </a:rPr>
                                  <m:t>TP</m:t>
                                </m:r>
                              </m:e>
                            </m:nary>
                          </m:num>
                          <m:den>
                            <m:nary>
                              <m:naryPr>
                                <m:chr m:val="∑"/>
                                <m:subHide m:val="on"/>
                                <m:supHide m:val="on"/>
                                <m:ctrlPr>
                                  <a:rPr lang="en-US" sz="1400" i="1">
                                    <a:solidFill>
                                      <a:srgbClr val="FF0000"/>
                                    </a:solidFill>
                                    <a:latin typeface="Cambria Math" panose="02040503050406030204" pitchFamily="18" charset="0"/>
                                  </a:rPr>
                                </m:ctrlPr>
                              </m:naryPr>
                              <m:sub/>
                              <m:sup/>
                              <m:e>
                                <m:r>
                                  <m:rPr>
                                    <m:sty m:val="p"/>
                                  </m:rPr>
                                  <a:rPr lang="en-US" sz="1400" i="0">
                                    <a:solidFill>
                                      <a:srgbClr val="FF0000"/>
                                    </a:solidFill>
                                    <a:latin typeface="Cambria Math" panose="02040503050406030204" pitchFamily="18" charset="0"/>
                                  </a:rPr>
                                  <m:t>TP</m:t>
                                </m:r>
                                <m:r>
                                  <a:rPr lang="en-US" sz="1400" i="0">
                                    <a:solidFill>
                                      <a:srgbClr val="FF0000"/>
                                    </a:solidFill>
                                    <a:latin typeface="Cambria Math" panose="02040503050406030204" pitchFamily="18" charset="0"/>
                                  </a:rPr>
                                  <m:t>+</m:t>
                                </m:r>
                                <m:r>
                                  <m:rPr>
                                    <m:sty m:val="p"/>
                                  </m:rPr>
                                  <a:rPr lang="en-US" sz="1400" i="0">
                                    <a:solidFill>
                                      <a:srgbClr val="FF0000"/>
                                    </a:solidFill>
                                    <a:latin typeface="Cambria Math" panose="02040503050406030204" pitchFamily="18" charset="0"/>
                                  </a:rPr>
                                  <m:t>FP</m:t>
                                </m:r>
                              </m:e>
                            </m:nary>
                          </m:den>
                        </m:f>
                      </m:oMath>
                    </m:oMathPara>
                  </a14:m>
                  <a:endParaRPr lang="en-CN" sz="14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3" name="TextBox 62">
                  <a:extLst>
                    <a:ext uri="{FF2B5EF4-FFF2-40B4-BE49-F238E27FC236}">
                      <a16:creationId xmlns:a16="http://schemas.microsoft.com/office/drawing/2014/main" id="{A48E628D-4749-EAA7-0D9D-D361867061AD}"/>
                    </a:ext>
                  </a:extLst>
                </p:cNvPr>
                <p:cNvSpPr txBox="1">
                  <a:spLocks noRot="1" noChangeAspect="1" noMove="1" noResize="1" noEditPoints="1" noAdjustHandles="1" noChangeArrowheads="1" noChangeShapeType="1" noTextEdit="1"/>
                </p:cNvSpPr>
                <p:nvPr/>
              </p:nvSpPr>
              <p:spPr>
                <a:xfrm>
                  <a:off x="4881885" y="2728232"/>
                  <a:ext cx="1008288" cy="544123"/>
                </a:xfrm>
                <a:prstGeom prst="rect">
                  <a:avLst/>
                </a:prstGeom>
                <a:blipFill>
                  <a:blip r:embed="rId4"/>
                  <a:stretch>
                    <a:fillRect l="-20000" t="-59551" r="-12727" b="-92135"/>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B909C0C8-61B9-000D-A9C3-79A70F24C341}"/>
                </a:ext>
              </a:extLst>
            </p:cNvPr>
            <p:cNvSpPr txBox="1"/>
            <p:nvPr/>
          </p:nvSpPr>
          <p:spPr>
            <a:xfrm>
              <a:off x="4919076" y="3242438"/>
              <a:ext cx="939681" cy="338554"/>
            </a:xfrm>
            <a:prstGeom prst="rect">
              <a:avLst/>
            </a:prstGeom>
            <a:noFill/>
          </p:spPr>
          <p:txBody>
            <a:bodyPr wrap="non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precision</a:t>
              </a:r>
              <a:endParaRPr lang="en-CN" sz="1600" dirty="0">
                <a:solidFill>
                  <a:srgbClr val="FF0000"/>
                </a:solidFill>
                <a:latin typeface="Times New Roman" panose="02020603050405020304" pitchFamily="18" charset="0"/>
                <a:cs typeface="Times New Roman" panose="02020603050405020304" pitchFamily="18" charset="0"/>
              </a:endParaRPr>
            </a:p>
          </p:txBody>
        </p:sp>
      </p:grpSp>
      <p:grpSp>
        <p:nvGrpSpPr>
          <p:cNvPr id="69" name="Group 68">
            <a:extLst>
              <a:ext uri="{FF2B5EF4-FFF2-40B4-BE49-F238E27FC236}">
                <a16:creationId xmlns:a16="http://schemas.microsoft.com/office/drawing/2014/main" id="{AE28898B-1F6F-6618-9205-77D3010C7770}"/>
              </a:ext>
            </a:extLst>
          </p:cNvPr>
          <p:cNvGrpSpPr/>
          <p:nvPr/>
        </p:nvGrpSpPr>
        <p:grpSpPr>
          <a:xfrm>
            <a:off x="1237761" y="2464686"/>
            <a:ext cx="1758868" cy="3719218"/>
            <a:chOff x="1236153" y="2464686"/>
            <a:chExt cx="1758868" cy="3719218"/>
          </a:xfrm>
        </p:grpSpPr>
        <p:sp>
          <p:nvSpPr>
            <p:cNvPr id="64" name="Rectangle 63">
              <a:extLst>
                <a:ext uri="{FF2B5EF4-FFF2-40B4-BE49-F238E27FC236}">
                  <a16:creationId xmlns:a16="http://schemas.microsoft.com/office/drawing/2014/main" id="{1C66569D-9604-12E0-7490-76CB079CC02B}"/>
                </a:ext>
              </a:extLst>
            </p:cNvPr>
            <p:cNvSpPr/>
            <p:nvPr/>
          </p:nvSpPr>
          <p:spPr>
            <a:xfrm>
              <a:off x="1236153" y="2464686"/>
              <a:ext cx="1758868" cy="2826894"/>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E15560-1F46-A941-31AB-FC9D708660EB}"/>
                    </a:ext>
                  </a:extLst>
                </p:cNvPr>
                <p:cNvSpPr txBox="1"/>
                <p:nvPr/>
              </p:nvSpPr>
              <p:spPr>
                <a:xfrm>
                  <a:off x="1542173" y="5361005"/>
                  <a:ext cx="1027524" cy="5441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solidFill>
                                  <a:srgbClr val="7030A0"/>
                                </a:solidFill>
                                <a:latin typeface="Cambria Math" panose="02040503050406030204" pitchFamily="18" charset="0"/>
                              </a:rPr>
                            </m:ctrlPr>
                          </m:fPr>
                          <m:num>
                            <m:nary>
                              <m:naryPr>
                                <m:chr m:val="∑"/>
                                <m:subHide m:val="on"/>
                                <m:supHide m:val="on"/>
                                <m:ctrlPr>
                                  <a:rPr lang="en-US" sz="1400" i="1">
                                    <a:solidFill>
                                      <a:srgbClr val="7030A0"/>
                                    </a:solidFill>
                                    <a:latin typeface="Cambria Math" panose="02040503050406030204" pitchFamily="18" charset="0"/>
                                  </a:rPr>
                                </m:ctrlPr>
                              </m:naryPr>
                              <m:sub/>
                              <m:sup/>
                              <m:e>
                                <m:r>
                                  <m:rPr>
                                    <m:sty m:val="p"/>
                                  </m:rPr>
                                  <a:rPr lang="en-US" sz="1400" i="0">
                                    <a:solidFill>
                                      <a:srgbClr val="7030A0"/>
                                    </a:solidFill>
                                    <a:latin typeface="Cambria Math" panose="02040503050406030204" pitchFamily="18" charset="0"/>
                                  </a:rPr>
                                  <m:t>TP</m:t>
                                </m:r>
                              </m:e>
                            </m:nary>
                          </m:num>
                          <m:den>
                            <m:nary>
                              <m:naryPr>
                                <m:chr m:val="∑"/>
                                <m:subHide m:val="on"/>
                                <m:supHide m:val="on"/>
                                <m:ctrlPr>
                                  <a:rPr lang="en-US" sz="1400" i="1">
                                    <a:solidFill>
                                      <a:srgbClr val="7030A0"/>
                                    </a:solidFill>
                                    <a:latin typeface="Cambria Math" panose="02040503050406030204" pitchFamily="18" charset="0"/>
                                  </a:rPr>
                                </m:ctrlPr>
                              </m:naryPr>
                              <m:sub/>
                              <m:sup/>
                              <m:e>
                                <m:r>
                                  <m:rPr>
                                    <m:sty m:val="p"/>
                                  </m:rPr>
                                  <a:rPr lang="en-US" sz="1400" i="0">
                                    <a:solidFill>
                                      <a:srgbClr val="7030A0"/>
                                    </a:solidFill>
                                    <a:latin typeface="Cambria Math" panose="02040503050406030204" pitchFamily="18" charset="0"/>
                                  </a:rPr>
                                  <m:t>TP</m:t>
                                </m:r>
                                <m:r>
                                  <a:rPr lang="en-US" sz="1400" i="0">
                                    <a:solidFill>
                                      <a:srgbClr val="7030A0"/>
                                    </a:solidFill>
                                    <a:latin typeface="Cambria Math" panose="02040503050406030204" pitchFamily="18" charset="0"/>
                                  </a:rPr>
                                  <m:t>+</m:t>
                                </m:r>
                                <m:r>
                                  <m:rPr>
                                    <m:sty m:val="p"/>
                                  </m:rPr>
                                  <a:rPr lang="en-US" sz="1400" i="0">
                                    <a:solidFill>
                                      <a:srgbClr val="7030A0"/>
                                    </a:solidFill>
                                    <a:latin typeface="Cambria Math" panose="02040503050406030204" pitchFamily="18" charset="0"/>
                                  </a:rPr>
                                  <m:t>FN</m:t>
                                </m:r>
                              </m:e>
                            </m:nary>
                          </m:den>
                        </m:f>
                      </m:oMath>
                    </m:oMathPara>
                  </a14:m>
                  <a:endParaRPr lang="en-CN" sz="14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5DE15560-1F46-A941-31AB-FC9D708660EB}"/>
                    </a:ext>
                  </a:extLst>
                </p:cNvPr>
                <p:cNvSpPr txBox="1">
                  <a:spLocks noRot="1" noChangeAspect="1" noMove="1" noResize="1" noEditPoints="1" noAdjustHandles="1" noChangeArrowheads="1" noChangeShapeType="1" noTextEdit="1"/>
                </p:cNvSpPr>
                <p:nvPr/>
              </p:nvSpPr>
              <p:spPr>
                <a:xfrm>
                  <a:off x="1542173" y="5361005"/>
                  <a:ext cx="1027524" cy="544123"/>
                </a:xfrm>
                <a:prstGeom prst="rect">
                  <a:avLst/>
                </a:prstGeom>
                <a:blipFill>
                  <a:blip r:embed="rId5"/>
                  <a:stretch>
                    <a:fillRect l="-19527" t="-58889" r="-11243" b="-90000"/>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97D4FFAB-DB45-B055-7FB7-3DD597FB9A17}"/>
                </a:ext>
              </a:extLst>
            </p:cNvPr>
            <p:cNvSpPr txBox="1"/>
            <p:nvPr/>
          </p:nvSpPr>
          <p:spPr>
            <a:xfrm>
              <a:off x="1734373" y="5845350"/>
              <a:ext cx="643125" cy="338554"/>
            </a:xfrm>
            <a:prstGeom prst="rect">
              <a:avLst/>
            </a:prstGeom>
            <a:noFill/>
          </p:spPr>
          <p:txBody>
            <a:bodyPr wrap="none" rtlCol="0">
              <a:spAutoFit/>
            </a:bodyPr>
            <a:lstStyle/>
            <a:p>
              <a:pPr algn="ctr"/>
              <a:r>
                <a:rPr lang="en-US" sz="1600" dirty="0">
                  <a:solidFill>
                    <a:srgbClr val="7030A0"/>
                  </a:solidFill>
                  <a:latin typeface="Times New Roman" panose="02020603050405020304" pitchFamily="18" charset="0"/>
                  <a:cs typeface="Times New Roman" panose="02020603050405020304" pitchFamily="18" charset="0"/>
                </a:rPr>
                <a:t>recall</a:t>
              </a:r>
              <a:endParaRPr lang="en-CN" sz="1600" dirty="0">
                <a:solidFill>
                  <a:srgbClr val="7030A0"/>
                </a:solidFill>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80191691-15D6-3558-6313-99631286BD5A}"/>
              </a:ext>
            </a:extLst>
          </p:cNvPr>
          <p:cNvGrpSpPr/>
          <p:nvPr/>
        </p:nvGrpSpPr>
        <p:grpSpPr>
          <a:xfrm>
            <a:off x="6439918" y="4112833"/>
            <a:ext cx="3202846" cy="1034919"/>
            <a:chOff x="5219674" y="5928492"/>
            <a:chExt cx="3202846" cy="1034919"/>
          </a:xfrm>
        </p:grpSpPr>
        <p:sp>
          <p:nvSpPr>
            <p:cNvPr id="11" name="TextBox 10">
              <a:extLst>
                <a:ext uri="{FF2B5EF4-FFF2-40B4-BE49-F238E27FC236}">
                  <a16:creationId xmlns:a16="http://schemas.microsoft.com/office/drawing/2014/main" id="{36C2CDE4-2F03-816D-2BDB-2D89139E1AE1}"/>
                </a:ext>
              </a:extLst>
            </p:cNvPr>
            <p:cNvSpPr txBox="1"/>
            <p:nvPr/>
          </p:nvSpPr>
          <p:spPr>
            <a:xfrm>
              <a:off x="5219674" y="5928492"/>
              <a:ext cx="3202846" cy="400110"/>
            </a:xfrm>
            <a:prstGeom prst="rect">
              <a:avLst/>
            </a:prstGeom>
            <a:noFill/>
            <a:ln>
              <a:solidFill>
                <a:srgbClr val="FF0000"/>
              </a:solidFill>
            </a:ln>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Multi Objective Problem</a:t>
              </a:r>
            </a:p>
          </p:txBody>
        </p:sp>
        <p:sp>
          <p:nvSpPr>
            <p:cNvPr id="13" name="TextBox 12">
              <a:extLst>
                <a:ext uri="{FF2B5EF4-FFF2-40B4-BE49-F238E27FC236}">
                  <a16:creationId xmlns:a16="http://schemas.microsoft.com/office/drawing/2014/main" id="{B2C23675-DBB3-D4EB-DA07-8CF1EAE1A477}"/>
                </a:ext>
              </a:extLst>
            </p:cNvPr>
            <p:cNvSpPr txBox="1"/>
            <p:nvPr/>
          </p:nvSpPr>
          <p:spPr>
            <a:xfrm>
              <a:off x="5219674" y="6563301"/>
              <a:ext cx="3202846" cy="400110"/>
            </a:xfrm>
            <a:prstGeom prst="rect">
              <a:avLst/>
            </a:prstGeom>
            <a:noFill/>
          </p:spPr>
          <p:txBody>
            <a:bodyPr wrap="square" rtlCol="0">
              <a:spAutoFit/>
            </a:bodyPr>
            <a:lstStyle/>
            <a:p>
              <a:r>
                <a:rPr lang="en-US" sz="2000" dirty="0">
                  <a:solidFill>
                    <a:srgbClr val="43507A"/>
                  </a:solidFill>
                  <a:latin typeface="Times New Roman" panose="02020603050405020304" pitchFamily="18" charset="0"/>
                  <a:cs typeface="Times New Roman" panose="02020603050405020304" pitchFamily="18" charset="0"/>
                </a:rPr>
                <a:t>Trade-off Required</a:t>
              </a:r>
            </a:p>
          </p:txBody>
        </p:sp>
      </p:grpSp>
    </p:spTree>
    <p:extLst>
      <p:ext uri="{BB962C8B-B14F-4D97-AF65-F5344CB8AC3E}">
        <p14:creationId xmlns:p14="http://schemas.microsoft.com/office/powerpoint/2010/main" val="11277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21</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Challenges &amp; Potential Enablers</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418596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2-4 Challenges &amp; Potential Enablers</a:t>
            </a: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426978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78" name="Group 177">
            <a:extLst>
              <a:ext uri="{FF2B5EF4-FFF2-40B4-BE49-F238E27FC236}">
                <a16:creationId xmlns:a16="http://schemas.microsoft.com/office/drawing/2014/main" id="{EF1F9BBC-8B18-8051-2002-43129313627E}"/>
              </a:ext>
            </a:extLst>
          </p:cNvPr>
          <p:cNvGrpSpPr/>
          <p:nvPr/>
        </p:nvGrpSpPr>
        <p:grpSpPr>
          <a:xfrm>
            <a:off x="302213" y="1236869"/>
            <a:ext cx="2782302" cy="2029641"/>
            <a:chOff x="302213" y="1236869"/>
            <a:chExt cx="2782302" cy="2029641"/>
          </a:xfrm>
        </p:grpSpPr>
        <p:sp>
          <p:nvSpPr>
            <p:cNvPr id="113" name="TextBox 112">
              <a:extLst>
                <a:ext uri="{FF2B5EF4-FFF2-40B4-BE49-F238E27FC236}">
                  <a16:creationId xmlns:a16="http://schemas.microsoft.com/office/drawing/2014/main" id="{F7415DD1-A2E7-FE48-224B-CBAF2EA5320F}"/>
                </a:ext>
              </a:extLst>
            </p:cNvPr>
            <p:cNvSpPr txBox="1"/>
            <p:nvPr/>
          </p:nvSpPr>
          <p:spPr>
            <a:xfrm>
              <a:off x="302213" y="1236869"/>
              <a:ext cx="2765244"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Lack of Adaptivity</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127" name="Picture 126" descr="A blue circle with a black exclamation mark&#10;&#10;Description automatically generated">
              <a:extLst>
                <a:ext uri="{FF2B5EF4-FFF2-40B4-BE49-F238E27FC236}">
                  <a16:creationId xmlns:a16="http://schemas.microsoft.com/office/drawing/2014/main" id="{C0F22B39-D29F-EDAA-38F0-39C5E2B4C0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165" y="1723133"/>
              <a:ext cx="274320" cy="274320"/>
            </a:xfrm>
            <a:prstGeom prst="rect">
              <a:avLst/>
            </a:prstGeom>
          </p:spPr>
        </p:pic>
        <p:pic>
          <p:nvPicPr>
            <p:cNvPr id="131" name="Picture 130" descr="A blue circle with a black check mark&#10;&#10;Description automatically generated">
              <a:extLst>
                <a:ext uri="{FF2B5EF4-FFF2-40B4-BE49-F238E27FC236}">
                  <a16:creationId xmlns:a16="http://schemas.microsoft.com/office/drawing/2014/main" id="{73FE86BF-73A3-785D-723F-105282C969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309" y="2610280"/>
              <a:ext cx="256032" cy="256032"/>
            </a:xfrm>
            <a:prstGeom prst="rect">
              <a:avLst/>
            </a:prstGeom>
          </p:spPr>
        </p:pic>
        <p:sp>
          <p:nvSpPr>
            <p:cNvPr id="133" name="TextBox 132">
              <a:extLst>
                <a:ext uri="{FF2B5EF4-FFF2-40B4-BE49-F238E27FC236}">
                  <a16:creationId xmlns:a16="http://schemas.microsoft.com/office/drawing/2014/main" id="{1EFC0060-2CDF-8757-3282-F2449B1843B0}"/>
                </a:ext>
              </a:extLst>
            </p:cNvPr>
            <p:cNvSpPr txBox="1"/>
            <p:nvPr/>
          </p:nvSpPr>
          <p:spPr>
            <a:xfrm>
              <a:off x="631444" y="1616599"/>
              <a:ext cx="2453071" cy="786754"/>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Preconfigured Parameters</a:t>
              </a:r>
            </a:p>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Fixed Values</a:t>
              </a:r>
              <a:endParaRPr lang="en-CN" sz="1600" dirty="0">
                <a:solidFill>
                  <a:srgbClr val="43507A"/>
                </a:solidFill>
                <a:latin typeface="Times New Roman" panose="02020603050405020304" pitchFamily="18" charset="0"/>
                <a:cs typeface="Times New Roman" panose="02020603050405020304" pitchFamily="18" charset="0"/>
              </a:endParaRPr>
            </a:p>
          </p:txBody>
        </p:sp>
        <p:sp>
          <p:nvSpPr>
            <p:cNvPr id="135" name="TextBox 134">
              <a:extLst>
                <a:ext uri="{FF2B5EF4-FFF2-40B4-BE49-F238E27FC236}">
                  <a16:creationId xmlns:a16="http://schemas.microsoft.com/office/drawing/2014/main" id="{411093A7-8147-D258-E271-543258F1FF2C}"/>
                </a:ext>
              </a:extLst>
            </p:cNvPr>
            <p:cNvSpPr txBox="1"/>
            <p:nvPr/>
          </p:nvSpPr>
          <p:spPr>
            <a:xfrm>
              <a:off x="628491" y="2479756"/>
              <a:ext cx="2453071" cy="786754"/>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Feedback Control &amp; Bayesian Optimization</a:t>
              </a:r>
            </a:p>
          </p:txBody>
        </p:sp>
      </p:grpSp>
      <p:grpSp>
        <p:nvGrpSpPr>
          <p:cNvPr id="179" name="Group 178">
            <a:extLst>
              <a:ext uri="{FF2B5EF4-FFF2-40B4-BE49-F238E27FC236}">
                <a16:creationId xmlns:a16="http://schemas.microsoft.com/office/drawing/2014/main" id="{AE1712EA-182B-7070-7347-CAF508CD56CF}"/>
              </a:ext>
            </a:extLst>
          </p:cNvPr>
          <p:cNvGrpSpPr/>
          <p:nvPr/>
        </p:nvGrpSpPr>
        <p:grpSpPr>
          <a:xfrm>
            <a:off x="302213" y="3661380"/>
            <a:ext cx="2765244" cy="1694033"/>
            <a:chOff x="302213" y="3661380"/>
            <a:chExt cx="2765244" cy="1694033"/>
          </a:xfrm>
        </p:grpSpPr>
        <p:sp>
          <p:nvSpPr>
            <p:cNvPr id="121" name="TextBox 120">
              <a:extLst>
                <a:ext uri="{FF2B5EF4-FFF2-40B4-BE49-F238E27FC236}">
                  <a16:creationId xmlns:a16="http://schemas.microsoft.com/office/drawing/2014/main" id="{69E2687A-F592-B69A-5E3A-41E81D0BBAA8}"/>
                </a:ext>
              </a:extLst>
            </p:cNvPr>
            <p:cNvSpPr txBox="1"/>
            <p:nvPr/>
          </p:nvSpPr>
          <p:spPr>
            <a:xfrm>
              <a:off x="302213" y="3661380"/>
              <a:ext cx="2765244"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Multiple Objective</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136" name="Picture 135" descr="A blue circle with a black exclamation mark&#10;&#10;Description automatically generated">
              <a:extLst>
                <a:ext uri="{FF2B5EF4-FFF2-40B4-BE49-F238E27FC236}">
                  <a16:creationId xmlns:a16="http://schemas.microsoft.com/office/drawing/2014/main" id="{1FA6A634-9D67-AE6D-80B9-D735C772C7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165" y="4151237"/>
              <a:ext cx="274320" cy="274320"/>
            </a:xfrm>
            <a:prstGeom prst="rect">
              <a:avLst/>
            </a:prstGeom>
          </p:spPr>
        </p:pic>
        <p:pic>
          <p:nvPicPr>
            <p:cNvPr id="137" name="Picture 136" descr="A blue circle with a black check mark&#10;&#10;Description automatically generated">
              <a:extLst>
                <a:ext uri="{FF2B5EF4-FFF2-40B4-BE49-F238E27FC236}">
                  <a16:creationId xmlns:a16="http://schemas.microsoft.com/office/drawing/2014/main" id="{5A6FF237-A6F2-5D72-D0B1-CFB9C9CEA2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309" y="5038384"/>
              <a:ext cx="256032" cy="256032"/>
            </a:xfrm>
            <a:prstGeom prst="rect">
              <a:avLst/>
            </a:prstGeom>
          </p:spPr>
        </p:pic>
        <p:sp>
          <p:nvSpPr>
            <p:cNvPr id="138" name="TextBox 137">
              <a:extLst>
                <a:ext uri="{FF2B5EF4-FFF2-40B4-BE49-F238E27FC236}">
                  <a16:creationId xmlns:a16="http://schemas.microsoft.com/office/drawing/2014/main" id="{46ADA248-D0E3-26DC-4357-EC6C102C0305}"/>
                </a:ext>
              </a:extLst>
            </p:cNvPr>
            <p:cNvSpPr txBox="1"/>
            <p:nvPr/>
          </p:nvSpPr>
          <p:spPr>
            <a:xfrm>
              <a:off x="613389" y="4040824"/>
              <a:ext cx="2453071" cy="786754"/>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Multiple Objectives </a:t>
              </a:r>
            </a:p>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Trade-off Required</a:t>
              </a:r>
              <a:endParaRPr lang="en-CN" sz="1600" dirty="0">
                <a:solidFill>
                  <a:srgbClr val="43507A"/>
                </a:solidFill>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1E5A0643-0613-025E-5FBD-2C30FA074BE5}"/>
                </a:ext>
              </a:extLst>
            </p:cNvPr>
            <p:cNvSpPr txBox="1"/>
            <p:nvPr/>
          </p:nvSpPr>
          <p:spPr>
            <a:xfrm>
              <a:off x="613389" y="4937991"/>
              <a:ext cx="2453071" cy="417422"/>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Comprehensive Metric</a:t>
              </a:r>
              <a:endParaRPr lang="en-CN" sz="1600" dirty="0">
                <a:solidFill>
                  <a:srgbClr val="43507A"/>
                </a:solidFill>
                <a:latin typeface="Times New Roman" panose="02020603050405020304" pitchFamily="18" charset="0"/>
                <a:cs typeface="Times New Roman" panose="02020603050405020304" pitchFamily="18" charset="0"/>
              </a:endParaRPr>
            </a:p>
          </p:txBody>
        </p:sp>
      </p:grpSp>
      <p:grpSp>
        <p:nvGrpSpPr>
          <p:cNvPr id="180" name="Group 179">
            <a:extLst>
              <a:ext uri="{FF2B5EF4-FFF2-40B4-BE49-F238E27FC236}">
                <a16:creationId xmlns:a16="http://schemas.microsoft.com/office/drawing/2014/main" id="{7C813071-9CFB-902A-1072-AF83C48F05A2}"/>
              </a:ext>
            </a:extLst>
          </p:cNvPr>
          <p:cNvGrpSpPr/>
          <p:nvPr/>
        </p:nvGrpSpPr>
        <p:grpSpPr>
          <a:xfrm>
            <a:off x="3243657" y="1236869"/>
            <a:ext cx="2765244" cy="2029641"/>
            <a:chOff x="3243657" y="1236869"/>
            <a:chExt cx="2765244" cy="2029641"/>
          </a:xfrm>
        </p:grpSpPr>
        <p:sp>
          <p:nvSpPr>
            <p:cNvPr id="115" name="TextBox 114">
              <a:extLst>
                <a:ext uri="{FF2B5EF4-FFF2-40B4-BE49-F238E27FC236}">
                  <a16:creationId xmlns:a16="http://schemas.microsoft.com/office/drawing/2014/main" id="{FEC0C347-A842-D8CA-5E8A-F976D1B54B4C}"/>
                </a:ext>
              </a:extLst>
            </p:cNvPr>
            <p:cNvSpPr txBox="1"/>
            <p:nvPr/>
          </p:nvSpPr>
          <p:spPr>
            <a:xfrm>
              <a:off x="3243657" y="1236869"/>
              <a:ext cx="2765244"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a:t>
              </a:r>
              <a:r>
                <a:rPr lang="en-US" altLang="zh-CN" sz="1600" b="1" dirty="0">
                  <a:solidFill>
                    <a:srgbClr val="43507A"/>
                  </a:solidFill>
                  <a:latin typeface="Times New Roman" panose="02020603050405020304" pitchFamily="18" charset="0"/>
                  <a:cs typeface="Times New Roman" panose="02020603050405020304" pitchFamily="18" charset="0"/>
                </a:rPr>
                <a:t>Unknown / Imbalanced Data</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140" name="Picture 139" descr="A blue circle with a black exclamation mark&#10;&#10;Description automatically generated">
              <a:extLst>
                <a:ext uri="{FF2B5EF4-FFF2-40B4-BE49-F238E27FC236}">
                  <a16:creationId xmlns:a16="http://schemas.microsoft.com/office/drawing/2014/main" id="{925E32D2-0E35-546D-B697-4909A6998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8499" y="1723133"/>
              <a:ext cx="274320" cy="274320"/>
            </a:xfrm>
            <a:prstGeom prst="rect">
              <a:avLst/>
            </a:prstGeom>
          </p:spPr>
        </p:pic>
        <p:pic>
          <p:nvPicPr>
            <p:cNvPr id="141" name="Picture 140" descr="A blue circle with a black check mark&#10;&#10;Description automatically generated">
              <a:extLst>
                <a:ext uri="{FF2B5EF4-FFF2-40B4-BE49-F238E27FC236}">
                  <a16:creationId xmlns:a16="http://schemas.microsoft.com/office/drawing/2014/main" id="{C7FFF9F3-5937-8522-AC76-EBED1191B7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7643" y="2610280"/>
              <a:ext cx="256032" cy="256032"/>
            </a:xfrm>
            <a:prstGeom prst="rect">
              <a:avLst/>
            </a:prstGeom>
          </p:spPr>
        </p:pic>
        <p:sp>
          <p:nvSpPr>
            <p:cNvPr id="150" name="TextBox 149">
              <a:extLst>
                <a:ext uri="{FF2B5EF4-FFF2-40B4-BE49-F238E27FC236}">
                  <a16:creationId xmlns:a16="http://schemas.microsoft.com/office/drawing/2014/main" id="{7DF10F3E-6518-260D-EE17-1486E99310FE}"/>
                </a:ext>
              </a:extLst>
            </p:cNvPr>
            <p:cNvSpPr txBox="1"/>
            <p:nvPr/>
          </p:nvSpPr>
          <p:spPr>
            <a:xfrm>
              <a:off x="3555330" y="1603035"/>
              <a:ext cx="2451571" cy="786754"/>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Unknown &amp; </a:t>
              </a:r>
              <a:r>
                <a:rPr lang="en-US" altLang="zh-CN" sz="1600" dirty="0">
                  <a:solidFill>
                    <a:srgbClr val="43507A"/>
                  </a:solidFill>
                  <a:latin typeface="Times New Roman" panose="02020603050405020304" pitchFamily="18" charset="0"/>
                  <a:cs typeface="Times New Roman" panose="02020603050405020304" pitchFamily="18" charset="0"/>
                </a:rPr>
                <a:t>Imbalanced</a:t>
              </a:r>
              <a:endParaRPr lang="en-US" sz="1600" dirty="0">
                <a:solidFill>
                  <a:srgbClr val="43507A"/>
                </a:solidFill>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43507A"/>
                  </a:solidFill>
                  <a:latin typeface="Times New Roman" panose="02020603050405020304" pitchFamily="18" charset="0"/>
                  <a:cs typeface="Times New Roman" panose="02020603050405020304" pitchFamily="18" charset="0"/>
                </a:rPr>
                <a:t>Data Distribution</a:t>
              </a:r>
              <a:endParaRPr lang="en-CN" sz="1600" dirty="0">
                <a:solidFill>
                  <a:srgbClr val="43507A"/>
                </a:solidFill>
                <a:latin typeface="Times New Roman" panose="02020603050405020304" pitchFamily="18" charset="0"/>
                <a:cs typeface="Times New Roman" panose="02020603050405020304" pitchFamily="18" charset="0"/>
              </a:endParaRPr>
            </a:p>
          </p:txBody>
        </p:sp>
        <p:sp>
          <p:nvSpPr>
            <p:cNvPr id="151" name="TextBox 150">
              <a:extLst>
                <a:ext uri="{FF2B5EF4-FFF2-40B4-BE49-F238E27FC236}">
                  <a16:creationId xmlns:a16="http://schemas.microsoft.com/office/drawing/2014/main" id="{15CF9541-561B-D8FE-F576-3B488B412829}"/>
                </a:ext>
              </a:extLst>
            </p:cNvPr>
            <p:cNvSpPr txBox="1"/>
            <p:nvPr/>
          </p:nvSpPr>
          <p:spPr>
            <a:xfrm>
              <a:off x="3582820" y="2479756"/>
              <a:ext cx="2424082" cy="786754"/>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Artificial Distribution &amp; Digital Twin</a:t>
              </a:r>
              <a:endParaRPr lang="en-CN" sz="1600" dirty="0">
                <a:solidFill>
                  <a:srgbClr val="43507A"/>
                </a:solidFill>
                <a:latin typeface="Times New Roman" panose="02020603050405020304" pitchFamily="18" charset="0"/>
                <a:cs typeface="Times New Roman" panose="02020603050405020304" pitchFamily="18" charset="0"/>
              </a:endParaRPr>
            </a:p>
          </p:txBody>
        </p:sp>
      </p:grpSp>
      <p:grpSp>
        <p:nvGrpSpPr>
          <p:cNvPr id="181" name="Group 180">
            <a:extLst>
              <a:ext uri="{FF2B5EF4-FFF2-40B4-BE49-F238E27FC236}">
                <a16:creationId xmlns:a16="http://schemas.microsoft.com/office/drawing/2014/main" id="{25E7EE74-769C-1118-1737-C0D035B47265}"/>
              </a:ext>
            </a:extLst>
          </p:cNvPr>
          <p:cNvGrpSpPr/>
          <p:nvPr/>
        </p:nvGrpSpPr>
        <p:grpSpPr>
          <a:xfrm>
            <a:off x="3243657" y="3661380"/>
            <a:ext cx="2770303" cy="1694033"/>
            <a:chOff x="3243657" y="3661380"/>
            <a:chExt cx="2770303" cy="1694033"/>
          </a:xfrm>
        </p:grpSpPr>
        <p:sp>
          <p:nvSpPr>
            <p:cNvPr id="123" name="TextBox 122">
              <a:extLst>
                <a:ext uri="{FF2B5EF4-FFF2-40B4-BE49-F238E27FC236}">
                  <a16:creationId xmlns:a16="http://schemas.microsoft.com/office/drawing/2014/main" id="{F43D7605-166D-49F4-91CA-CD9429123902}"/>
                </a:ext>
              </a:extLst>
            </p:cNvPr>
            <p:cNvSpPr txBox="1"/>
            <p:nvPr/>
          </p:nvSpPr>
          <p:spPr>
            <a:xfrm>
              <a:off x="3243657" y="3661380"/>
              <a:ext cx="2765244"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a:t>
              </a:r>
              <a:r>
                <a:rPr lang="en-US" altLang="zh-CN" sz="1600" b="1" dirty="0">
                  <a:solidFill>
                    <a:srgbClr val="43507A"/>
                  </a:solidFill>
                  <a:latin typeface="Times New Roman" panose="02020603050405020304" pitchFamily="18" charset="0"/>
                  <a:cs typeface="Times New Roman" panose="02020603050405020304" pitchFamily="18" charset="0"/>
                </a:rPr>
                <a:t>No Ground Truth</a:t>
              </a:r>
            </a:p>
          </p:txBody>
        </p:sp>
        <p:pic>
          <p:nvPicPr>
            <p:cNvPr id="146" name="Picture 145" descr="A blue circle with a black exclamation mark&#10;&#10;Description automatically generated">
              <a:extLst>
                <a:ext uri="{FF2B5EF4-FFF2-40B4-BE49-F238E27FC236}">
                  <a16:creationId xmlns:a16="http://schemas.microsoft.com/office/drawing/2014/main" id="{AA4D2359-1CD2-EFBB-D2B1-7DCF8732B6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8499" y="4156692"/>
              <a:ext cx="274320" cy="274320"/>
            </a:xfrm>
            <a:prstGeom prst="rect">
              <a:avLst/>
            </a:prstGeom>
          </p:spPr>
        </p:pic>
        <p:pic>
          <p:nvPicPr>
            <p:cNvPr id="147" name="Picture 146" descr="A blue circle with a black check mark&#10;&#10;Description automatically generated">
              <a:extLst>
                <a:ext uri="{FF2B5EF4-FFF2-40B4-BE49-F238E27FC236}">
                  <a16:creationId xmlns:a16="http://schemas.microsoft.com/office/drawing/2014/main" id="{831102C6-9FDA-D4D6-2243-8DD3F27B66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7643" y="5043839"/>
              <a:ext cx="256032" cy="256032"/>
            </a:xfrm>
            <a:prstGeom prst="rect">
              <a:avLst/>
            </a:prstGeom>
          </p:spPr>
        </p:pic>
        <p:sp>
          <p:nvSpPr>
            <p:cNvPr id="152" name="TextBox 151">
              <a:extLst>
                <a:ext uri="{FF2B5EF4-FFF2-40B4-BE49-F238E27FC236}">
                  <a16:creationId xmlns:a16="http://schemas.microsoft.com/office/drawing/2014/main" id="{B196AC92-9FAE-542E-1F1E-07877B83990C}"/>
                </a:ext>
              </a:extLst>
            </p:cNvPr>
            <p:cNvSpPr txBox="1"/>
            <p:nvPr/>
          </p:nvSpPr>
          <p:spPr>
            <a:xfrm>
              <a:off x="3589878" y="4057355"/>
              <a:ext cx="2424082" cy="786754"/>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No Ground Truth for Captured Events</a:t>
              </a:r>
              <a:endParaRPr lang="en-CN" sz="1600" dirty="0">
                <a:solidFill>
                  <a:srgbClr val="43507A"/>
                </a:solidFill>
                <a:latin typeface="Times New Roman" panose="02020603050405020304" pitchFamily="18" charset="0"/>
                <a:cs typeface="Times New Roman" panose="02020603050405020304" pitchFamily="18" charset="0"/>
              </a:endParaRPr>
            </a:p>
          </p:txBody>
        </p:sp>
        <p:sp>
          <p:nvSpPr>
            <p:cNvPr id="153" name="TextBox 152">
              <a:extLst>
                <a:ext uri="{FF2B5EF4-FFF2-40B4-BE49-F238E27FC236}">
                  <a16:creationId xmlns:a16="http://schemas.microsoft.com/office/drawing/2014/main" id="{62DE097B-CC00-14B4-6E7B-D5B98D25F1D8}"/>
                </a:ext>
              </a:extLst>
            </p:cNvPr>
            <p:cNvSpPr txBox="1"/>
            <p:nvPr/>
          </p:nvSpPr>
          <p:spPr>
            <a:xfrm>
              <a:off x="3589877" y="4937991"/>
              <a:ext cx="2417023" cy="417422"/>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Edge AI for Classification</a:t>
              </a:r>
              <a:endParaRPr lang="en-CN" sz="1600" dirty="0">
                <a:solidFill>
                  <a:srgbClr val="43507A"/>
                </a:solidFill>
                <a:latin typeface="Times New Roman" panose="02020603050405020304" pitchFamily="18" charset="0"/>
                <a:cs typeface="Times New Roman" panose="02020603050405020304" pitchFamily="18" charset="0"/>
              </a:endParaRPr>
            </a:p>
          </p:txBody>
        </p:sp>
      </p:grpSp>
      <p:grpSp>
        <p:nvGrpSpPr>
          <p:cNvPr id="182" name="Group 181">
            <a:extLst>
              <a:ext uri="{FF2B5EF4-FFF2-40B4-BE49-F238E27FC236}">
                <a16:creationId xmlns:a16="http://schemas.microsoft.com/office/drawing/2014/main" id="{9EAE1302-000E-7E54-9439-08E2CA338B48}"/>
              </a:ext>
            </a:extLst>
          </p:cNvPr>
          <p:cNvGrpSpPr/>
          <p:nvPr/>
        </p:nvGrpSpPr>
        <p:grpSpPr>
          <a:xfrm>
            <a:off x="6184099" y="1236869"/>
            <a:ext cx="2790087" cy="1658668"/>
            <a:chOff x="6184099" y="1236869"/>
            <a:chExt cx="2790087" cy="1658668"/>
          </a:xfrm>
        </p:grpSpPr>
        <p:sp>
          <p:nvSpPr>
            <p:cNvPr id="117" name="TextBox 116">
              <a:extLst>
                <a:ext uri="{FF2B5EF4-FFF2-40B4-BE49-F238E27FC236}">
                  <a16:creationId xmlns:a16="http://schemas.microsoft.com/office/drawing/2014/main" id="{FCCBEB98-44F1-B470-32CF-F60F43E488A4}"/>
                </a:ext>
              </a:extLst>
            </p:cNvPr>
            <p:cNvSpPr txBox="1"/>
            <p:nvPr/>
          </p:nvSpPr>
          <p:spPr>
            <a:xfrm>
              <a:off x="6184099" y="1236869"/>
              <a:ext cx="2765244"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a:t>
              </a:r>
              <a:r>
                <a:rPr lang="en-US" altLang="zh-CN" sz="1600" b="1" dirty="0">
                  <a:solidFill>
                    <a:srgbClr val="43507A"/>
                  </a:solidFill>
                  <a:latin typeface="Times New Roman" panose="02020603050405020304" pitchFamily="18" charset="0"/>
                  <a:cs typeface="Times New Roman" panose="02020603050405020304" pitchFamily="18" charset="0"/>
                </a:rPr>
                <a:t>Partial Observability</a:t>
              </a:r>
            </a:p>
          </p:txBody>
        </p:sp>
        <p:pic>
          <p:nvPicPr>
            <p:cNvPr id="142" name="Picture 141" descr="A blue circle with a black exclamation mark&#10;&#10;Description automatically generated">
              <a:extLst>
                <a:ext uri="{FF2B5EF4-FFF2-40B4-BE49-F238E27FC236}">
                  <a16:creationId xmlns:a16="http://schemas.microsoft.com/office/drawing/2014/main" id="{75274A5A-80B9-E542-7547-1FC3FE762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7439" y="1723133"/>
              <a:ext cx="274320" cy="274320"/>
            </a:xfrm>
            <a:prstGeom prst="rect">
              <a:avLst/>
            </a:prstGeom>
          </p:spPr>
        </p:pic>
        <p:pic>
          <p:nvPicPr>
            <p:cNvPr id="143" name="Picture 142" descr="A blue circle with a black check mark&#10;&#10;Description automatically generated">
              <a:extLst>
                <a:ext uri="{FF2B5EF4-FFF2-40B4-BE49-F238E27FC236}">
                  <a16:creationId xmlns:a16="http://schemas.microsoft.com/office/drawing/2014/main" id="{620958AC-8207-AEAC-A220-35B412AACA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6583" y="2610280"/>
              <a:ext cx="256032" cy="256032"/>
            </a:xfrm>
            <a:prstGeom prst="rect">
              <a:avLst/>
            </a:prstGeom>
          </p:spPr>
        </p:pic>
        <p:sp>
          <p:nvSpPr>
            <p:cNvPr id="154" name="TextBox 153">
              <a:extLst>
                <a:ext uri="{FF2B5EF4-FFF2-40B4-BE49-F238E27FC236}">
                  <a16:creationId xmlns:a16="http://schemas.microsoft.com/office/drawing/2014/main" id="{8A42A57F-1AB9-8647-616A-B44BC70FF21C}"/>
                </a:ext>
              </a:extLst>
            </p:cNvPr>
            <p:cNvSpPr txBox="1"/>
            <p:nvPr/>
          </p:nvSpPr>
          <p:spPr>
            <a:xfrm>
              <a:off x="6522615" y="1597435"/>
              <a:ext cx="2451571" cy="786754"/>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N</a:t>
              </a:r>
              <a:r>
                <a:rPr lang="en-US" altLang="zh-CN" sz="1600" dirty="0">
                  <a:solidFill>
                    <a:srgbClr val="43507A"/>
                  </a:solidFill>
                  <a:latin typeface="Times New Roman" panose="02020603050405020304" pitchFamily="18" charset="0"/>
                  <a:cs typeface="Times New Roman" panose="02020603050405020304" pitchFamily="18" charset="0"/>
                </a:rPr>
                <a:t>o information of uncaptured events</a:t>
              </a:r>
              <a:endParaRPr lang="en-CN" sz="1600" dirty="0">
                <a:solidFill>
                  <a:srgbClr val="43507A"/>
                </a:solidFill>
                <a:latin typeface="Times New Roman" panose="02020603050405020304" pitchFamily="18" charset="0"/>
                <a:cs typeface="Times New Roman" panose="02020603050405020304" pitchFamily="18" charset="0"/>
              </a:endParaRPr>
            </a:p>
          </p:txBody>
        </p:sp>
        <p:sp>
          <p:nvSpPr>
            <p:cNvPr id="155" name="TextBox 154">
              <a:extLst>
                <a:ext uri="{FF2B5EF4-FFF2-40B4-BE49-F238E27FC236}">
                  <a16:creationId xmlns:a16="http://schemas.microsoft.com/office/drawing/2014/main" id="{61D7070D-DA06-F6F9-6DA4-34074190A586}"/>
                </a:ext>
              </a:extLst>
            </p:cNvPr>
            <p:cNvSpPr txBox="1"/>
            <p:nvPr/>
          </p:nvSpPr>
          <p:spPr>
            <a:xfrm>
              <a:off x="6540903" y="2478115"/>
              <a:ext cx="2249631" cy="417422"/>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Edge AI for Prediction</a:t>
              </a:r>
              <a:endParaRPr lang="en-CN" sz="1600" dirty="0">
                <a:solidFill>
                  <a:srgbClr val="43507A"/>
                </a:solidFill>
                <a:latin typeface="Times New Roman" panose="02020603050405020304" pitchFamily="18" charset="0"/>
                <a:cs typeface="Times New Roman" panose="02020603050405020304" pitchFamily="18" charset="0"/>
              </a:endParaRPr>
            </a:p>
          </p:txBody>
        </p:sp>
      </p:grpSp>
      <p:grpSp>
        <p:nvGrpSpPr>
          <p:cNvPr id="183" name="Group 182">
            <a:extLst>
              <a:ext uri="{FF2B5EF4-FFF2-40B4-BE49-F238E27FC236}">
                <a16:creationId xmlns:a16="http://schemas.microsoft.com/office/drawing/2014/main" id="{A83956FA-EBE5-69BF-27B4-36D1C1D12203}"/>
              </a:ext>
            </a:extLst>
          </p:cNvPr>
          <p:cNvGrpSpPr/>
          <p:nvPr/>
        </p:nvGrpSpPr>
        <p:grpSpPr>
          <a:xfrm>
            <a:off x="6184099" y="3661380"/>
            <a:ext cx="2765244" cy="1668488"/>
            <a:chOff x="6184099" y="3661380"/>
            <a:chExt cx="2765244" cy="1668488"/>
          </a:xfrm>
        </p:grpSpPr>
        <p:sp>
          <p:nvSpPr>
            <p:cNvPr id="125" name="TextBox 124">
              <a:extLst>
                <a:ext uri="{FF2B5EF4-FFF2-40B4-BE49-F238E27FC236}">
                  <a16:creationId xmlns:a16="http://schemas.microsoft.com/office/drawing/2014/main" id="{CB076962-0486-27EB-09A6-7F4FEB6C4C75}"/>
                </a:ext>
              </a:extLst>
            </p:cNvPr>
            <p:cNvSpPr txBox="1"/>
            <p:nvPr/>
          </p:nvSpPr>
          <p:spPr>
            <a:xfrm>
              <a:off x="6184099" y="3661380"/>
              <a:ext cx="2765244" cy="338554"/>
            </a:xfrm>
            <a:prstGeom prst="rect">
              <a:avLst/>
            </a:prstGeom>
            <a:solidFill>
              <a:srgbClr val="DAE3F5"/>
            </a:solidFill>
            <a:ln>
              <a:noFill/>
            </a:ln>
          </p:spPr>
          <p:txBody>
            <a:bodyPr wrap="square" rtlCol="0">
              <a:spAutoFit/>
            </a:bodyPr>
            <a:lstStyle/>
            <a:p>
              <a:pPr algn="ctr"/>
              <a:r>
                <a:rPr lang="en-US" altLang="zh-CN" sz="1600" b="1" dirty="0">
                  <a:solidFill>
                    <a:srgbClr val="43507A"/>
                  </a:solidFill>
                  <a:latin typeface="Times New Roman" panose="02020603050405020304" pitchFamily="18" charset="0"/>
                  <a:cs typeface="Times New Roman" panose="02020603050405020304" pitchFamily="18" charset="0"/>
                </a:rPr>
                <a:t>Costly Feedback</a:t>
              </a:r>
            </a:p>
          </p:txBody>
        </p:sp>
        <p:pic>
          <p:nvPicPr>
            <p:cNvPr id="148" name="Picture 147" descr="A blue circle with a black exclamation mark&#10;&#10;Description automatically generated">
              <a:extLst>
                <a:ext uri="{FF2B5EF4-FFF2-40B4-BE49-F238E27FC236}">
                  <a16:creationId xmlns:a16="http://schemas.microsoft.com/office/drawing/2014/main" id="{566DF001-CFA5-F061-4C3A-72B6B3923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6583" y="4151237"/>
              <a:ext cx="274320" cy="274320"/>
            </a:xfrm>
            <a:prstGeom prst="rect">
              <a:avLst/>
            </a:prstGeom>
          </p:spPr>
        </p:pic>
        <p:pic>
          <p:nvPicPr>
            <p:cNvPr id="149" name="Picture 148" descr="A blue circle with a black check mark&#10;&#10;Description automatically generated">
              <a:extLst>
                <a:ext uri="{FF2B5EF4-FFF2-40B4-BE49-F238E27FC236}">
                  <a16:creationId xmlns:a16="http://schemas.microsoft.com/office/drawing/2014/main" id="{AA36D15F-B68B-565B-C8C8-A9EBF2F005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727" y="5038384"/>
              <a:ext cx="256032" cy="256032"/>
            </a:xfrm>
            <a:prstGeom prst="rect">
              <a:avLst/>
            </a:prstGeom>
          </p:spPr>
        </p:pic>
        <p:sp>
          <p:nvSpPr>
            <p:cNvPr id="156" name="TextBox 155">
              <a:extLst>
                <a:ext uri="{FF2B5EF4-FFF2-40B4-BE49-F238E27FC236}">
                  <a16:creationId xmlns:a16="http://schemas.microsoft.com/office/drawing/2014/main" id="{2BE36145-F7C0-49E4-2C11-862FA29F9835}"/>
                </a:ext>
              </a:extLst>
            </p:cNvPr>
            <p:cNvSpPr txBox="1"/>
            <p:nvPr/>
          </p:nvSpPr>
          <p:spPr>
            <a:xfrm>
              <a:off x="6572850" y="4032042"/>
              <a:ext cx="2249631" cy="786754"/>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Long-term / Costly to Capture Enough Records</a:t>
              </a:r>
              <a:endParaRPr lang="en-CN" sz="1600" dirty="0">
                <a:solidFill>
                  <a:srgbClr val="43507A"/>
                </a:solidFill>
                <a:latin typeface="Times New Roman" panose="02020603050405020304" pitchFamily="18" charset="0"/>
                <a:cs typeface="Times New Roman" panose="02020603050405020304" pitchFamily="18" charset="0"/>
              </a:endParaRPr>
            </a:p>
          </p:txBody>
        </p:sp>
        <p:sp>
          <p:nvSpPr>
            <p:cNvPr id="157" name="TextBox 156">
              <a:extLst>
                <a:ext uri="{FF2B5EF4-FFF2-40B4-BE49-F238E27FC236}">
                  <a16:creationId xmlns:a16="http://schemas.microsoft.com/office/drawing/2014/main" id="{B508FC46-D93E-C2F5-5995-9AA09D9E232C}"/>
                </a:ext>
              </a:extLst>
            </p:cNvPr>
            <p:cNvSpPr txBox="1"/>
            <p:nvPr/>
          </p:nvSpPr>
          <p:spPr>
            <a:xfrm>
              <a:off x="6615235" y="4912446"/>
              <a:ext cx="2249631" cy="417422"/>
            </a:xfrm>
            <a:prstGeom prst="rect">
              <a:avLst/>
            </a:prstGeom>
            <a:noFill/>
          </p:spPr>
          <p:txBody>
            <a:bodyPr wrap="square" rtlCol="0">
              <a:spAutoFit/>
            </a:bodyPr>
            <a:lstStyle/>
            <a:p>
              <a:pPr>
                <a:lnSpc>
                  <a:spcPct val="150000"/>
                </a:lnSpc>
              </a:pPr>
              <a:r>
                <a:rPr lang="en-US" sz="1600" dirty="0">
                  <a:solidFill>
                    <a:srgbClr val="43507A"/>
                  </a:solidFill>
                  <a:latin typeface="Times New Roman" panose="02020603050405020304" pitchFamily="18" charset="0"/>
                  <a:cs typeface="Times New Roman" panose="02020603050405020304" pitchFamily="18" charset="0"/>
                </a:rPr>
                <a:t>Digital Twin</a:t>
              </a:r>
              <a:endParaRPr lang="en-CN" sz="1600" dirty="0">
                <a:solidFill>
                  <a:srgbClr val="43507A"/>
                </a:solidFill>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2129CF8B-6EF6-222A-41B8-66BAD02A663D}"/>
              </a:ext>
            </a:extLst>
          </p:cNvPr>
          <p:cNvGrpSpPr/>
          <p:nvPr/>
        </p:nvGrpSpPr>
        <p:grpSpPr>
          <a:xfrm>
            <a:off x="9124541" y="1236869"/>
            <a:ext cx="3000146" cy="4619678"/>
            <a:chOff x="9124541" y="1236869"/>
            <a:chExt cx="3000146" cy="4619678"/>
          </a:xfrm>
        </p:grpSpPr>
        <p:sp>
          <p:nvSpPr>
            <p:cNvPr id="119" name="TextBox 118">
              <a:extLst>
                <a:ext uri="{FF2B5EF4-FFF2-40B4-BE49-F238E27FC236}">
                  <a16:creationId xmlns:a16="http://schemas.microsoft.com/office/drawing/2014/main" id="{86EE96ED-E59F-A36D-D791-FCB7B8E575CD}"/>
                </a:ext>
              </a:extLst>
            </p:cNvPr>
            <p:cNvSpPr txBox="1"/>
            <p:nvPr/>
          </p:nvSpPr>
          <p:spPr>
            <a:xfrm>
              <a:off x="9124541" y="1236869"/>
              <a:ext cx="2765244" cy="338554"/>
            </a:xfrm>
            <a:prstGeom prst="rect">
              <a:avLst/>
            </a:prstGeom>
            <a:solidFill>
              <a:srgbClr val="43507A"/>
            </a:solidFill>
            <a:ln>
              <a:noFill/>
            </a:ln>
          </p:spPr>
          <p:txBody>
            <a:bodyPr wrap="square" rtlCol="0">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Summary</a:t>
              </a:r>
              <a:endParaRPr lang="en-US" sz="1100" b="1" dirty="0">
                <a:solidFill>
                  <a:schemeClr val="bg1"/>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ACB258A5-BE6D-2703-3DC0-4C661E06429F}"/>
                </a:ext>
              </a:extLst>
            </p:cNvPr>
            <p:cNvGrpSpPr/>
            <p:nvPr/>
          </p:nvGrpSpPr>
          <p:grpSpPr>
            <a:xfrm>
              <a:off x="9200105" y="1670483"/>
              <a:ext cx="2839033" cy="956060"/>
              <a:chOff x="9200105" y="1670483"/>
              <a:chExt cx="2839033" cy="956060"/>
            </a:xfrm>
          </p:grpSpPr>
          <p:pic>
            <p:nvPicPr>
              <p:cNvPr id="159" name="Picture 158" descr="A blue diagram with arrows pointing to a hand&#10;&#10;Description automatically generated">
                <a:extLst>
                  <a:ext uri="{FF2B5EF4-FFF2-40B4-BE49-F238E27FC236}">
                    <a16:creationId xmlns:a16="http://schemas.microsoft.com/office/drawing/2014/main" id="{83AA171A-748C-0E34-365A-066296B48B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0105" y="1725447"/>
                <a:ext cx="457200" cy="457200"/>
              </a:xfrm>
              <a:prstGeom prst="rect">
                <a:avLst/>
              </a:prstGeom>
            </p:spPr>
          </p:pic>
          <p:sp>
            <p:nvSpPr>
              <p:cNvPr id="168" name="TextBox 167">
                <a:extLst>
                  <a:ext uri="{FF2B5EF4-FFF2-40B4-BE49-F238E27FC236}">
                    <a16:creationId xmlns:a16="http://schemas.microsoft.com/office/drawing/2014/main" id="{A7ADDAAE-7AD9-0182-64AD-788F9B1F59E7}"/>
                  </a:ext>
                </a:extLst>
              </p:cNvPr>
              <p:cNvSpPr txBox="1"/>
              <p:nvPr/>
            </p:nvSpPr>
            <p:spPr>
              <a:xfrm>
                <a:off x="9629753" y="1670483"/>
                <a:ext cx="2260032" cy="369332"/>
              </a:xfrm>
              <a:prstGeom prst="rect">
                <a:avLst/>
              </a:prstGeom>
              <a:noFill/>
            </p:spPr>
            <p:txBody>
              <a:bodyPr wrap="square" rtlCol="0">
                <a:spAutoFit/>
              </a:bodyPr>
              <a:lstStyle/>
              <a:p>
                <a:r>
                  <a:rPr lang="en-US" b="1" dirty="0">
                    <a:solidFill>
                      <a:srgbClr val="43507A"/>
                    </a:solidFill>
                    <a:latin typeface="Times New Roman" panose="02020603050405020304" pitchFamily="18" charset="0"/>
                    <a:cs typeface="Times New Roman" panose="02020603050405020304" pitchFamily="18" charset="0"/>
                  </a:rPr>
                  <a:t>C</a:t>
                </a:r>
                <a:r>
                  <a:rPr lang="en-US" altLang="zh-CN" b="1" dirty="0">
                    <a:solidFill>
                      <a:srgbClr val="43507A"/>
                    </a:solidFill>
                    <a:latin typeface="Times New Roman" panose="02020603050405020304" pitchFamily="18" charset="0"/>
                    <a:cs typeface="Times New Roman" panose="02020603050405020304" pitchFamily="18" charset="0"/>
                  </a:rPr>
                  <a:t>losed Loop Control</a:t>
                </a:r>
                <a:endParaRPr lang="en-US" b="1" dirty="0">
                  <a:solidFill>
                    <a:srgbClr val="43507A"/>
                  </a:solidFill>
                  <a:latin typeface="Times New Roman" panose="02020603050405020304" pitchFamily="18" charset="0"/>
                  <a:cs typeface="Times New Roman" panose="02020603050405020304" pitchFamily="18" charset="0"/>
                </a:endParaRPr>
              </a:p>
            </p:txBody>
          </p:sp>
          <p:sp>
            <p:nvSpPr>
              <p:cNvPr id="173" name="TextBox 172">
                <a:extLst>
                  <a:ext uri="{FF2B5EF4-FFF2-40B4-BE49-F238E27FC236}">
                    <a16:creationId xmlns:a16="http://schemas.microsoft.com/office/drawing/2014/main" id="{C5BF70FF-B725-9EDB-E812-BC981E0BB194}"/>
                  </a:ext>
                </a:extLst>
              </p:cNvPr>
              <p:cNvSpPr txBox="1"/>
              <p:nvPr/>
            </p:nvSpPr>
            <p:spPr>
              <a:xfrm>
                <a:off x="9426448" y="2041768"/>
                <a:ext cx="2612690" cy="584775"/>
              </a:xfrm>
              <a:prstGeom prst="rect">
                <a:avLst/>
              </a:prstGeom>
              <a:noFill/>
            </p:spPr>
            <p:txBody>
              <a:bodyPr wrap="square">
                <a:spAutoFit/>
              </a:bodyPr>
              <a:lstStyle/>
              <a:p>
                <a:pPr marL="285750" indent="-285750">
                  <a:buFontTx/>
                  <a:buChar char="-"/>
                </a:pPr>
                <a:r>
                  <a:rPr lang="en-US" sz="1600" dirty="0">
                    <a:solidFill>
                      <a:srgbClr val="8EA0B7"/>
                    </a:solidFill>
                    <a:latin typeface="Times New Roman" panose="02020603050405020304" pitchFamily="18" charset="0"/>
                    <a:cs typeface="Times New Roman" panose="02020603050405020304" pitchFamily="18" charset="0"/>
                  </a:rPr>
                  <a:t>Backbone for Adaptivity</a:t>
                </a:r>
              </a:p>
              <a:p>
                <a:pPr marL="285750" indent="-285750">
                  <a:buFontTx/>
                  <a:buChar char="-"/>
                </a:pPr>
                <a:r>
                  <a:rPr lang="en-US" sz="1600" dirty="0">
                    <a:solidFill>
                      <a:srgbClr val="8EA0B7"/>
                    </a:solidFill>
                    <a:latin typeface="Times New Roman" panose="02020603050405020304" pitchFamily="18" charset="0"/>
                    <a:cs typeface="Times New Roman" panose="02020603050405020304" pitchFamily="18" charset="0"/>
                  </a:rPr>
                  <a:t>F-beta</a:t>
                </a:r>
              </a:p>
            </p:txBody>
          </p:sp>
        </p:grpSp>
        <p:grpSp>
          <p:nvGrpSpPr>
            <p:cNvPr id="11" name="Group 10">
              <a:extLst>
                <a:ext uri="{FF2B5EF4-FFF2-40B4-BE49-F238E27FC236}">
                  <a16:creationId xmlns:a16="http://schemas.microsoft.com/office/drawing/2014/main" id="{978ABCA0-8663-E5AC-7852-C5A581C49008}"/>
                </a:ext>
              </a:extLst>
            </p:cNvPr>
            <p:cNvGrpSpPr/>
            <p:nvPr/>
          </p:nvGrpSpPr>
          <p:grpSpPr>
            <a:xfrm>
              <a:off x="9200105" y="2645646"/>
              <a:ext cx="2689678" cy="1117691"/>
              <a:chOff x="9200105" y="2643259"/>
              <a:chExt cx="2689678" cy="1117691"/>
            </a:xfrm>
          </p:grpSpPr>
          <p:pic>
            <p:nvPicPr>
              <p:cNvPr id="161" name="Picture 160" descr="A blue and black logo&#10;&#10;Description automatically generated">
                <a:extLst>
                  <a:ext uri="{FF2B5EF4-FFF2-40B4-BE49-F238E27FC236}">
                    <a16:creationId xmlns:a16="http://schemas.microsoft.com/office/drawing/2014/main" id="{9C9E9974-C2B9-C32E-FFF8-121378B556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00105" y="2657909"/>
                <a:ext cx="457200" cy="457200"/>
              </a:xfrm>
              <a:prstGeom prst="rect">
                <a:avLst/>
              </a:prstGeom>
            </p:spPr>
          </p:pic>
          <p:sp>
            <p:nvSpPr>
              <p:cNvPr id="169" name="TextBox 168">
                <a:extLst>
                  <a:ext uri="{FF2B5EF4-FFF2-40B4-BE49-F238E27FC236}">
                    <a16:creationId xmlns:a16="http://schemas.microsoft.com/office/drawing/2014/main" id="{203C09D3-D8EA-05F6-A158-E1D740F5EBE8}"/>
                  </a:ext>
                </a:extLst>
              </p:cNvPr>
              <p:cNvSpPr txBox="1"/>
              <p:nvPr/>
            </p:nvSpPr>
            <p:spPr>
              <a:xfrm>
                <a:off x="9629752" y="2643259"/>
                <a:ext cx="2260031" cy="369332"/>
              </a:xfrm>
              <a:prstGeom prst="rect">
                <a:avLst/>
              </a:prstGeom>
              <a:noFill/>
            </p:spPr>
            <p:txBody>
              <a:bodyPr wrap="square" rtlCol="0">
                <a:spAutoFit/>
              </a:bodyPr>
              <a:lstStyle/>
              <a:p>
                <a:r>
                  <a:rPr lang="en-US" b="1" dirty="0">
                    <a:solidFill>
                      <a:srgbClr val="43507A"/>
                    </a:solidFill>
                    <a:latin typeface="Times New Roman" panose="02020603050405020304" pitchFamily="18" charset="0"/>
                    <a:cs typeface="Times New Roman" panose="02020603050405020304" pitchFamily="18" charset="0"/>
                  </a:rPr>
                  <a:t>D</a:t>
                </a:r>
                <a:r>
                  <a:rPr lang="en-US" altLang="zh-CN" b="1" dirty="0">
                    <a:solidFill>
                      <a:srgbClr val="43507A"/>
                    </a:solidFill>
                    <a:latin typeface="Times New Roman" panose="02020603050405020304" pitchFamily="18" charset="0"/>
                    <a:cs typeface="Times New Roman" panose="02020603050405020304" pitchFamily="18" charset="0"/>
                  </a:rPr>
                  <a:t>igital Twin</a:t>
                </a:r>
                <a:endParaRPr lang="en-US" b="1" dirty="0">
                  <a:solidFill>
                    <a:srgbClr val="43507A"/>
                  </a:solidFill>
                  <a:latin typeface="Times New Roman" panose="02020603050405020304" pitchFamily="18" charset="0"/>
                  <a:cs typeface="Times New Roman" panose="02020603050405020304" pitchFamily="18" charset="0"/>
                </a:endParaRPr>
              </a:p>
            </p:txBody>
          </p:sp>
          <p:sp>
            <p:nvSpPr>
              <p:cNvPr id="175" name="TextBox 174">
                <a:extLst>
                  <a:ext uri="{FF2B5EF4-FFF2-40B4-BE49-F238E27FC236}">
                    <a16:creationId xmlns:a16="http://schemas.microsoft.com/office/drawing/2014/main" id="{472F635E-5E8C-5CA0-BA2B-59918F719775}"/>
                  </a:ext>
                </a:extLst>
              </p:cNvPr>
              <p:cNvSpPr txBox="1"/>
              <p:nvPr/>
            </p:nvSpPr>
            <p:spPr>
              <a:xfrm>
                <a:off x="9428705" y="2929953"/>
                <a:ext cx="2420444" cy="830997"/>
              </a:xfrm>
              <a:prstGeom prst="rect">
                <a:avLst/>
              </a:prstGeom>
              <a:noFill/>
            </p:spPr>
            <p:txBody>
              <a:bodyPr wrap="square">
                <a:spAutoFit/>
              </a:bodyPr>
              <a:lstStyle/>
              <a:p>
                <a:pPr marL="285750" indent="-285750">
                  <a:buFontTx/>
                  <a:buChar char="-"/>
                </a:pPr>
                <a:r>
                  <a:rPr lang="en-US" sz="1600" dirty="0">
                    <a:solidFill>
                      <a:srgbClr val="8EA0B7"/>
                    </a:solidFill>
                    <a:latin typeface="Times New Roman" panose="02020603050405020304" pitchFamily="18" charset="0"/>
                    <a:cs typeface="Times New Roman" panose="02020603050405020304" pitchFamily="18" charset="0"/>
                  </a:rPr>
                  <a:t>D</a:t>
                </a:r>
                <a:r>
                  <a:rPr lang="en-US" altLang="zh-CN" sz="1600" dirty="0">
                    <a:solidFill>
                      <a:srgbClr val="8EA0B7"/>
                    </a:solidFill>
                    <a:latin typeface="Times New Roman" panose="02020603050405020304" pitchFamily="18" charset="0"/>
                    <a:cs typeface="Times New Roman" panose="02020603050405020304" pitchFamily="18" charset="0"/>
                  </a:rPr>
                  <a:t>ata Augmentation</a:t>
                </a:r>
              </a:p>
              <a:p>
                <a:pPr marL="285750" indent="-285750">
                  <a:buFontTx/>
                  <a:buChar char="-"/>
                </a:pPr>
                <a:r>
                  <a:rPr lang="en-US" sz="1600" dirty="0">
                    <a:solidFill>
                      <a:srgbClr val="8EA0B7"/>
                    </a:solidFill>
                    <a:latin typeface="Times New Roman" panose="02020603050405020304" pitchFamily="18" charset="0"/>
                    <a:cs typeface="Times New Roman" panose="02020603050405020304" pitchFamily="18" charset="0"/>
                  </a:rPr>
                  <a:t>Feedback Acceleration</a:t>
                </a:r>
              </a:p>
              <a:p>
                <a:pPr marL="285750" indent="-285750">
                  <a:buFontTx/>
                  <a:buChar char="-"/>
                </a:pPr>
                <a:r>
                  <a:rPr lang="en-US" sz="1600" dirty="0">
                    <a:solidFill>
                      <a:srgbClr val="8EA0B7"/>
                    </a:solidFill>
                    <a:latin typeface="Times New Roman" panose="02020603050405020304" pitchFamily="18" charset="0"/>
                    <a:cs typeface="Times New Roman" panose="02020603050405020304" pitchFamily="18" charset="0"/>
                  </a:rPr>
                  <a:t>Pre-Optimization</a:t>
                </a:r>
              </a:p>
            </p:txBody>
          </p:sp>
        </p:grpSp>
        <p:grpSp>
          <p:nvGrpSpPr>
            <p:cNvPr id="13" name="Group 12">
              <a:extLst>
                <a:ext uri="{FF2B5EF4-FFF2-40B4-BE49-F238E27FC236}">
                  <a16:creationId xmlns:a16="http://schemas.microsoft.com/office/drawing/2014/main" id="{A2C04B64-51B0-D25D-D46D-0D3D1F231022}"/>
                </a:ext>
              </a:extLst>
            </p:cNvPr>
            <p:cNvGrpSpPr/>
            <p:nvPr/>
          </p:nvGrpSpPr>
          <p:grpSpPr>
            <a:xfrm>
              <a:off x="9200105" y="3792435"/>
              <a:ext cx="2766246" cy="1151449"/>
              <a:chOff x="9200105" y="3766254"/>
              <a:chExt cx="2766246" cy="1151449"/>
            </a:xfrm>
          </p:grpSpPr>
          <p:pic>
            <p:nvPicPr>
              <p:cNvPr id="163" name="Picture 162" descr="A blue and black computer chip&#10;&#10;Description automatically generated">
                <a:extLst>
                  <a:ext uri="{FF2B5EF4-FFF2-40B4-BE49-F238E27FC236}">
                    <a16:creationId xmlns:a16="http://schemas.microsoft.com/office/drawing/2014/main" id="{58A9010B-B16A-D6C1-828C-8B80C58091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00105" y="3766254"/>
                <a:ext cx="457200" cy="457200"/>
              </a:xfrm>
              <a:prstGeom prst="rect">
                <a:avLst/>
              </a:prstGeom>
            </p:spPr>
          </p:pic>
          <p:sp>
            <p:nvSpPr>
              <p:cNvPr id="170" name="TextBox 169">
                <a:extLst>
                  <a:ext uri="{FF2B5EF4-FFF2-40B4-BE49-F238E27FC236}">
                    <a16:creationId xmlns:a16="http://schemas.microsoft.com/office/drawing/2014/main" id="{040CD554-7CD0-8EAB-1E72-BF4D790AABDB}"/>
                  </a:ext>
                </a:extLst>
              </p:cNvPr>
              <p:cNvSpPr txBox="1"/>
              <p:nvPr/>
            </p:nvSpPr>
            <p:spPr>
              <a:xfrm>
                <a:off x="9629753" y="3789922"/>
                <a:ext cx="2260030" cy="369332"/>
              </a:xfrm>
              <a:prstGeom prst="rect">
                <a:avLst/>
              </a:prstGeom>
              <a:noFill/>
            </p:spPr>
            <p:txBody>
              <a:bodyPr wrap="square" rtlCol="0">
                <a:spAutoFit/>
              </a:bodyPr>
              <a:lstStyle/>
              <a:p>
                <a:r>
                  <a:rPr lang="en-US" b="1" dirty="0">
                    <a:solidFill>
                      <a:srgbClr val="43507A"/>
                    </a:solidFill>
                    <a:latin typeface="Times New Roman" panose="02020603050405020304" pitchFamily="18" charset="0"/>
                    <a:cs typeface="Times New Roman" panose="02020603050405020304" pitchFamily="18" charset="0"/>
                  </a:rPr>
                  <a:t>Neural Networks</a:t>
                </a:r>
              </a:p>
            </p:txBody>
          </p:sp>
          <p:sp>
            <p:nvSpPr>
              <p:cNvPr id="176" name="TextBox 175">
                <a:extLst>
                  <a:ext uri="{FF2B5EF4-FFF2-40B4-BE49-F238E27FC236}">
                    <a16:creationId xmlns:a16="http://schemas.microsoft.com/office/drawing/2014/main" id="{24F36B85-50F0-764A-CE6C-B94CFA4A940F}"/>
                  </a:ext>
                </a:extLst>
              </p:cNvPr>
              <p:cNvSpPr txBox="1"/>
              <p:nvPr/>
            </p:nvSpPr>
            <p:spPr>
              <a:xfrm>
                <a:off x="9428705" y="4086706"/>
                <a:ext cx="2537646" cy="830997"/>
              </a:xfrm>
              <a:prstGeom prst="rect">
                <a:avLst/>
              </a:prstGeom>
              <a:noFill/>
            </p:spPr>
            <p:txBody>
              <a:bodyPr wrap="square">
                <a:spAutoFit/>
              </a:bodyPr>
              <a:lstStyle/>
              <a:p>
                <a:pPr marL="285750" indent="-285750">
                  <a:buFontTx/>
                  <a:buChar char="-"/>
                </a:pPr>
                <a:r>
                  <a:rPr lang="en-US" sz="1600" dirty="0">
                    <a:solidFill>
                      <a:srgbClr val="8EA0B7"/>
                    </a:solidFill>
                    <a:latin typeface="Times New Roman" panose="02020603050405020304" pitchFamily="18" charset="0"/>
                    <a:cs typeface="Times New Roman" panose="02020603050405020304" pitchFamily="18" charset="0"/>
                  </a:rPr>
                  <a:t>Ground Truth Estimation</a:t>
                </a:r>
              </a:p>
              <a:p>
                <a:pPr marL="285750" indent="-285750">
                  <a:buFontTx/>
                  <a:buChar char="-"/>
                </a:pPr>
                <a:r>
                  <a:rPr lang="en-US" sz="1600" dirty="0">
                    <a:solidFill>
                      <a:srgbClr val="8EA0B7"/>
                    </a:solidFill>
                    <a:latin typeface="Times New Roman" panose="02020603050405020304" pitchFamily="18" charset="0"/>
                    <a:cs typeface="Times New Roman" panose="02020603050405020304" pitchFamily="18" charset="0"/>
                  </a:rPr>
                  <a:t>Unobservable Value Estimation</a:t>
                </a:r>
              </a:p>
            </p:txBody>
          </p:sp>
        </p:grpSp>
        <p:grpSp>
          <p:nvGrpSpPr>
            <p:cNvPr id="14" name="Group 13">
              <a:extLst>
                <a:ext uri="{FF2B5EF4-FFF2-40B4-BE49-F238E27FC236}">
                  <a16:creationId xmlns:a16="http://schemas.microsoft.com/office/drawing/2014/main" id="{C8C967DB-1CCC-82F7-1E53-486E53BEEB05}"/>
                </a:ext>
              </a:extLst>
            </p:cNvPr>
            <p:cNvGrpSpPr/>
            <p:nvPr/>
          </p:nvGrpSpPr>
          <p:grpSpPr>
            <a:xfrm>
              <a:off x="9200105" y="4935079"/>
              <a:ext cx="2924582" cy="921468"/>
              <a:chOff x="9200105" y="4921339"/>
              <a:chExt cx="2924582" cy="921468"/>
            </a:xfrm>
          </p:grpSpPr>
          <p:pic>
            <p:nvPicPr>
              <p:cNvPr id="167" name="Picture 166" descr="A blue circular arrows in a black background&#10;&#10;Description automatically generated">
                <a:extLst>
                  <a:ext uri="{FF2B5EF4-FFF2-40B4-BE49-F238E27FC236}">
                    <a16:creationId xmlns:a16="http://schemas.microsoft.com/office/drawing/2014/main" id="{148749D2-7DD9-4CBC-40CF-A4151B374E3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0105" y="4921339"/>
                <a:ext cx="457200" cy="457200"/>
              </a:xfrm>
              <a:prstGeom prst="rect">
                <a:avLst/>
              </a:prstGeom>
            </p:spPr>
          </p:pic>
          <p:sp>
            <p:nvSpPr>
              <p:cNvPr id="171" name="TextBox 170">
                <a:extLst>
                  <a:ext uri="{FF2B5EF4-FFF2-40B4-BE49-F238E27FC236}">
                    <a16:creationId xmlns:a16="http://schemas.microsoft.com/office/drawing/2014/main" id="{D75B4A8B-FA1A-7391-4790-C81B15082FC8}"/>
                  </a:ext>
                </a:extLst>
              </p:cNvPr>
              <p:cNvSpPr txBox="1"/>
              <p:nvPr/>
            </p:nvSpPr>
            <p:spPr>
              <a:xfrm>
                <a:off x="9629753" y="4925282"/>
                <a:ext cx="2494934" cy="369332"/>
              </a:xfrm>
              <a:prstGeom prst="rect">
                <a:avLst/>
              </a:prstGeom>
              <a:noFill/>
            </p:spPr>
            <p:txBody>
              <a:bodyPr wrap="square" rtlCol="0">
                <a:spAutoFit/>
              </a:bodyPr>
              <a:lstStyle/>
              <a:p>
                <a:r>
                  <a:rPr lang="en-US" b="1" dirty="0">
                    <a:solidFill>
                      <a:srgbClr val="43507A"/>
                    </a:solidFill>
                    <a:latin typeface="Times New Roman" panose="02020603050405020304" pitchFamily="18" charset="0"/>
                    <a:cs typeface="Times New Roman" panose="02020603050405020304" pitchFamily="18" charset="0"/>
                  </a:rPr>
                  <a:t>Bayesian Optimization</a:t>
                </a:r>
              </a:p>
            </p:txBody>
          </p:sp>
          <p:sp>
            <p:nvSpPr>
              <p:cNvPr id="177" name="TextBox 176">
                <a:extLst>
                  <a:ext uri="{FF2B5EF4-FFF2-40B4-BE49-F238E27FC236}">
                    <a16:creationId xmlns:a16="http://schemas.microsoft.com/office/drawing/2014/main" id="{BAF656A1-FA35-4F2D-6DA5-2A1C6DA82964}"/>
                  </a:ext>
                </a:extLst>
              </p:cNvPr>
              <p:cNvSpPr txBox="1"/>
              <p:nvPr/>
            </p:nvSpPr>
            <p:spPr>
              <a:xfrm>
                <a:off x="9435007" y="5258032"/>
                <a:ext cx="2454778" cy="584775"/>
              </a:xfrm>
              <a:prstGeom prst="rect">
                <a:avLst/>
              </a:prstGeom>
              <a:noFill/>
            </p:spPr>
            <p:txBody>
              <a:bodyPr wrap="square">
                <a:spAutoFit/>
              </a:bodyPr>
              <a:lstStyle/>
              <a:p>
                <a:pPr marL="285750" indent="-285750">
                  <a:buFontTx/>
                  <a:buChar char="-"/>
                </a:pPr>
                <a:r>
                  <a:rPr lang="en-US" sz="1600" dirty="0">
                    <a:solidFill>
                      <a:srgbClr val="8EA0B7"/>
                    </a:solidFill>
                    <a:latin typeface="Times New Roman" panose="02020603050405020304" pitchFamily="18" charset="0"/>
                    <a:cs typeface="Times New Roman" panose="02020603050405020304" pitchFamily="18" charset="0"/>
                  </a:rPr>
                  <a:t>Parameter Optimization</a:t>
                </a:r>
              </a:p>
              <a:p>
                <a:pPr marL="285750" indent="-285750">
                  <a:buFontTx/>
                  <a:buChar char="-"/>
                </a:pPr>
                <a:r>
                  <a:rPr lang="en-US" sz="1600" dirty="0">
                    <a:solidFill>
                      <a:srgbClr val="8EA0B7"/>
                    </a:solidFill>
                    <a:latin typeface="Times New Roman" panose="02020603050405020304" pitchFamily="18" charset="0"/>
                    <a:cs typeface="Times New Roman" panose="02020603050405020304" pitchFamily="18" charset="0"/>
                  </a:rPr>
                  <a:t>Fast Convergence</a:t>
                </a:r>
              </a:p>
            </p:txBody>
          </p:sp>
        </p:grpSp>
      </p:grpSp>
    </p:spTree>
    <p:extLst>
      <p:ext uri="{BB962C8B-B14F-4D97-AF65-F5344CB8AC3E}">
        <p14:creationId xmlns:p14="http://schemas.microsoft.com/office/powerpoint/2010/main" val="274077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22</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S</a:t>
            </a:r>
            <a:r>
              <a:rPr lang="en-US" altLang="zh-CN" sz="1200" dirty="0">
                <a:solidFill>
                  <a:schemeClr val="bg1"/>
                </a:solidFill>
                <a:latin typeface="Times New Roman" panose="02020603050405020304" pitchFamily="18" charset="0"/>
                <a:cs typeface="Times New Roman" panose="02020603050405020304" pitchFamily="18" charset="0"/>
              </a:rPr>
              <a:t>mart Adaptive Triggering Mechanism (SATM)</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4" y="499360"/>
            <a:ext cx="5825738"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2-5 S</a:t>
            </a:r>
            <a:r>
              <a:rPr lang="en-US" altLang="zh-CN" sz="2000" b="1" dirty="0">
                <a:solidFill>
                  <a:srgbClr val="43507A"/>
                </a:solidFill>
                <a:latin typeface="Times New Roman" panose="02020603050405020304" pitchFamily="18" charset="0"/>
                <a:cs typeface="Times New Roman" panose="02020603050405020304" pitchFamily="18" charset="0"/>
              </a:rPr>
              <a:t>mart Adaptive Triggering Mechanism (SATM)</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8C9A2820-EC02-1037-C5E4-D2B8FA921DDE}"/>
              </a:ext>
            </a:extLst>
          </p:cNvPr>
          <p:cNvSpPr/>
          <p:nvPr/>
        </p:nvSpPr>
        <p:spPr>
          <a:xfrm>
            <a:off x="302214" y="474625"/>
            <a:ext cx="5919516"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C96ED650-FA4F-9192-0D20-9049189DD71D}"/>
              </a:ext>
            </a:extLst>
          </p:cNvPr>
          <p:cNvSpPr/>
          <p:nvPr/>
        </p:nvSpPr>
        <p:spPr>
          <a:xfrm>
            <a:off x="302213" y="1013707"/>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393610F8-4EF8-C2F7-E682-E5425DCB1A87}"/>
              </a:ext>
            </a:extLst>
          </p:cNvPr>
          <p:cNvSpPr txBox="1"/>
          <p:nvPr/>
        </p:nvSpPr>
        <p:spPr>
          <a:xfrm>
            <a:off x="863011" y="1083114"/>
            <a:ext cx="3541100" cy="400110"/>
          </a:xfrm>
          <a:prstGeom prst="rect">
            <a:avLst/>
          </a:prstGeom>
          <a:noFill/>
        </p:spPr>
        <p:txBody>
          <a:bodyPr wrap="square">
            <a:spAutoFit/>
          </a:bodyPr>
          <a:lstStyle/>
          <a:p>
            <a:r>
              <a:rPr lang="en-US" sz="2000" dirty="0">
                <a:solidFill>
                  <a:srgbClr val="43507A"/>
                </a:solidFill>
                <a:latin typeface="Times New Roman" panose="02020603050405020304" pitchFamily="18" charset="0"/>
                <a:cs typeface="Times New Roman" panose="02020603050405020304" pitchFamily="18" charset="0"/>
              </a:rPr>
              <a:t>C</a:t>
            </a:r>
            <a:r>
              <a:rPr lang="en-US" altLang="zh-CN" sz="2000" dirty="0">
                <a:solidFill>
                  <a:srgbClr val="43507A"/>
                </a:solidFill>
                <a:latin typeface="Times New Roman" panose="02020603050405020304" pitchFamily="18" charset="0"/>
                <a:cs typeface="Times New Roman" panose="02020603050405020304" pitchFamily="18" charset="0"/>
              </a:rPr>
              <a:t>losed Loop Control</a:t>
            </a:r>
            <a:endParaRPr lang="en-US" sz="2000" dirty="0">
              <a:solidFill>
                <a:srgbClr val="43507A"/>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97A15A7B-00F4-3ECC-0B09-70104721B043}"/>
              </a:ext>
            </a:extLst>
          </p:cNvPr>
          <p:cNvSpPr/>
          <p:nvPr/>
        </p:nvSpPr>
        <p:spPr>
          <a:xfrm>
            <a:off x="6127952" y="1011001"/>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6A2EEB5-76CF-E8FB-77D4-7D87F96E1C20}"/>
              </a:ext>
            </a:extLst>
          </p:cNvPr>
          <p:cNvSpPr txBox="1"/>
          <p:nvPr/>
        </p:nvSpPr>
        <p:spPr>
          <a:xfrm>
            <a:off x="6688750" y="1080408"/>
            <a:ext cx="3541100" cy="400110"/>
          </a:xfrm>
          <a:prstGeom prst="rect">
            <a:avLst/>
          </a:prstGeom>
          <a:noFill/>
        </p:spPr>
        <p:txBody>
          <a:bodyPr wrap="square">
            <a:spAutoFit/>
          </a:bodyPr>
          <a:lstStyle/>
          <a:p>
            <a:r>
              <a:rPr lang="en-US" sz="2000" dirty="0">
                <a:solidFill>
                  <a:srgbClr val="43507A"/>
                </a:solidFill>
                <a:latin typeface="Times New Roman" panose="02020603050405020304" pitchFamily="18" charset="0"/>
                <a:cs typeface="Times New Roman" panose="02020603050405020304" pitchFamily="18" charset="0"/>
              </a:rPr>
              <a:t>Multi-Stage Deployment</a:t>
            </a:r>
          </a:p>
        </p:txBody>
      </p:sp>
      <p:pic>
        <p:nvPicPr>
          <p:cNvPr id="26" name="Picture 25" descr="A blue circular arrows in a circle&#10;&#10;Description automatically generated">
            <a:extLst>
              <a:ext uri="{FF2B5EF4-FFF2-40B4-BE49-F238E27FC236}">
                <a16:creationId xmlns:a16="http://schemas.microsoft.com/office/drawing/2014/main" id="{307643C3-985E-6BDE-1DD1-0C0865D938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991" y="1051863"/>
            <a:ext cx="457200" cy="457200"/>
          </a:xfrm>
          <a:prstGeom prst="rect">
            <a:avLst/>
          </a:prstGeom>
        </p:spPr>
      </p:pic>
      <p:pic>
        <p:nvPicPr>
          <p:cNvPr id="28" name="Picture 27" descr="A blue and black symbol&#10;&#10;Description automatically generated with medium confidence">
            <a:extLst>
              <a:ext uri="{FF2B5EF4-FFF2-40B4-BE49-F238E27FC236}">
                <a16:creationId xmlns:a16="http://schemas.microsoft.com/office/drawing/2014/main" id="{9B8D488C-4DFB-DC7B-7487-7BADD2F1D5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1730" y="1051863"/>
            <a:ext cx="457200" cy="457200"/>
          </a:xfrm>
          <a:prstGeom prst="rect">
            <a:avLst/>
          </a:prstGeom>
        </p:spPr>
      </p:pic>
      <p:grpSp>
        <p:nvGrpSpPr>
          <p:cNvPr id="240" name="Group 239">
            <a:extLst>
              <a:ext uri="{FF2B5EF4-FFF2-40B4-BE49-F238E27FC236}">
                <a16:creationId xmlns:a16="http://schemas.microsoft.com/office/drawing/2014/main" id="{F716088A-193F-F949-8EA7-EC89EE2BBF3B}"/>
              </a:ext>
            </a:extLst>
          </p:cNvPr>
          <p:cNvGrpSpPr/>
          <p:nvPr/>
        </p:nvGrpSpPr>
        <p:grpSpPr>
          <a:xfrm>
            <a:off x="523374" y="4842443"/>
            <a:ext cx="4836694" cy="1519066"/>
            <a:chOff x="523374" y="4842443"/>
            <a:chExt cx="4836694" cy="1519066"/>
          </a:xfrm>
        </p:grpSpPr>
        <p:grpSp>
          <p:nvGrpSpPr>
            <p:cNvPr id="208" name="Group 207">
              <a:extLst>
                <a:ext uri="{FF2B5EF4-FFF2-40B4-BE49-F238E27FC236}">
                  <a16:creationId xmlns:a16="http://schemas.microsoft.com/office/drawing/2014/main" id="{4852CC2F-9D47-2DEB-6C2F-4E732750947A}"/>
                </a:ext>
              </a:extLst>
            </p:cNvPr>
            <p:cNvGrpSpPr/>
            <p:nvPr/>
          </p:nvGrpSpPr>
          <p:grpSpPr>
            <a:xfrm>
              <a:off x="523374" y="4842443"/>
              <a:ext cx="4836694" cy="307777"/>
              <a:chOff x="523374" y="4842443"/>
              <a:chExt cx="4836694" cy="307777"/>
            </a:xfrm>
          </p:grpSpPr>
          <p:sp>
            <p:nvSpPr>
              <p:cNvPr id="132" name="TextBox 131">
                <a:extLst>
                  <a:ext uri="{FF2B5EF4-FFF2-40B4-BE49-F238E27FC236}">
                    <a16:creationId xmlns:a16="http://schemas.microsoft.com/office/drawing/2014/main" id="{48C44658-CA38-85BC-DC43-05B5E5125D98}"/>
                  </a:ext>
                </a:extLst>
              </p:cNvPr>
              <p:cNvSpPr txBox="1"/>
              <p:nvPr/>
            </p:nvSpPr>
            <p:spPr>
              <a:xfrm>
                <a:off x="523374" y="4842443"/>
                <a:ext cx="1373843" cy="307777"/>
              </a:xfrm>
              <a:prstGeom prst="rect">
                <a:avLst/>
              </a:prstGeom>
              <a:solidFill>
                <a:schemeClr val="accent1">
                  <a:lumMod val="20000"/>
                  <a:lumOff val="80000"/>
                </a:schemeClr>
              </a:solidFill>
              <a:ln>
                <a:solidFill>
                  <a:srgbClr val="DAE3F5"/>
                </a:solidFill>
              </a:ln>
            </p:spPr>
            <p:txBody>
              <a:bodyPr wrap="square">
                <a:spAutoFit/>
              </a:bodyPr>
              <a:lstStyle/>
              <a:p>
                <a:r>
                  <a:rPr lang="en-US" sz="1400" b="1" dirty="0">
                    <a:solidFill>
                      <a:srgbClr val="43507A"/>
                    </a:solidFill>
                    <a:latin typeface="Times New Roman" panose="02020603050405020304" pitchFamily="18" charset="0"/>
                    <a:cs typeface="Times New Roman" panose="02020603050405020304" pitchFamily="18" charset="0"/>
                  </a:rPr>
                  <a:t>1 E</a:t>
                </a:r>
                <a:r>
                  <a:rPr lang="en-US" altLang="zh-CN" sz="1400" b="1" dirty="0">
                    <a:solidFill>
                      <a:srgbClr val="43507A"/>
                    </a:solidFill>
                    <a:latin typeface="Times New Roman" panose="02020603050405020304" pitchFamily="18" charset="0"/>
                    <a:cs typeface="Times New Roman" panose="02020603050405020304" pitchFamily="18" charset="0"/>
                  </a:rPr>
                  <a:t>nvironment</a:t>
                </a:r>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158" name="TextBox 157">
                <a:extLst>
                  <a:ext uri="{FF2B5EF4-FFF2-40B4-BE49-F238E27FC236}">
                    <a16:creationId xmlns:a16="http://schemas.microsoft.com/office/drawing/2014/main" id="{0D99C8DC-16AE-B74D-BD18-EC4AA23E529B}"/>
                  </a:ext>
                </a:extLst>
              </p:cNvPr>
              <p:cNvSpPr txBox="1"/>
              <p:nvPr/>
            </p:nvSpPr>
            <p:spPr>
              <a:xfrm>
                <a:off x="1897217" y="4842443"/>
                <a:ext cx="3462851" cy="307777"/>
              </a:xfrm>
              <a:prstGeom prst="rect">
                <a:avLst/>
              </a:prstGeom>
              <a:noFill/>
              <a:ln>
                <a:solidFill>
                  <a:srgbClr val="DAE3F5"/>
                </a:solidFill>
              </a:ln>
            </p:spPr>
            <p:txBody>
              <a:bodyPr wrap="square">
                <a:spAutoFit/>
              </a:bodyPr>
              <a:lstStyle/>
              <a:p>
                <a:r>
                  <a:rPr lang="en-US" sz="1400" dirty="0">
                    <a:solidFill>
                      <a:srgbClr val="43507A"/>
                    </a:solidFill>
                    <a:latin typeface="Times New Roman" panose="02020603050405020304" pitchFamily="18" charset="0"/>
                    <a:cs typeface="Times New Roman" panose="02020603050405020304" pitchFamily="18" charset="0"/>
                  </a:rPr>
                  <a:t>structure response under different events</a:t>
                </a:r>
              </a:p>
            </p:txBody>
          </p:sp>
        </p:grpSp>
        <p:grpSp>
          <p:nvGrpSpPr>
            <p:cNvPr id="207" name="Group 206">
              <a:extLst>
                <a:ext uri="{FF2B5EF4-FFF2-40B4-BE49-F238E27FC236}">
                  <a16:creationId xmlns:a16="http://schemas.microsoft.com/office/drawing/2014/main" id="{43913045-165B-4978-D32C-A10B6507FE38}"/>
                </a:ext>
              </a:extLst>
            </p:cNvPr>
            <p:cNvGrpSpPr/>
            <p:nvPr/>
          </p:nvGrpSpPr>
          <p:grpSpPr>
            <a:xfrm>
              <a:off x="523374" y="5243281"/>
              <a:ext cx="4836693" cy="312936"/>
              <a:chOff x="523374" y="5226063"/>
              <a:chExt cx="4836693" cy="312936"/>
            </a:xfrm>
          </p:grpSpPr>
          <p:sp>
            <p:nvSpPr>
              <p:cNvPr id="134" name="TextBox 133">
                <a:extLst>
                  <a:ext uri="{FF2B5EF4-FFF2-40B4-BE49-F238E27FC236}">
                    <a16:creationId xmlns:a16="http://schemas.microsoft.com/office/drawing/2014/main" id="{D62D9FA4-B7DE-BFD7-3B70-EDD590267F53}"/>
                  </a:ext>
                </a:extLst>
              </p:cNvPr>
              <p:cNvSpPr txBox="1"/>
              <p:nvPr/>
            </p:nvSpPr>
            <p:spPr>
              <a:xfrm>
                <a:off x="523374" y="5226063"/>
                <a:ext cx="1373843" cy="307777"/>
              </a:xfrm>
              <a:prstGeom prst="rect">
                <a:avLst/>
              </a:prstGeom>
              <a:solidFill>
                <a:schemeClr val="accent1">
                  <a:lumMod val="20000"/>
                  <a:lumOff val="80000"/>
                </a:schemeClr>
              </a:solidFill>
              <a:ln>
                <a:solidFill>
                  <a:srgbClr val="DAE3F5"/>
                </a:solidFill>
              </a:ln>
            </p:spPr>
            <p:txBody>
              <a:bodyPr wrap="square">
                <a:spAutoFit/>
              </a:bodyPr>
              <a:lstStyle/>
              <a:p>
                <a:r>
                  <a:rPr lang="en-US" sz="1400" b="1" dirty="0">
                    <a:solidFill>
                      <a:srgbClr val="43507A"/>
                    </a:solidFill>
                    <a:latin typeface="Times New Roman" panose="02020603050405020304" pitchFamily="18" charset="0"/>
                    <a:cs typeface="Times New Roman" panose="02020603050405020304" pitchFamily="18" charset="0"/>
                  </a:rPr>
                  <a:t>2 System</a:t>
                </a:r>
              </a:p>
            </p:txBody>
          </p:sp>
          <p:sp>
            <p:nvSpPr>
              <p:cNvPr id="160" name="TextBox 159">
                <a:extLst>
                  <a:ext uri="{FF2B5EF4-FFF2-40B4-BE49-F238E27FC236}">
                    <a16:creationId xmlns:a16="http://schemas.microsoft.com/office/drawing/2014/main" id="{6012E9A1-57F7-A9AE-ED24-7D2243D9E3B2}"/>
                  </a:ext>
                </a:extLst>
              </p:cNvPr>
              <p:cNvSpPr txBox="1"/>
              <p:nvPr/>
            </p:nvSpPr>
            <p:spPr>
              <a:xfrm>
                <a:off x="1897216" y="5231222"/>
                <a:ext cx="3462851" cy="307777"/>
              </a:xfrm>
              <a:prstGeom prst="rect">
                <a:avLst/>
              </a:prstGeom>
              <a:noFill/>
              <a:ln>
                <a:solidFill>
                  <a:srgbClr val="DAE3F5"/>
                </a:solidFill>
              </a:ln>
            </p:spPr>
            <p:txBody>
              <a:bodyPr wrap="square">
                <a:spAutoFit/>
              </a:bodyPr>
              <a:lstStyle/>
              <a:p>
                <a:r>
                  <a:rPr lang="en-US" sz="1400" dirty="0">
                    <a:solidFill>
                      <a:srgbClr val="43507A"/>
                    </a:solidFill>
                    <a:latin typeface="Times New Roman" panose="02020603050405020304" pitchFamily="18" charset="0"/>
                    <a:cs typeface="Times New Roman" panose="02020603050405020304" pitchFamily="18" charset="0"/>
                  </a:rPr>
                  <a:t>triggering mechanism (threshold &amp; duration)</a:t>
                </a:r>
              </a:p>
            </p:txBody>
          </p:sp>
        </p:grpSp>
        <p:grpSp>
          <p:nvGrpSpPr>
            <p:cNvPr id="206" name="Group 205">
              <a:extLst>
                <a:ext uri="{FF2B5EF4-FFF2-40B4-BE49-F238E27FC236}">
                  <a16:creationId xmlns:a16="http://schemas.microsoft.com/office/drawing/2014/main" id="{24118512-963D-D18A-2777-A7F593B90D00}"/>
                </a:ext>
              </a:extLst>
            </p:cNvPr>
            <p:cNvGrpSpPr/>
            <p:nvPr/>
          </p:nvGrpSpPr>
          <p:grpSpPr>
            <a:xfrm>
              <a:off x="523374" y="5649278"/>
              <a:ext cx="4836692" cy="311392"/>
              <a:chOff x="523374" y="5606068"/>
              <a:chExt cx="4836692" cy="311392"/>
            </a:xfrm>
          </p:grpSpPr>
          <p:sp>
            <p:nvSpPr>
              <p:cNvPr id="144" name="TextBox 143">
                <a:extLst>
                  <a:ext uri="{FF2B5EF4-FFF2-40B4-BE49-F238E27FC236}">
                    <a16:creationId xmlns:a16="http://schemas.microsoft.com/office/drawing/2014/main" id="{8952C6B2-5EC1-D5AE-326B-3C702CBAAB9F}"/>
                  </a:ext>
                </a:extLst>
              </p:cNvPr>
              <p:cNvSpPr txBox="1"/>
              <p:nvPr/>
            </p:nvSpPr>
            <p:spPr>
              <a:xfrm>
                <a:off x="523374" y="5609683"/>
                <a:ext cx="1373843" cy="307777"/>
              </a:xfrm>
              <a:prstGeom prst="rect">
                <a:avLst/>
              </a:prstGeom>
              <a:solidFill>
                <a:schemeClr val="accent1">
                  <a:lumMod val="20000"/>
                  <a:lumOff val="80000"/>
                </a:schemeClr>
              </a:solidFill>
              <a:ln>
                <a:solidFill>
                  <a:srgbClr val="DAE3F5"/>
                </a:solidFill>
              </a:ln>
            </p:spPr>
            <p:txBody>
              <a:bodyPr wrap="square">
                <a:spAutoFit/>
              </a:bodyPr>
              <a:lstStyle/>
              <a:p>
                <a:r>
                  <a:rPr lang="en-US" sz="1400" b="1" dirty="0">
                    <a:solidFill>
                      <a:srgbClr val="43507A"/>
                    </a:solidFill>
                    <a:latin typeface="Times New Roman" panose="02020603050405020304" pitchFamily="18" charset="0"/>
                    <a:cs typeface="Times New Roman" panose="02020603050405020304" pitchFamily="18" charset="0"/>
                  </a:rPr>
                  <a:t>3 Estimator</a:t>
                </a:r>
              </a:p>
            </p:txBody>
          </p:sp>
          <p:sp>
            <p:nvSpPr>
              <p:cNvPr id="162" name="TextBox 161">
                <a:extLst>
                  <a:ext uri="{FF2B5EF4-FFF2-40B4-BE49-F238E27FC236}">
                    <a16:creationId xmlns:a16="http://schemas.microsoft.com/office/drawing/2014/main" id="{727BB39E-B978-848C-4ACC-C6ACDD17F78B}"/>
                  </a:ext>
                </a:extLst>
              </p:cNvPr>
              <p:cNvSpPr txBox="1"/>
              <p:nvPr/>
            </p:nvSpPr>
            <p:spPr>
              <a:xfrm>
                <a:off x="1897215" y="5606068"/>
                <a:ext cx="3462851" cy="307777"/>
              </a:xfrm>
              <a:prstGeom prst="rect">
                <a:avLst/>
              </a:prstGeom>
              <a:noFill/>
              <a:ln>
                <a:solidFill>
                  <a:srgbClr val="DAE3F5"/>
                </a:solidFill>
              </a:ln>
            </p:spPr>
            <p:txBody>
              <a:bodyPr wrap="square">
                <a:spAutoFit/>
              </a:bodyPr>
              <a:lstStyle/>
              <a:p>
                <a:r>
                  <a:rPr lang="en-US" sz="1400" dirty="0">
                    <a:solidFill>
                      <a:srgbClr val="43507A"/>
                    </a:solidFill>
                    <a:latin typeface="Times New Roman" panose="02020603050405020304" pitchFamily="18" charset="0"/>
                    <a:cs typeface="Times New Roman" panose="02020603050405020304" pitchFamily="18" charset="0"/>
                  </a:rPr>
                  <a:t>Metric h</a:t>
                </a:r>
                <a:r>
                  <a:rPr lang="en-US" altLang="zh-CN" sz="1400" dirty="0">
                    <a:solidFill>
                      <a:srgbClr val="43507A"/>
                    </a:solidFill>
                    <a:latin typeface="Times New Roman" panose="02020603050405020304" pitchFamily="18" charset="0"/>
                    <a:cs typeface="Times New Roman" panose="02020603050405020304" pitchFamily="18" charset="0"/>
                  </a:rPr>
                  <a:t>armonizing recall &amp; precision</a:t>
                </a:r>
                <a:endParaRPr lang="en-US" sz="1400" dirty="0">
                  <a:solidFill>
                    <a:srgbClr val="43507A"/>
                  </a:solidFill>
                  <a:latin typeface="Times New Roman" panose="02020603050405020304" pitchFamily="18" charset="0"/>
                  <a:cs typeface="Times New Roman" panose="02020603050405020304" pitchFamily="18" charset="0"/>
                </a:endParaRPr>
              </a:p>
            </p:txBody>
          </p:sp>
        </p:grpSp>
        <p:grpSp>
          <p:nvGrpSpPr>
            <p:cNvPr id="205" name="Group 204">
              <a:extLst>
                <a:ext uri="{FF2B5EF4-FFF2-40B4-BE49-F238E27FC236}">
                  <a16:creationId xmlns:a16="http://schemas.microsoft.com/office/drawing/2014/main" id="{B08BFB0A-F373-54A1-BB8B-EE3B6941FE7E}"/>
                </a:ext>
              </a:extLst>
            </p:cNvPr>
            <p:cNvGrpSpPr/>
            <p:nvPr/>
          </p:nvGrpSpPr>
          <p:grpSpPr>
            <a:xfrm>
              <a:off x="523374" y="6053731"/>
              <a:ext cx="4836692" cy="307778"/>
              <a:chOff x="523374" y="5993303"/>
              <a:chExt cx="4836692" cy="307778"/>
            </a:xfrm>
          </p:grpSpPr>
          <p:sp>
            <p:nvSpPr>
              <p:cNvPr id="145" name="TextBox 144">
                <a:extLst>
                  <a:ext uri="{FF2B5EF4-FFF2-40B4-BE49-F238E27FC236}">
                    <a16:creationId xmlns:a16="http://schemas.microsoft.com/office/drawing/2014/main" id="{2E699757-1408-CE63-1B0B-33F1C694BC7E}"/>
                  </a:ext>
                </a:extLst>
              </p:cNvPr>
              <p:cNvSpPr txBox="1"/>
              <p:nvPr/>
            </p:nvSpPr>
            <p:spPr>
              <a:xfrm>
                <a:off x="523374" y="5993304"/>
                <a:ext cx="1373843" cy="307777"/>
              </a:xfrm>
              <a:prstGeom prst="rect">
                <a:avLst/>
              </a:prstGeom>
              <a:solidFill>
                <a:schemeClr val="accent1">
                  <a:lumMod val="20000"/>
                  <a:lumOff val="80000"/>
                </a:schemeClr>
              </a:solidFill>
              <a:ln>
                <a:solidFill>
                  <a:srgbClr val="DAE3F5"/>
                </a:solidFill>
              </a:ln>
            </p:spPr>
            <p:txBody>
              <a:bodyPr wrap="square">
                <a:spAutoFit/>
              </a:bodyPr>
              <a:lstStyle/>
              <a:p>
                <a:r>
                  <a:rPr lang="en-US" sz="1400" b="1" dirty="0">
                    <a:solidFill>
                      <a:srgbClr val="43507A"/>
                    </a:solidFill>
                    <a:latin typeface="Times New Roman" panose="02020603050405020304" pitchFamily="18" charset="0"/>
                    <a:cs typeface="Times New Roman" panose="02020603050405020304" pitchFamily="18" charset="0"/>
                  </a:rPr>
                  <a:t>4 C</a:t>
                </a:r>
                <a:r>
                  <a:rPr lang="en-US" altLang="zh-CN" sz="1400" b="1" dirty="0">
                    <a:solidFill>
                      <a:srgbClr val="43507A"/>
                    </a:solidFill>
                    <a:latin typeface="Times New Roman" panose="02020603050405020304" pitchFamily="18" charset="0"/>
                    <a:cs typeface="Times New Roman" panose="02020603050405020304" pitchFamily="18" charset="0"/>
                  </a:rPr>
                  <a:t>ontroller</a:t>
                </a:r>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164" name="TextBox 163">
                <a:extLst>
                  <a:ext uri="{FF2B5EF4-FFF2-40B4-BE49-F238E27FC236}">
                    <a16:creationId xmlns:a16="http://schemas.microsoft.com/office/drawing/2014/main" id="{98E659DD-3F25-D4C9-68C1-46A4BF640FCD}"/>
                  </a:ext>
                </a:extLst>
              </p:cNvPr>
              <p:cNvSpPr txBox="1"/>
              <p:nvPr/>
            </p:nvSpPr>
            <p:spPr>
              <a:xfrm>
                <a:off x="1897215" y="5993303"/>
                <a:ext cx="3462851" cy="307777"/>
              </a:xfrm>
              <a:prstGeom prst="rect">
                <a:avLst/>
              </a:prstGeom>
              <a:noFill/>
              <a:ln>
                <a:solidFill>
                  <a:srgbClr val="DAE3F5"/>
                </a:solidFill>
              </a:ln>
            </p:spPr>
            <p:txBody>
              <a:bodyPr wrap="square">
                <a:spAutoFit/>
              </a:bodyPr>
              <a:lstStyle/>
              <a:p>
                <a:r>
                  <a:rPr lang="en-US" sz="1400" dirty="0">
                    <a:solidFill>
                      <a:srgbClr val="43507A"/>
                    </a:solidFill>
                    <a:latin typeface="Times New Roman" panose="02020603050405020304" pitchFamily="18" charset="0"/>
                    <a:cs typeface="Times New Roman" panose="02020603050405020304" pitchFamily="18" charset="0"/>
                  </a:rPr>
                  <a:t>Bayesian Optimization </a:t>
                </a:r>
              </a:p>
            </p:txBody>
          </p:sp>
        </p:grpSp>
      </p:grpSp>
      <p:grpSp>
        <p:nvGrpSpPr>
          <p:cNvPr id="237" name="Group 236">
            <a:extLst>
              <a:ext uri="{FF2B5EF4-FFF2-40B4-BE49-F238E27FC236}">
                <a16:creationId xmlns:a16="http://schemas.microsoft.com/office/drawing/2014/main" id="{898E73C7-59A6-112D-0D11-7A9FA9C9822A}"/>
              </a:ext>
            </a:extLst>
          </p:cNvPr>
          <p:cNvGrpSpPr/>
          <p:nvPr/>
        </p:nvGrpSpPr>
        <p:grpSpPr>
          <a:xfrm>
            <a:off x="621669" y="1688776"/>
            <a:ext cx="4947815" cy="2869282"/>
            <a:chOff x="621669" y="1688776"/>
            <a:chExt cx="4947815" cy="2869282"/>
          </a:xfrm>
        </p:grpSpPr>
        <p:grpSp>
          <p:nvGrpSpPr>
            <p:cNvPr id="105" name="Group 104">
              <a:extLst>
                <a:ext uri="{FF2B5EF4-FFF2-40B4-BE49-F238E27FC236}">
                  <a16:creationId xmlns:a16="http://schemas.microsoft.com/office/drawing/2014/main" id="{03A07D87-FE97-29AE-9CE8-4499716F684D}"/>
                </a:ext>
              </a:extLst>
            </p:cNvPr>
            <p:cNvGrpSpPr/>
            <p:nvPr/>
          </p:nvGrpSpPr>
          <p:grpSpPr>
            <a:xfrm>
              <a:off x="1481295" y="1988954"/>
              <a:ext cx="1414593" cy="782369"/>
              <a:chOff x="1192917" y="2050314"/>
              <a:chExt cx="1414593" cy="782369"/>
            </a:xfrm>
          </p:grpSpPr>
          <p:sp>
            <p:nvSpPr>
              <p:cNvPr id="33" name="Rectangle 32">
                <a:extLst>
                  <a:ext uri="{FF2B5EF4-FFF2-40B4-BE49-F238E27FC236}">
                    <a16:creationId xmlns:a16="http://schemas.microsoft.com/office/drawing/2014/main" id="{0529534A-251D-4873-6A11-415FE9779A9F}"/>
                  </a:ext>
                </a:extLst>
              </p:cNvPr>
              <p:cNvSpPr/>
              <p:nvPr/>
            </p:nvSpPr>
            <p:spPr>
              <a:xfrm>
                <a:off x="1192917" y="2050314"/>
                <a:ext cx="1414593" cy="782369"/>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ue building with black background&#10;&#10;Description automatically generated">
                <a:extLst>
                  <a:ext uri="{FF2B5EF4-FFF2-40B4-BE49-F238E27FC236}">
                    <a16:creationId xmlns:a16="http://schemas.microsoft.com/office/drawing/2014/main" id="{561198F0-20ED-E68A-A70B-4A0AC257C9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9142" y="2212898"/>
                <a:ext cx="457200" cy="457200"/>
              </a:xfrm>
              <a:prstGeom prst="rect">
                <a:avLst/>
              </a:prstGeom>
            </p:spPr>
          </p:pic>
        </p:grpSp>
        <p:grpSp>
          <p:nvGrpSpPr>
            <p:cNvPr id="103" name="Group 102">
              <a:extLst>
                <a:ext uri="{FF2B5EF4-FFF2-40B4-BE49-F238E27FC236}">
                  <a16:creationId xmlns:a16="http://schemas.microsoft.com/office/drawing/2014/main" id="{79FF2D75-C85F-412B-6774-D303C3B80BC7}"/>
                </a:ext>
              </a:extLst>
            </p:cNvPr>
            <p:cNvGrpSpPr/>
            <p:nvPr/>
          </p:nvGrpSpPr>
          <p:grpSpPr>
            <a:xfrm>
              <a:off x="3276112" y="3775689"/>
              <a:ext cx="1286570" cy="782369"/>
              <a:chOff x="2987734" y="4156987"/>
              <a:chExt cx="1286570" cy="782369"/>
            </a:xfrm>
          </p:grpSpPr>
          <p:sp>
            <p:nvSpPr>
              <p:cNvPr id="44" name="Rectangle 43">
                <a:extLst>
                  <a:ext uri="{FF2B5EF4-FFF2-40B4-BE49-F238E27FC236}">
                    <a16:creationId xmlns:a16="http://schemas.microsoft.com/office/drawing/2014/main" id="{A3292517-D6D3-758C-9F43-EACCDBE2DC33}"/>
                  </a:ext>
                </a:extLst>
              </p:cNvPr>
              <p:cNvSpPr/>
              <p:nvPr/>
            </p:nvSpPr>
            <p:spPr>
              <a:xfrm>
                <a:off x="2987734" y="4156987"/>
                <a:ext cx="1286570" cy="782369"/>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descr="A blue circle with a graph in the middle&#10;&#10;Description automatically generated">
                <a:extLst>
                  <a:ext uri="{FF2B5EF4-FFF2-40B4-BE49-F238E27FC236}">
                    <a16:creationId xmlns:a16="http://schemas.microsoft.com/office/drawing/2014/main" id="{63CA489D-6434-B652-D144-90EC3BAE8F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0766" y="4319572"/>
                <a:ext cx="457200" cy="457200"/>
              </a:xfrm>
              <a:prstGeom prst="rect">
                <a:avLst/>
              </a:prstGeom>
            </p:spPr>
          </p:pic>
        </p:grpSp>
        <p:cxnSp>
          <p:nvCxnSpPr>
            <p:cNvPr id="50" name="Connector: Elbow 49">
              <a:extLst>
                <a:ext uri="{FF2B5EF4-FFF2-40B4-BE49-F238E27FC236}">
                  <a16:creationId xmlns:a16="http://schemas.microsoft.com/office/drawing/2014/main" id="{4E9E6C01-CE19-EC85-E4D5-9E98D5D59852}"/>
                </a:ext>
              </a:extLst>
            </p:cNvPr>
            <p:cNvCxnSpPr>
              <a:cxnSpLocks/>
              <a:stCxn id="38" idx="3"/>
              <a:endCxn id="44" idx="3"/>
            </p:cNvCxnSpPr>
            <p:nvPr/>
          </p:nvCxnSpPr>
          <p:spPr>
            <a:xfrm flipH="1">
              <a:off x="4562682" y="2572821"/>
              <a:ext cx="654825" cy="1594053"/>
            </a:xfrm>
            <a:prstGeom prst="bentConnector3">
              <a:avLst>
                <a:gd name="adj1" fmla="val -34910"/>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DEB8C21-5A73-3813-400D-8E5656FCCF06}"/>
                </a:ext>
              </a:extLst>
            </p:cNvPr>
            <p:cNvCxnSpPr>
              <a:cxnSpLocks/>
              <a:stCxn id="44" idx="1"/>
              <a:endCxn id="56" idx="1"/>
            </p:cNvCxnSpPr>
            <p:nvPr/>
          </p:nvCxnSpPr>
          <p:spPr>
            <a:xfrm rot="10800000">
              <a:off x="863012" y="3754558"/>
              <a:ext cx="2413101" cy="412317"/>
            </a:xfrm>
            <a:prstGeom prst="bentConnector3">
              <a:avLst>
                <a:gd name="adj1" fmla="val 109473"/>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2316F755-C188-3666-4F50-94774E52E44F}"/>
                </a:ext>
              </a:extLst>
            </p:cNvPr>
            <p:cNvGrpSpPr/>
            <p:nvPr/>
          </p:nvGrpSpPr>
          <p:grpSpPr>
            <a:xfrm>
              <a:off x="863011" y="3168015"/>
              <a:ext cx="1405097" cy="782369"/>
              <a:chOff x="574633" y="3307551"/>
              <a:chExt cx="1405097" cy="782369"/>
            </a:xfrm>
          </p:grpSpPr>
          <p:sp>
            <p:nvSpPr>
              <p:cNvPr id="46" name="Rectangle 45">
                <a:extLst>
                  <a:ext uri="{FF2B5EF4-FFF2-40B4-BE49-F238E27FC236}">
                    <a16:creationId xmlns:a16="http://schemas.microsoft.com/office/drawing/2014/main" id="{E4484FFC-78E0-942A-8287-A87C0FC011EF}"/>
                  </a:ext>
                </a:extLst>
              </p:cNvPr>
              <p:cNvSpPr/>
              <p:nvPr/>
            </p:nvSpPr>
            <p:spPr>
              <a:xfrm>
                <a:off x="693159" y="3307551"/>
                <a:ext cx="1286571" cy="782369"/>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descr="A blue circular arrows in a black background&#10;&#10;Description automatically generated">
                <a:extLst>
                  <a:ext uri="{FF2B5EF4-FFF2-40B4-BE49-F238E27FC236}">
                    <a16:creationId xmlns:a16="http://schemas.microsoft.com/office/drawing/2014/main" id="{2B27B84D-9F51-6633-79D5-8A5EF4D69F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3331" y="3470135"/>
                <a:ext cx="457200" cy="457200"/>
              </a:xfrm>
              <a:prstGeom prst="rect">
                <a:avLst/>
              </a:prstGeom>
            </p:spPr>
          </p:pic>
          <p:sp>
            <p:nvSpPr>
              <p:cNvPr id="56" name="Rectangle 55">
                <a:extLst>
                  <a:ext uri="{FF2B5EF4-FFF2-40B4-BE49-F238E27FC236}">
                    <a16:creationId xmlns:a16="http://schemas.microsoft.com/office/drawing/2014/main" id="{801EC6FD-B1CF-2025-C919-B9065D671875}"/>
                  </a:ext>
                </a:extLst>
              </p:cNvPr>
              <p:cNvSpPr/>
              <p:nvPr/>
            </p:nvSpPr>
            <p:spPr>
              <a:xfrm>
                <a:off x="574633" y="3698737"/>
                <a:ext cx="118527" cy="390711"/>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77EC7FA-856D-B234-D584-4E37ADB4E3B7}"/>
                  </a:ext>
                </a:extLst>
              </p:cNvPr>
              <p:cNvSpPr/>
              <p:nvPr/>
            </p:nvSpPr>
            <p:spPr>
              <a:xfrm>
                <a:off x="574633" y="3307551"/>
                <a:ext cx="118527" cy="390711"/>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1" name="Connector: Elbow 60">
              <a:extLst>
                <a:ext uri="{FF2B5EF4-FFF2-40B4-BE49-F238E27FC236}">
                  <a16:creationId xmlns:a16="http://schemas.microsoft.com/office/drawing/2014/main" id="{1545AAB6-8EF9-A5FF-CB7C-4EBD0FDACA21}"/>
                </a:ext>
              </a:extLst>
            </p:cNvPr>
            <p:cNvCxnSpPr>
              <a:cxnSpLocks/>
              <a:stCxn id="33" idx="1"/>
              <a:endCxn id="60" idx="1"/>
            </p:cNvCxnSpPr>
            <p:nvPr/>
          </p:nvCxnSpPr>
          <p:spPr>
            <a:xfrm rot="10800000" flipV="1">
              <a:off x="863011" y="2380139"/>
              <a:ext cx="618284" cy="983232"/>
            </a:xfrm>
            <a:prstGeom prst="bentConnector3">
              <a:avLst>
                <a:gd name="adj1" fmla="val 136973"/>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E67FC6E6-7F9C-6237-A9FF-C5D7100E1AAA}"/>
                </a:ext>
              </a:extLst>
            </p:cNvPr>
            <p:cNvGrpSpPr/>
            <p:nvPr/>
          </p:nvGrpSpPr>
          <p:grpSpPr>
            <a:xfrm>
              <a:off x="3812410" y="2181634"/>
              <a:ext cx="1405097" cy="782371"/>
              <a:chOff x="3524032" y="2857667"/>
              <a:chExt cx="1405097" cy="782371"/>
            </a:xfrm>
          </p:grpSpPr>
          <p:sp>
            <p:nvSpPr>
              <p:cNvPr id="38" name="Rectangle 37">
                <a:extLst>
                  <a:ext uri="{FF2B5EF4-FFF2-40B4-BE49-F238E27FC236}">
                    <a16:creationId xmlns:a16="http://schemas.microsoft.com/office/drawing/2014/main" id="{12A057E7-212A-2E9A-D61E-DE468D7F8D93}"/>
                  </a:ext>
                </a:extLst>
              </p:cNvPr>
              <p:cNvSpPr/>
              <p:nvPr/>
            </p:nvSpPr>
            <p:spPr>
              <a:xfrm>
                <a:off x="3642559" y="2857669"/>
                <a:ext cx="1286570" cy="782369"/>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A blue line with a black background&#10;&#10;Description automatically generated">
                <a:extLst>
                  <a:ext uri="{FF2B5EF4-FFF2-40B4-BE49-F238E27FC236}">
                    <a16:creationId xmlns:a16="http://schemas.microsoft.com/office/drawing/2014/main" id="{DDD348B3-8EC9-3F13-3D4E-DC4939F6D6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849078" y="2883093"/>
                <a:ext cx="731926" cy="731520"/>
              </a:xfrm>
              <a:prstGeom prst="rect">
                <a:avLst/>
              </a:prstGeom>
            </p:spPr>
          </p:pic>
          <p:sp>
            <p:nvSpPr>
              <p:cNvPr id="64" name="Rectangle 63">
                <a:extLst>
                  <a:ext uri="{FF2B5EF4-FFF2-40B4-BE49-F238E27FC236}">
                    <a16:creationId xmlns:a16="http://schemas.microsoft.com/office/drawing/2014/main" id="{FAA69445-2CD7-4BB8-396F-22B84F957ABA}"/>
                  </a:ext>
                </a:extLst>
              </p:cNvPr>
              <p:cNvSpPr/>
              <p:nvPr/>
            </p:nvSpPr>
            <p:spPr>
              <a:xfrm>
                <a:off x="3524032" y="3248853"/>
                <a:ext cx="118527" cy="390711"/>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D6C4D4B-52CD-E4F0-5875-B0EB37F44D8E}"/>
                  </a:ext>
                </a:extLst>
              </p:cNvPr>
              <p:cNvSpPr/>
              <p:nvPr/>
            </p:nvSpPr>
            <p:spPr>
              <a:xfrm>
                <a:off x="3524032" y="2857667"/>
                <a:ext cx="118527" cy="390711"/>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0" name="Connector: Elbow 69">
              <a:extLst>
                <a:ext uri="{FF2B5EF4-FFF2-40B4-BE49-F238E27FC236}">
                  <a16:creationId xmlns:a16="http://schemas.microsoft.com/office/drawing/2014/main" id="{02799E85-2E5B-F0E3-674D-069527F066A7}"/>
                </a:ext>
              </a:extLst>
            </p:cNvPr>
            <p:cNvCxnSpPr>
              <a:cxnSpLocks/>
              <a:stCxn id="46" idx="3"/>
              <a:endCxn id="64" idx="1"/>
            </p:cNvCxnSpPr>
            <p:nvPr/>
          </p:nvCxnSpPr>
          <p:spPr>
            <a:xfrm flipV="1">
              <a:off x="2268108" y="2768176"/>
              <a:ext cx="1544302" cy="791024"/>
            </a:xfrm>
            <a:prstGeom prst="bentConnector3">
              <a:avLst>
                <a:gd name="adj1" fmla="val 56622"/>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3CA0FF1-9808-732B-92EB-CA4880D0A184}"/>
                </a:ext>
              </a:extLst>
            </p:cNvPr>
            <p:cNvCxnSpPr>
              <a:cxnSpLocks/>
              <a:stCxn id="33" idx="3"/>
              <a:endCxn id="65" idx="1"/>
            </p:cNvCxnSpPr>
            <p:nvPr/>
          </p:nvCxnSpPr>
          <p:spPr>
            <a:xfrm flipV="1">
              <a:off x="2895888" y="2376990"/>
              <a:ext cx="916522" cy="3149"/>
            </a:xfrm>
            <a:prstGeom prst="straightConnector1">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D6E19490-872B-40B2-0CFA-68B613862BC9}"/>
                </a:ext>
              </a:extLst>
            </p:cNvPr>
            <p:cNvSpPr txBox="1"/>
            <p:nvPr/>
          </p:nvSpPr>
          <p:spPr>
            <a:xfrm>
              <a:off x="1479001" y="1688776"/>
              <a:ext cx="1414593" cy="307777"/>
            </a:xfrm>
            <a:prstGeom prst="rect">
              <a:avLst/>
            </a:prstGeom>
            <a:solidFill>
              <a:schemeClr val="accent1">
                <a:lumMod val="20000"/>
                <a:lumOff val="80000"/>
              </a:schemeClr>
            </a:solidFill>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1 E</a:t>
              </a:r>
              <a:r>
                <a:rPr lang="en-US" altLang="zh-CN" sz="1400" b="1" dirty="0">
                  <a:solidFill>
                    <a:srgbClr val="43507A"/>
                  </a:solidFill>
                  <a:latin typeface="Times New Roman" panose="02020603050405020304" pitchFamily="18" charset="0"/>
                  <a:cs typeface="Times New Roman" panose="02020603050405020304" pitchFamily="18" charset="0"/>
                </a:rPr>
                <a:t>nvironment</a:t>
              </a:r>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128" name="TextBox 127">
              <a:extLst>
                <a:ext uri="{FF2B5EF4-FFF2-40B4-BE49-F238E27FC236}">
                  <a16:creationId xmlns:a16="http://schemas.microsoft.com/office/drawing/2014/main" id="{CC45E5DB-69BD-E100-C1D1-DFA7F6C23515}"/>
                </a:ext>
              </a:extLst>
            </p:cNvPr>
            <p:cNvSpPr txBox="1"/>
            <p:nvPr/>
          </p:nvSpPr>
          <p:spPr>
            <a:xfrm>
              <a:off x="3812412" y="1892831"/>
              <a:ext cx="1405096" cy="307777"/>
            </a:xfrm>
            <a:prstGeom prst="rect">
              <a:avLst/>
            </a:prstGeom>
            <a:solidFill>
              <a:schemeClr val="accent1">
                <a:lumMod val="20000"/>
                <a:lumOff val="80000"/>
              </a:schemeClr>
            </a:solidFill>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2 System</a:t>
              </a:r>
            </a:p>
          </p:txBody>
        </p:sp>
        <p:sp>
          <p:nvSpPr>
            <p:cNvPr id="129" name="TextBox 128">
              <a:extLst>
                <a:ext uri="{FF2B5EF4-FFF2-40B4-BE49-F238E27FC236}">
                  <a16:creationId xmlns:a16="http://schemas.microsoft.com/office/drawing/2014/main" id="{0F9D7A71-B179-2ABA-887C-36219FDA6972}"/>
                </a:ext>
              </a:extLst>
            </p:cNvPr>
            <p:cNvSpPr txBox="1"/>
            <p:nvPr/>
          </p:nvSpPr>
          <p:spPr>
            <a:xfrm>
              <a:off x="863014" y="2888944"/>
              <a:ext cx="1405094" cy="307777"/>
            </a:xfrm>
            <a:prstGeom prst="rect">
              <a:avLst/>
            </a:prstGeom>
            <a:solidFill>
              <a:schemeClr val="accent1">
                <a:lumMod val="20000"/>
                <a:lumOff val="80000"/>
              </a:schemeClr>
            </a:solidFill>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4 C</a:t>
              </a:r>
              <a:r>
                <a:rPr lang="en-US" altLang="zh-CN" sz="1400" b="1" dirty="0">
                  <a:solidFill>
                    <a:srgbClr val="43507A"/>
                  </a:solidFill>
                  <a:latin typeface="Times New Roman" panose="02020603050405020304" pitchFamily="18" charset="0"/>
                  <a:cs typeface="Times New Roman" panose="02020603050405020304" pitchFamily="18" charset="0"/>
                </a:rPr>
                <a:t>ontroller</a:t>
              </a:r>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DF013443-CE4B-4BF6-C369-19299B09EDC2}"/>
                </a:ext>
              </a:extLst>
            </p:cNvPr>
            <p:cNvSpPr txBox="1"/>
            <p:nvPr/>
          </p:nvSpPr>
          <p:spPr>
            <a:xfrm>
              <a:off x="3276112" y="3467438"/>
              <a:ext cx="1286570" cy="307777"/>
            </a:xfrm>
            <a:prstGeom prst="rect">
              <a:avLst/>
            </a:prstGeom>
            <a:solidFill>
              <a:schemeClr val="accent1">
                <a:lumMod val="20000"/>
                <a:lumOff val="80000"/>
              </a:schemeClr>
            </a:solidFill>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3 Estimator</a:t>
              </a:r>
            </a:p>
          </p:txBody>
        </p:sp>
        <p:sp>
          <p:nvSpPr>
            <p:cNvPr id="165" name="TextBox 164">
              <a:extLst>
                <a:ext uri="{FF2B5EF4-FFF2-40B4-BE49-F238E27FC236}">
                  <a16:creationId xmlns:a16="http://schemas.microsoft.com/office/drawing/2014/main" id="{19671C60-7B36-A420-D708-C1B2C1AE8795}"/>
                </a:ext>
              </a:extLst>
            </p:cNvPr>
            <p:cNvSpPr txBox="1"/>
            <p:nvPr/>
          </p:nvSpPr>
          <p:spPr>
            <a:xfrm>
              <a:off x="621670" y="2071810"/>
              <a:ext cx="528217"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ref</a:t>
              </a:r>
            </a:p>
          </p:txBody>
        </p:sp>
        <p:sp>
          <p:nvSpPr>
            <p:cNvPr id="166" name="TextBox 165">
              <a:extLst>
                <a:ext uri="{FF2B5EF4-FFF2-40B4-BE49-F238E27FC236}">
                  <a16:creationId xmlns:a16="http://schemas.microsoft.com/office/drawing/2014/main" id="{81BE89F3-8F62-B077-6B15-A9FA177B3786}"/>
                </a:ext>
              </a:extLst>
            </p:cNvPr>
            <p:cNvSpPr txBox="1"/>
            <p:nvPr/>
          </p:nvSpPr>
          <p:spPr>
            <a:xfrm>
              <a:off x="621669" y="4198338"/>
              <a:ext cx="749931"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F-beta</a:t>
              </a:r>
            </a:p>
          </p:txBody>
        </p:sp>
        <p:sp>
          <p:nvSpPr>
            <p:cNvPr id="172" name="TextBox 171">
              <a:extLst>
                <a:ext uri="{FF2B5EF4-FFF2-40B4-BE49-F238E27FC236}">
                  <a16:creationId xmlns:a16="http://schemas.microsoft.com/office/drawing/2014/main" id="{DE9D64E3-B5B1-6EA6-7D78-5E2370CB2192}"/>
                </a:ext>
              </a:extLst>
            </p:cNvPr>
            <p:cNvSpPr txBox="1"/>
            <p:nvPr/>
          </p:nvSpPr>
          <p:spPr>
            <a:xfrm>
              <a:off x="2816005" y="2071810"/>
              <a:ext cx="937142"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response</a:t>
              </a:r>
            </a:p>
          </p:txBody>
        </p:sp>
        <p:sp>
          <p:nvSpPr>
            <p:cNvPr id="174" name="TextBox 173">
              <a:extLst>
                <a:ext uri="{FF2B5EF4-FFF2-40B4-BE49-F238E27FC236}">
                  <a16:creationId xmlns:a16="http://schemas.microsoft.com/office/drawing/2014/main" id="{CD6014C1-CC57-082D-0430-3C18DD8C5B55}"/>
                </a:ext>
              </a:extLst>
            </p:cNvPr>
            <p:cNvSpPr txBox="1"/>
            <p:nvPr/>
          </p:nvSpPr>
          <p:spPr>
            <a:xfrm>
              <a:off x="2133826" y="3234425"/>
              <a:ext cx="1106176" cy="307777"/>
            </a:xfrm>
            <a:prstGeom prst="rect">
              <a:avLst/>
            </a:prstGeom>
            <a:noFill/>
          </p:spPr>
          <p:txBody>
            <a:bodyPr wrap="square" rtlCol="0">
              <a:spAutoFit/>
            </a:bodyPr>
            <a:lstStyle/>
            <a:p>
              <a:pPr algn="ctr"/>
              <a:r>
                <a:rPr lang="en-US" altLang="zh-CN" sz="1400" dirty="0">
                  <a:solidFill>
                    <a:srgbClr val="43507A"/>
                  </a:solidFill>
                  <a:latin typeface="Times New Roman" panose="02020603050405020304" pitchFamily="18" charset="0"/>
                  <a:cs typeface="Times New Roman" panose="02020603050405020304" pitchFamily="18" charset="0"/>
                </a:rPr>
                <a:t>parameters</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185" name="TextBox 184">
              <a:extLst>
                <a:ext uri="{FF2B5EF4-FFF2-40B4-BE49-F238E27FC236}">
                  <a16:creationId xmlns:a16="http://schemas.microsoft.com/office/drawing/2014/main" id="{4F4CE32F-1CC5-8588-6D6A-B7E18C847DB0}"/>
                </a:ext>
              </a:extLst>
            </p:cNvPr>
            <p:cNvSpPr txBox="1"/>
            <p:nvPr/>
          </p:nvSpPr>
          <p:spPr>
            <a:xfrm>
              <a:off x="4519707" y="3902740"/>
              <a:ext cx="1049777" cy="276999"/>
            </a:xfrm>
            <a:prstGeom prst="rect">
              <a:avLst/>
            </a:prstGeom>
            <a:noFill/>
          </p:spPr>
          <p:txBody>
            <a:bodyPr wrap="square" rtlCol="0">
              <a:spAutoFit/>
            </a:bodyPr>
            <a:lstStyle/>
            <a:p>
              <a:pPr algn="ctr"/>
              <a:r>
                <a:rPr lang="en-US" altLang="zh-CN" sz="1200" dirty="0">
                  <a:solidFill>
                    <a:srgbClr val="43507A"/>
                  </a:solidFill>
                  <a:latin typeface="Times New Roman" panose="02020603050405020304" pitchFamily="18" charset="0"/>
                  <a:cs typeface="Times New Roman" panose="02020603050405020304" pitchFamily="18" charset="0"/>
                </a:rPr>
                <a:t>TP/FP/FN</a:t>
              </a:r>
              <a:endParaRPr lang="en-US" sz="1200" dirty="0">
                <a:solidFill>
                  <a:srgbClr val="43507A"/>
                </a:solidFill>
                <a:latin typeface="Times New Roman" panose="02020603050405020304" pitchFamily="18" charset="0"/>
                <a:cs typeface="Times New Roman" panose="02020603050405020304" pitchFamily="18" charset="0"/>
              </a:endParaRPr>
            </a:p>
          </p:txBody>
        </p:sp>
      </p:grpSp>
      <p:grpSp>
        <p:nvGrpSpPr>
          <p:cNvPr id="238" name="Group 237">
            <a:extLst>
              <a:ext uri="{FF2B5EF4-FFF2-40B4-BE49-F238E27FC236}">
                <a16:creationId xmlns:a16="http://schemas.microsoft.com/office/drawing/2014/main" id="{ED51FFD9-E225-C6FA-0C0D-7F8698DCCD2C}"/>
              </a:ext>
            </a:extLst>
          </p:cNvPr>
          <p:cNvGrpSpPr/>
          <p:nvPr/>
        </p:nvGrpSpPr>
        <p:grpSpPr>
          <a:xfrm>
            <a:off x="6922045" y="2141417"/>
            <a:ext cx="3788660" cy="2010961"/>
            <a:chOff x="6922045" y="2141417"/>
            <a:chExt cx="3788660" cy="2010961"/>
          </a:xfrm>
        </p:grpSpPr>
        <p:grpSp>
          <p:nvGrpSpPr>
            <p:cNvPr id="194" name="Group 193">
              <a:extLst>
                <a:ext uri="{FF2B5EF4-FFF2-40B4-BE49-F238E27FC236}">
                  <a16:creationId xmlns:a16="http://schemas.microsoft.com/office/drawing/2014/main" id="{834D375D-9E45-DABA-ABEE-5007EF2374A3}"/>
                </a:ext>
              </a:extLst>
            </p:cNvPr>
            <p:cNvGrpSpPr/>
            <p:nvPr/>
          </p:nvGrpSpPr>
          <p:grpSpPr>
            <a:xfrm>
              <a:off x="6922045" y="2141417"/>
              <a:ext cx="3788660" cy="307777"/>
              <a:chOff x="6922045" y="2376990"/>
              <a:chExt cx="3788660" cy="307777"/>
            </a:xfrm>
          </p:grpSpPr>
          <p:sp>
            <p:nvSpPr>
              <p:cNvPr id="188" name="TextBox 187">
                <a:extLst>
                  <a:ext uri="{FF2B5EF4-FFF2-40B4-BE49-F238E27FC236}">
                    <a16:creationId xmlns:a16="http://schemas.microsoft.com/office/drawing/2014/main" id="{3838BD63-D59E-11F5-7649-4F7CDB118C77}"/>
                  </a:ext>
                </a:extLst>
              </p:cNvPr>
              <p:cNvSpPr txBox="1"/>
              <p:nvPr/>
            </p:nvSpPr>
            <p:spPr>
              <a:xfrm>
                <a:off x="6922045" y="2376990"/>
                <a:ext cx="1309651" cy="307777"/>
              </a:xfrm>
              <a:prstGeom prst="rect">
                <a:avLst/>
              </a:prstGeom>
              <a:solidFill>
                <a:schemeClr val="accent1">
                  <a:lumMod val="20000"/>
                  <a:lumOff val="80000"/>
                </a:schemeClr>
              </a:solidFill>
              <a:ln>
                <a:solidFill>
                  <a:srgbClr val="DAE3F5"/>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Stage I</a:t>
                </a:r>
              </a:p>
            </p:txBody>
          </p:sp>
          <p:sp>
            <p:nvSpPr>
              <p:cNvPr id="189" name="TextBox 188">
                <a:extLst>
                  <a:ext uri="{FF2B5EF4-FFF2-40B4-BE49-F238E27FC236}">
                    <a16:creationId xmlns:a16="http://schemas.microsoft.com/office/drawing/2014/main" id="{4DCEC078-BD07-1EE7-3E86-4157D27F1810}"/>
                  </a:ext>
                </a:extLst>
              </p:cNvPr>
              <p:cNvSpPr txBox="1"/>
              <p:nvPr/>
            </p:nvSpPr>
            <p:spPr>
              <a:xfrm>
                <a:off x="8231696" y="2376990"/>
                <a:ext cx="2479009" cy="307777"/>
              </a:xfrm>
              <a:prstGeom prst="rect">
                <a:avLst/>
              </a:prstGeom>
              <a:noFill/>
              <a:ln>
                <a:solidFill>
                  <a:srgbClr val="DAE3F5"/>
                </a:solidFill>
              </a:ln>
            </p:spPr>
            <p:txBody>
              <a:bodyPr wrap="square">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Initialization</a:t>
                </a:r>
              </a:p>
            </p:txBody>
          </p:sp>
        </p:grpSp>
        <p:grpSp>
          <p:nvGrpSpPr>
            <p:cNvPr id="195" name="Group 194">
              <a:extLst>
                <a:ext uri="{FF2B5EF4-FFF2-40B4-BE49-F238E27FC236}">
                  <a16:creationId xmlns:a16="http://schemas.microsoft.com/office/drawing/2014/main" id="{EE2DAE06-470F-E8BD-3FEB-10DE18E8DD4E}"/>
                </a:ext>
              </a:extLst>
            </p:cNvPr>
            <p:cNvGrpSpPr/>
            <p:nvPr/>
          </p:nvGrpSpPr>
          <p:grpSpPr>
            <a:xfrm>
              <a:off x="6922045" y="2993008"/>
              <a:ext cx="3788660" cy="307777"/>
              <a:chOff x="6922045" y="2966860"/>
              <a:chExt cx="3788660" cy="307777"/>
            </a:xfrm>
          </p:grpSpPr>
          <p:sp>
            <p:nvSpPr>
              <p:cNvPr id="190" name="TextBox 189">
                <a:extLst>
                  <a:ext uri="{FF2B5EF4-FFF2-40B4-BE49-F238E27FC236}">
                    <a16:creationId xmlns:a16="http://schemas.microsoft.com/office/drawing/2014/main" id="{FC7F5706-4B83-E74F-B87E-40603F3C4EDA}"/>
                  </a:ext>
                </a:extLst>
              </p:cNvPr>
              <p:cNvSpPr txBox="1"/>
              <p:nvPr/>
            </p:nvSpPr>
            <p:spPr>
              <a:xfrm>
                <a:off x="6922045" y="2966860"/>
                <a:ext cx="1309651" cy="307777"/>
              </a:xfrm>
              <a:prstGeom prst="rect">
                <a:avLst/>
              </a:prstGeom>
              <a:solidFill>
                <a:schemeClr val="accent1">
                  <a:lumMod val="20000"/>
                  <a:lumOff val="80000"/>
                </a:schemeClr>
              </a:solidFill>
              <a:ln>
                <a:solidFill>
                  <a:srgbClr val="DAE3F5"/>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Stage II</a:t>
                </a:r>
              </a:p>
            </p:txBody>
          </p:sp>
          <p:sp>
            <p:nvSpPr>
              <p:cNvPr id="191" name="TextBox 190">
                <a:extLst>
                  <a:ext uri="{FF2B5EF4-FFF2-40B4-BE49-F238E27FC236}">
                    <a16:creationId xmlns:a16="http://schemas.microsoft.com/office/drawing/2014/main" id="{23731135-0822-1112-2A2D-E61A4EF1DECB}"/>
                  </a:ext>
                </a:extLst>
              </p:cNvPr>
              <p:cNvSpPr txBox="1"/>
              <p:nvPr/>
            </p:nvSpPr>
            <p:spPr>
              <a:xfrm>
                <a:off x="8231696" y="2966860"/>
                <a:ext cx="2479009" cy="307777"/>
              </a:xfrm>
              <a:prstGeom prst="rect">
                <a:avLst/>
              </a:prstGeom>
              <a:noFill/>
              <a:ln>
                <a:solidFill>
                  <a:srgbClr val="DAE3F5"/>
                </a:solidFill>
              </a:ln>
            </p:spPr>
            <p:txBody>
              <a:bodyPr wrap="square">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Digital Space Optimization</a:t>
                </a:r>
              </a:p>
            </p:txBody>
          </p:sp>
        </p:grpSp>
        <p:grpSp>
          <p:nvGrpSpPr>
            <p:cNvPr id="196" name="Group 195">
              <a:extLst>
                <a:ext uri="{FF2B5EF4-FFF2-40B4-BE49-F238E27FC236}">
                  <a16:creationId xmlns:a16="http://schemas.microsoft.com/office/drawing/2014/main" id="{71E58FA2-5D50-F4F4-DF09-5FA500CD00FB}"/>
                </a:ext>
              </a:extLst>
            </p:cNvPr>
            <p:cNvGrpSpPr/>
            <p:nvPr/>
          </p:nvGrpSpPr>
          <p:grpSpPr>
            <a:xfrm>
              <a:off x="6922045" y="3844601"/>
              <a:ext cx="3788660" cy="307777"/>
              <a:chOff x="6922045" y="3571463"/>
              <a:chExt cx="3788660" cy="307777"/>
            </a:xfrm>
          </p:grpSpPr>
          <p:sp>
            <p:nvSpPr>
              <p:cNvPr id="192" name="TextBox 191">
                <a:extLst>
                  <a:ext uri="{FF2B5EF4-FFF2-40B4-BE49-F238E27FC236}">
                    <a16:creationId xmlns:a16="http://schemas.microsoft.com/office/drawing/2014/main" id="{34AEEC22-183D-9392-495F-30B6427B9053}"/>
                  </a:ext>
                </a:extLst>
              </p:cNvPr>
              <p:cNvSpPr txBox="1"/>
              <p:nvPr/>
            </p:nvSpPr>
            <p:spPr>
              <a:xfrm>
                <a:off x="6922045" y="3571463"/>
                <a:ext cx="1309651" cy="307777"/>
              </a:xfrm>
              <a:prstGeom prst="rect">
                <a:avLst/>
              </a:prstGeom>
              <a:solidFill>
                <a:schemeClr val="accent1">
                  <a:lumMod val="20000"/>
                  <a:lumOff val="80000"/>
                </a:schemeClr>
              </a:solidFill>
              <a:ln>
                <a:solidFill>
                  <a:srgbClr val="DAE3F5"/>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Stage III</a:t>
                </a:r>
              </a:p>
            </p:txBody>
          </p:sp>
          <p:sp>
            <p:nvSpPr>
              <p:cNvPr id="193" name="TextBox 192">
                <a:extLst>
                  <a:ext uri="{FF2B5EF4-FFF2-40B4-BE49-F238E27FC236}">
                    <a16:creationId xmlns:a16="http://schemas.microsoft.com/office/drawing/2014/main" id="{CD10D68B-1B35-9E90-986A-9887052C309A}"/>
                  </a:ext>
                </a:extLst>
              </p:cNvPr>
              <p:cNvSpPr txBox="1"/>
              <p:nvPr/>
            </p:nvSpPr>
            <p:spPr>
              <a:xfrm>
                <a:off x="8231696" y="3571463"/>
                <a:ext cx="2479009" cy="307777"/>
              </a:xfrm>
              <a:prstGeom prst="rect">
                <a:avLst/>
              </a:prstGeom>
              <a:noFill/>
              <a:ln>
                <a:solidFill>
                  <a:srgbClr val="DAE3F5"/>
                </a:solidFill>
              </a:ln>
            </p:spPr>
            <p:txBody>
              <a:bodyPr wrap="square">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Real World Optimization</a:t>
                </a:r>
              </a:p>
            </p:txBody>
          </p:sp>
        </p:grpSp>
        <p:sp>
          <p:nvSpPr>
            <p:cNvPr id="197" name="Arrow: Down 196">
              <a:extLst>
                <a:ext uri="{FF2B5EF4-FFF2-40B4-BE49-F238E27FC236}">
                  <a16:creationId xmlns:a16="http://schemas.microsoft.com/office/drawing/2014/main" id="{E715B7A1-7C39-5C26-5F06-5CD350F3CF41}"/>
                </a:ext>
              </a:extLst>
            </p:cNvPr>
            <p:cNvSpPr/>
            <p:nvPr/>
          </p:nvSpPr>
          <p:spPr>
            <a:xfrm>
              <a:off x="8728910" y="2619515"/>
              <a:ext cx="216569" cy="203172"/>
            </a:xfrm>
            <a:prstGeom prst="downArrow">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8" name="Arrow: Down 197">
              <a:extLst>
                <a:ext uri="{FF2B5EF4-FFF2-40B4-BE49-F238E27FC236}">
                  <a16:creationId xmlns:a16="http://schemas.microsoft.com/office/drawing/2014/main" id="{D164D8D0-063A-0069-5276-742B0657E273}"/>
                </a:ext>
              </a:extLst>
            </p:cNvPr>
            <p:cNvSpPr/>
            <p:nvPr/>
          </p:nvSpPr>
          <p:spPr>
            <a:xfrm>
              <a:off x="8728910" y="3471106"/>
              <a:ext cx="216569" cy="203172"/>
            </a:xfrm>
            <a:prstGeom prst="downArrow">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239" name="Group 238">
            <a:extLst>
              <a:ext uri="{FF2B5EF4-FFF2-40B4-BE49-F238E27FC236}">
                <a16:creationId xmlns:a16="http://schemas.microsoft.com/office/drawing/2014/main" id="{CDD370F2-5A14-EB2F-F212-C54BA7CCC464}"/>
              </a:ext>
            </a:extLst>
          </p:cNvPr>
          <p:cNvGrpSpPr/>
          <p:nvPr/>
        </p:nvGrpSpPr>
        <p:grpSpPr>
          <a:xfrm>
            <a:off x="6127952" y="4840633"/>
            <a:ext cx="5672502" cy="1518008"/>
            <a:chOff x="6127952" y="4840633"/>
            <a:chExt cx="5672502" cy="1518008"/>
          </a:xfrm>
        </p:grpSpPr>
        <p:grpSp>
          <p:nvGrpSpPr>
            <p:cNvPr id="226" name="Group 225">
              <a:extLst>
                <a:ext uri="{FF2B5EF4-FFF2-40B4-BE49-F238E27FC236}">
                  <a16:creationId xmlns:a16="http://schemas.microsoft.com/office/drawing/2014/main" id="{89482AED-51F4-8252-0978-D3FBFE0ACAAC}"/>
                </a:ext>
              </a:extLst>
            </p:cNvPr>
            <p:cNvGrpSpPr/>
            <p:nvPr/>
          </p:nvGrpSpPr>
          <p:grpSpPr>
            <a:xfrm>
              <a:off x="6127952" y="4842443"/>
              <a:ext cx="1781368" cy="1516198"/>
              <a:chOff x="6127952" y="4842443"/>
              <a:chExt cx="1781368" cy="1516198"/>
            </a:xfrm>
          </p:grpSpPr>
          <p:grpSp>
            <p:nvGrpSpPr>
              <p:cNvPr id="209" name="Group 208">
                <a:extLst>
                  <a:ext uri="{FF2B5EF4-FFF2-40B4-BE49-F238E27FC236}">
                    <a16:creationId xmlns:a16="http://schemas.microsoft.com/office/drawing/2014/main" id="{4E6157EE-85B7-A094-5623-9B4F4AF4788C}"/>
                  </a:ext>
                </a:extLst>
              </p:cNvPr>
              <p:cNvGrpSpPr/>
              <p:nvPr/>
            </p:nvGrpSpPr>
            <p:grpSpPr>
              <a:xfrm>
                <a:off x="6127954" y="4842443"/>
                <a:ext cx="1781366" cy="1516198"/>
                <a:chOff x="6450330" y="4842443"/>
                <a:chExt cx="1781366" cy="1516198"/>
              </a:xfrm>
            </p:grpSpPr>
            <p:sp>
              <p:nvSpPr>
                <p:cNvPr id="201" name="TextBox 200">
                  <a:extLst>
                    <a:ext uri="{FF2B5EF4-FFF2-40B4-BE49-F238E27FC236}">
                      <a16:creationId xmlns:a16="http://schemas.microsoft.com/office/drawing/2014/main" id="{15F5230D-0B1D-0E39-503F-925BD6834872}"/>
                    </a:ext>
                  </a:extLst>
                </p:cNvPr>
                <p:cNvSpPr txBox="1"/>
                <p:nvPr/>
              </p:nvSpPr>
              <p:spPr>
                <a:xfrm>
                  <a:off x="6450330" y="4842443"/>
                  <a:ext cx="1781364" cy="307777"/>
                </a:xfrm>
                <a:prstGeom prst="rect">
                  <a:avLst/>
                </a:prstGeom>
                <a:solidFill>
                  <a:schemeClr val="accent1">
                    <a:lumMod val="20000"/>
                    <a:lumOff val="80000"/>
                  </a:schemeClr>
                </a:solidFill>
                <a:ln>
                  <a:solidFill>
                    <a:srgbClr val="DAE3F5"/>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Stage I</a:t>
                  </a:r>
                </a:p>
              </p:txBody>
            </p:sp>
            <p:sp>
              <p:nvSpPr>
                <p:cNvPr id="204" name="Rectangle 203">
                  <a:extLst>
                    <a:ext uri="{FF2B5EF4-FFF2-40B4-BE49-F238E27FC236}">
                      <a16:creationId xmlns:a16="http://schemas.microsoft.com/office/drawing/2014/main" id="{09B51532-0F7D-5C9A-4618-6F01A030C58A}"/>
                    </a:ext>
                  </a:extLst>
                </p:cNvPr>
                <p:cNvSpPr/>
                <p:nvPr/>
              </p:nvSpPr>
              <p:spPr>
                <a:xfrm>
                  <a:off x="6450330" y="5150221"/>
                  <a:ext cx="1781366" cy="1208420"/>
                </a:xfrm>
                <a:prstGeom prst="rect">
                  <a:avLst/>
                </a:prstGeom>
                <a:noFill/>
                <a:ln>
                  <a:solidFill>
                    <a:srgbClr val="DAE3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TextBox 216">
                <a:extLst>
                  <a:ext uri="{FF2B5EF4-FFF2-40B4-BE49-F238E27FC236}">
                    <a16:creationId xmlns:a16="http://schemas.microsoft.com/office/drawing/2014/main" id="{736998E2-F0CE-30E1-4B27-C66B3A53C318}"/>
                  </a:ext>
                </a:extLst>
              </p:cNvPr>
              <p:cNvSpPr txBox="1"/>
              <p:nvPr/>
            </p:nvSpPr>
            <p:spPr>
              <a:xfrm>
                <a:off x="6127952" y="5210597"/>
                <a:ext cx="1781366" cy="954107"/>
              </a:xfrm>
              <a:prstGeom prst="rect">
                <a:avLst/>
              </a:prstGeom>
              <a:noFill/>
            </p:spPr>
            <p:txBody>
              <a:bodyPr wrap="square" rtlCol="0">
                <a:spAutoFit/>
              </a:bodyPr>
              <a:lstStyle/>
              <a:p>
                <a:pPr marL="285750" indent="-285750">
                  <a:buFont typeface="Wingdings" panose="05000000000000000000" pitchFamily="2" charset="2"/>
                  <a:buChar char="§"/>
                </a:pPr>
                <a:r>
                  <a:rPr lang="en-US" sz="1400" b="1" dirty="0">
                    <a:solidFill>
                      <a:srgbClr val="43507A"/>
                    </a:solidFill>
                    <a:latin typeface="Times New Roman" panose="02020603050405020304" pitchFamily="18" charset="0"/>
                    <a:cs typeface="Times New Roman" panose="02020603050405020304" pitchFamily="18" charset="0"/>
                  </a:rPr>
                  <a:t>d</a:t>
                </a:r>
                <a:r>
                  <a:rPr lang="en-US" altLang="zh-CN" sz="1400" b="1" dirty="0">
                    <a:solidFill>
                      <a:srgbClr val="43507A"/>
                    </a:solidFill>
                    <a:latin typeface="Times New Roman" panose="02020603050405020304" pitchFamily="18" charset="0"/>
                    <a:cs typeface="Times New Roman" panose="02020603050405020304" pitchFamily="18" charset="0"/>
                  </a:rPr>
                  <a:t>ata synthesizing </a:t>
                </a:r>
                <a:r>
                  <a:rPr lang="en-US" altLang="zh-CN" sz="1400" dirty="0">
                    <a:solidFill>
                      <a:srgbClr val="43507A"/>
                    </a:solidFill>
                    <a:latin typeface="Times New Roman" panose="02020603050405020304" pitchFamily="18" charset="0"/>
                    <a:cs typeface="Times New Roman" panose="02020603050405020304" pitchFamily="18" charset="0"/>
                  </a:rPr>
                  <a:t>using digital twin</a:t>
                </a:r>
              </a:p>
              <a:p>
                <a:pPr marL="285750" indent="-285750">
                  <a:buFont typeface="Wingdings" panose="05000000000000000000" pitchFamily="2" charset="2"/>
                  <a:buChar char="§"/>
                </a:pPr>
                <a:r>
                  <a:rPr lang="en-US" sz="1400" dirty="0">
                    <a:solidFill>
                      <a:srgbClr val="43507A"/>
                    </a:solidFill>
                    <a:latin typeface="Times New Roman" panose="02020603050405020304" pitchFamily="18" charset="0"/>
                    <a:cs typeface="Times New Roman" panose="02020603050405020304" pitchFamily="18" charset="0"/>
                  </a:rPr>
                  <a:t>neural network training</a:t>
                </a:r>
              </a:p>
            </p:txBody>
          </p:sp>
        </p:grpSp>
        <p:grpSp>
          <p:nvGrpSpPr>
            <p:cNvPr id="227" name="Group 226">
              <a:extLst>
                <a:ext uri="{FF2B5EF4-FFF2-40B4-BE49-F238E27FC236}">
                  <a16:creationId xmlns:a16="http://schemas.microsoft.com/office/drawing/2014/main" id="{B598B62E-56F5-B84E-0629-0E2C62E57704}"/>
                </a:ext>
              </a:extLst>
            </p:cNvPr>
            <p:cNvGrpSpPr/>
            <p:nvPr/>
          </p:nvGrpSpPr>
          <p:grpSpPr>
            <a:xfrm>
              <a:off x="10019086" y="4840633"/>
              <a:ext cx="1781368" cy="1516198"/>
              <a:chOff x="6127952" y="4842443"/>
              <a:chExt cx="1781368" cy="1516198"/>
            </a:xfrm>
          </p:grpSpPr>
          <p:grpSp>
            <p:nvGrpSpPr>
              <p:cNvPr id="228" name="Group 227">
                <a:extLst>
                  <a:ext uri="{FF2B5EF4-FFF2-40B4-BE49-F238E27FC236}">
                    <a16:creationId xmlns:a16="http://schemas.microsoft.com/office/drawing/2014/main" id="{F8BC09D5-45D1-25EC-3BCD-FA7546409D98}"/>
                  </a:ext>
                </a:extLst>
              </p:cNvPr>
              <p:cNvGrpSpPr/>
              <p:nvPr/>
            </p:nvGrpSpPr>
            <p:grpSpPr>
              <a:xfrm>
                <a:off x="6127954" y="4842443"/>
                <a:ext cx="1781366" cy="1516198"/>
                <a:chOff x="6450330" y="4842443"/>
                <a:chExt cx="1781366" cy="1516198"/>
              </a:xfrm>
            </p:grpSpPr>
            <p:sp>
              <p:nvSpPr>
                <p:cNvPr id="230" name="TextBox 229">
                  <a:extLst>
                    <a:ext uri="{FF2B5EF4-FFF2-40B4-BE49-F238E27FC236}">
                      <a16:creationId xmlns:a16="http://schemas.microsoft.com/office/drawing/2014/main" id="{91A5B7D0-5912-D3B8-07B4-FE9E0F842B79}"/>
                    </a:ext>
                  </a:extLst>
                </p:cNvPr>
                <p:cNvSpPr txBox="1"/>
                <p:nvPr/>
              </p:nvSpPr>
              <p:spPr>
                <a:xfrm>
                  <a:off x="6450330" y="4842443"/>
                  <a:ext cx="1781366" cy="307777"/>
                </a:xfrm>
                <a:prstGeom prst="rect">
                  <a:avLst/>
                </a:prstGeom>
                <a:solidFill>
                  <a:schemeClr val="accent1">
                    <a:lumMod val="20000"/>
                    <a:lumOff val="80000"/>
                  </a:schemeClr>
                </a:solidFill>
                <a:ln>
                  <a:solidFill>
                    <a:srgbClr val="DAE3F5"/>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Stage III</a:t>
                  </a:r>
                </a:p>
              </p:txBody>
            </p:sp>
            <p:sp>
              <p:nvSpPr>
                <p:cNvPr id="231" name="Rectangle 230">
                  <a:extLst>
                    <a:ext uri="{FF2B5EF4-FFF2-40B4-BE49-F238E27FC236}">
                      <a16:creationId xmlns:a16="http://schemas.microsoft.com/office/drawing/2014/main" id="{82A0C969-D2CA-BB46-1B33-3C7426593A71}"/>
                    </a:ext>
                  </a:extLst>
                </p:cNvPr>
                <p:cNvSpPr/>
                <p:nvPr/>
              </p:nvSpPr>
              <p:spPr>
                <a:xfrm>
                  <a:off x="6450330" y="5150221"/>
                  <a:ext cx="1781366" cy="1208420"/>
                </a:xfrm>
                <a:prstGeom prst="rect">
                  <a:avLst/>
                </a:prstGeom>
                <a:noFill/>
                <a:ln>
                  <a:solidFill>
                    <a:srgbClr val="DAE3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TextBox 228">
                <a:extLst>
                  <a:ext uri="{FF2B5EF4-FFF2-40B4-BE49-F238E27FC236}">
                    <a16:creationId xmlns:a16="http://schemas.microsoft.com/office/drawing/2014/main" id="{B35EB828-4C38-1EF4-2745-971E6EAF33E3}"/>
                  </a:ext>
                </a:extLst>
              </p:cNvPr>
              <p:cNvSpPr txBox="1"/>
              <p:nvPr/>
            </p:nvSpPr>
            <p:spPr>
              <a:xfrm>
                <a:off x="6127952" y="5210597"/>
                <a:ext cx="1781366" cy="738664"/>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rgbClr val="43507A"/>
                    </a:solidFill>
                    <a:latin typeface="Times New Roman" panose="02020603050405020304" pitchFamily="18" charset="0"/>
                    <a:cs typeface="Times New Roman" panose="02020603050405020304" pitchFamily="18" charset="0"/>
                  </a:rPr>
                  <a:t>onboard </a:t>
                </a:r>
                <a:r>
                  <a:rPr lang="en-US" sz="1400" b="1" dirty="0">
                    <a:solidFill>
                      <a:srgbClr val="43507A"/>
                    </a:solidFill>
                    <a:latin typeface="Times New Roman" panose="02020603050405020304" pitchFamily="18" charset="0"/>
                    <a:cs typeface="Times New Roman" panose="02020603050405020304" pitchFamily="18" charset="0"/>
                  </a:rPr>
                  <a:t>fine-tuning</a:t>
                </a:r>
                <a:r>
                  <a:rPr lang="en-US" sz="1400" dirty="0">
                    <a:solidFill>
                      <a:srgbClr val="43507A"/>
                    </a:solidFill>
                    <a:latin typeface="Times New Roman" panose="02020603050405020304" pitchFamily="18" charset="0"/>
                    <a:cs typeface="Times New Roman" panose="02020603050405020304" pitchFamily="18" charset="0"/>
                  </a:rPr>
                  <a:t> using edge intelligence</a:t>
                </a:r>
              </a:p>
            </p:txBody>
          </p:sp>
        </p:grpSp>
        <p:grpSp>
          <p:nvGrpSpPr>
            <p:cNvPr id="232" name="Group 231">
              <a:extLst>
                <a:ext uri="{FF2B5EF4-FFF2-40B4-BE49-F238E27FC236}">
                  <a16:creationId xmlns:a16="http://schemas.microsoft.com/office/drawing/2014/main" id="{8E325221-8186-7B93-9874-34CCDC5E4F23}"/>
                </a:ext>
              </a:extLst>
            </p:cNvPr>
            <p:cNvGrpSpPr/>
            <p:nvPr/>
          </p:nvGrpSpPr>
          <p:grpSpPr>
            <a:xfrm>
              <a:off x="8073519" y="4840633"/>
              <a:ext cx="1781368" cy="1516198"/>
              <a:chOff x="6127952" y="4842443"/>
              <a:chExt cx="1781368" cy="1516198"/>
            </a:xfrm>
          </p:grpSpPr>
          <p:grpSp>
            <p:nvGrpSpPr>
              <p:cNvPr id="233" name="Group 232">
                <a:extLst>
                  <a:ext uri="{FF2B5EF4-FFF2-40B4-BE49-F238E27FC236}">
                    <a16:creationId xmlns:a16="http://schemas.microsoft.com/office/drawing/2014/main" id="{7AA024B5-8F5B-7008-33DF-B99D56233183}"/>
                  </a:ext>
                </a:extLst>
              </p:cNvPr>
              <p:cNvGrpSpPr/>
              <p:nvPr/>
            </p:nvGrpSpPr>
            <p:grpSpPr>
              <a:xfrm>
                <a:off x="6127954" y="4842443"/>
                <a:ext cx="1781366" cy="1516198"/>
                <a:chOff x="6450330" y="4842443"/>
                <a:chExt cx="1781366" cy="1516198"/>
              </a:xfrm>
            </p:grpSpPr>
            <p:sp>
              <p:nvSpPr>
                <p:cNvPr id="235" name="TextBox 234">
                  <a:extLst>
                    <a:ext uri="{FF2B5EF4-FFF2-40B4-BE49-F238E27FC236}">
                      <a16:creationId xmlns:a16="http://schemas.microsoft.com/office/drawing/2014/main" id="{A91F19C4-46E5-3963-3FAF-833744D2249F}"/>
                    </a:ext>
                  </a:extLst>
                </p:cNvPr>
                <p:cNvSpPr txBox="1"/>
                <p:nvPr/>
              </p:nvSpPr>
              <p:spPr>
                <a:xfrm>
                  <a:off x="6450330" y="4842443"/>
                  <a:ext cx="1781364" cy="307777"/>
                </a:xfrm>
                <a:prstGeom prst="rect">
                  <a:avLst/>
                </a:prstGeom>
                <a:solidFill>
                  <a:schemeClr val="accent1">
                    <a:lumMod val="20000"/>
                    <a:lumOff val="80000"/>
                  </a:schemeClr>
                </a:solidFill>
                <a:ln>
                  <a:solidFill>
                    <a:srgbClr val="DAE3F5"/>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Stage II</a:t>
                  </a:r>
                </a:p>
              </p:txBody>
            </p:sp>
            <p:sp>
              <p:nvSpPr>
                <p:cNvPr id="236" name="Rectangle 235">
                  <a:extLst>
                    <a:ext uri="{FF2B5EF4-FFF2-40B4-BE49-F238E27FC236}">
                      <a16:creationId xmlns:a16="http://schemas.microsoft.com/office/drawing/2014/main" id="{43E36D12-F7E3-FC17-5231-8A41480645E6}"/>
                    </a:ext>
                  </a:extLst>
                </p:cNvPr>
                <p:cNvSpPr/>
                <p:nvPr/>
              </p:nvSpPr>
              <p:spPr>
                <a:xfrm>
                  <a:off x="6450330" y="5150221"/>
                  <a:ext cx="1781366" cy="1208420"/>
                </a:xfrm>
                <a:prstGeom prst="rect">
                  <a:avLst/>
                </a:prstGeom>
                <a:noFill/>
                <a:ln>
                  <a:solidFill>
                    <a:srgbClr val="DAE3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TextBox 233">
                <a:extLst>
                  <a:ext uri="{FF2B5EF4-FFF2-40B4-BE49-F238E27FC236}">
                    <a16:creationId xmlns:a16="http://schemas.microsoft.com/office/drawing/2014/main" id="{040FC64C-FDCB-5F29-7BCE-AA8F278B90AF}"/>
                  </a:ext>
                </a:extLst>
              </p:cNvPr>
              <p:cNvSpPr txBox="1"/>
              <p:nvPr/>
            </p:nvSpPr>
            <p:spPr>
              <a:xfrm>
                <a:off x="6127952" y="5210597"/>
                <a:ext cx="1781366" cy="738664"/>
              </a:xfrm>
              <a:prstGeom prst="rect">
                <a:avLst/>
              </a:prstGeom>
              <a:noFill/>
            </p:spPr>
            <p:txBody>
              <a:bodyPr wrap="square" rtlCol="0">
                <a:spAutoFit/>
              </a:bodyPr>
              <a:lstStyle/>
              <a:p>
                <a:pPr marL="285750" indent="-285750">
                  <a:buFont typeface="Wingdings" panose="05000000000000000000" pitchFamily="2" charset="2"/>
                  <a:buChar char="§"/>
                </a:pPr>
                <a:r>
                  <a:rPr lang="en-US" sz="1400" b="1" dirty="0">
                    <a:solidFill>
                      <a:srgbClr val="43507A"/>
                    </a:solidFill>
                    <a:latin typeface="Times New Roman" panose="02020603050405020304" pitchFamily="18" charset="0"/>
                    <a:cs typeface="Times New Roman" panose="02020603050405020304" pitchFamily="18" charset="0"/>
                  </a:rPr>
                  <a:t>preliminary optimization </a:t>
                </a:r>
                <a:r>
                  <a:rPr lang="en-US" sz="1400" dirty="0">
                    <a:solidFill>
                      <a:srgbClr val="43507A"/>
                    </a:solidFill>
                    <a:latin typeface="Times New Roman" panose="02020603050405020304" pitchFamily="18" charset="0"/>
                    <a:cs typeface="Times New Roman" panose="02020603050405020304" pitchFamily="18" charset="0"/>
                  </a:rPr>
                  <a:t>in digital twin </a:t>
                </a:r>
              </a:p>
            </p:txBody>
          </p:sp>
        </p:grpSp>
      </p:grpSp>
    </p:spTree>
    <p:extLst>
      <p:ext uri="{BB962C8B-B14F-4D97-AF65-F5344CB8AC3E}">
        <p14:creationId xmlns:p14="http://schemas.microsoft.com/office/powerpoint/2010/main" val="5652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23</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The Closed Loop Control (Feedback Control)</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554513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2-6 The Closed Loop Control (Feedback Control)</a:t>
            </a: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5623340"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41D650A3-8A35-1B58-2320-7BB73E6C3182}"/>
              </a:ext>
            </a:extLst>
          </p:cNvPr>
          <p:cNvGrpSpPr/>
          <p:nvPr/>
        </p:nvGrpSpPr>
        <p:grpSpPr>
          <a:xfrm>
            <a:off x="302213" y="1013707"/>
            <a:ext cx="5672502" cy="538925"/>
            <a:chOff x="302213" y="1013707"/>
            <a:chExt cx="5672502" cy="538925"/>
          </a:xfrm>
        </p:grpSpPr>
        <p:sp>
          <p:nvSpPr>
            <p:cNvPr id="3" name="Rectangle 2">
              <a:extLst>
                <a:ext uri="{FF2B5EF4-FFF2-40B4-BE49-F238E27FC236}">
                  <a16:creationId xmlns:a16="http://schemas.microsoft.com/office/drawing/2014/main" id="{6E6B8E8B-6572-EEE7-AB15-110018114304}"/>
                </a:ext>
              </a:extLst>
            </p:cNvPr>
            <p:cNvSpPr/>
            <p:nvPr/>
          </p:nvSpPr>
          <p:spPr>
            <a:xfrm>
              <a:off x="302213" y="1013707"/>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48BEE8A-F393-B3B0-F5D9-152490AAF098}"/>
                </a:ext>
              </a:extLst>
            </p:cNvPr>
            <p:cNvSpPr txBox="1"/>
            <p:nvPr/>
          </p:nvSpPr>
          <p:spPr>
            <a:xfrm>
              <a:off x="863010" y="1102132"/>
              <a:ext cx="4160173"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1 The Environment</a:t>
              </a:r>
            </a:p>
          </p:txBody>
        </p:sp>
        <p:pic>
          <p:nvPicPr>
            <p:cNvPr id="24" name="Picture 23" descr="A blue building with black background&#10;&#10;Description automatically generated">
              <a:extLst>
                <a:ext uri="{FF2B5EF4-FFF2-40B4-BE49-F238E27FC236}">
                  <a16:creationId xmlns:a16="http://schemas.microsoft.com/office/drawing/2014/main" id="{178E65F2-531C-904F-EABE-FAAC674FFD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991" y="1051863"/>
              <a:ext cx="457200" cy="457200"/>
            </a:xfrm>
            <a:prstGeom prst="rect">
              <a:avLst/>
            </a:prstGeom>
          </p:spPr>
        </p:pic>
      </p:grpSp>
      <p:grpSp>
        <p:nvGrpSpPr>
          <p:cNvPr id="23" name="Group 22">
            <a:extLst>
              <a:ext uri="{FF2B5EF4-FFF2-40B4-BE49-F238E27FC236}">
                <a16:creationId xmlns:a16="http://schemas.microsoft.com/office/drawing/2014/main" id="{79E0DDA2-CAC4-E19A-5AE6-AB9C93E05D2A}"/>
              </a:ext>
            </a:extLst>
          </p:cNvPr>
          <p:cNvGrpSpPr/>
          <p:nvPr/>
        </p:nvGrpSpPr>
        <p:grpSpPr>
          <a:xfrm>
            <a:off x="6217287" y="1013707"/>
            <a:ext cx="5672502" cy="538925"/>
            <a:chOff x="6217287" y="1013707"/>
            <a:chExt cx="5672502" cy="538925"/>
          </a:xfrm>
        </p:grpSpPr>
        <p:sp>
          <p:nvSpPr>
            <p:cNvPr id="14" name="Rectangle 13">
              <a:extLst>
                <a:ext uri="{FF2B5EF4-FFF2-40B4-BE49-F238E27FC236}">
                  <a16:creationId xmlns:a16="http://schemas.microsoft.com/office/drawing/2014/main" id="{FE3ED913-5CD0-7407-294F-B059332DB6EE}"/>
                </a:ext>
              </a:extLst>
            </p:cNvPr>
            <p:cNvSpPr/>
            <p:nvPr/>
          </p:nvSpPr>
          <p:spPr>
            <a:xfrm>
              <a:off x="6217287" y="1013707"/>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blue line with a black background&#10;&#10;Description automatically generated">
              <a:extLst>
                <a:ext uri="{FF2B5EF4-FFF2-40B4-BE49-F238E27FC236}">
                  <a16:creationId xmlns:a16="http://schemas.microsoft.com/office/drawing/2014/main" id="{1870EC4E-C5D0-4BDF-E538-EC32E507F4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333331" y="1051863"/>
              <a:ext cx="457454" cy="457200"/>
            </a:xfrm>
            <a:prstGeom prst="rect">
              <a:avLst/>
            </a:prstGeom>
          </p:spPr>
        </p:pic>
        <p:sp>
          <p:nvSpPr>
            <p:cNvPr id="27" name="TextBox 26">
              <a:extLst>
                <a:ext uri="{FF2B5EF4-FFF2-40B4-BE49-F238E27FC236}">
                  <a16:creationId xmlns:a16="http://schemas.microsoft.com/office/drawing/2014/main" id="{0AFB1D45-6912-4A03-5091-D4170247DB07}"/>
                </a:ext>
              </a:extLst>
            </p:cNvPr>
            <p:cNvSpPr txBox="1"/>
            <p:nvPr/>
          </p:nvSpPr>
          <p:spPr>
            <a:xfrm>
              <a:off x="6790785" y="1095797"/>
              <a:ext cx="4160173"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2 The System</a:t>
              </a:r>
            </a:p>
          </p:txBody>
        </p:sp>
      </p:grpSp>
      <p:grpSp>
        <p:nvGrpSpPr>
          <p:cNvPr id="19" name="Group 18">
            <a:extLst>
              <a:ext uri="{FF2B5EF4-FFF2-40B4-BE49-F238E27FC236}">
                <a16:creationId xmlns:a16="http://schemas.microsoft.com/office/drawing/2014/main" id="{83EAC478-0302-FCFC-DAEE-D9379A6B4554}"/>
              </a:ext>
            </a:extLst>
          </p:cNvPr>
          <p:cNvGrpSpPr/>
          <p:nvPr/>
        </p:nvGrpSpPr>
        <p:grpSpPr>
          <a:xfrm>
            <a:off x="345108" y="2016702"/>
            <a:ext cx="5631901" cy="1213991"/>
            <a:chOff x="345108" y="2016702"/>
            <a:chExt cx="5631901" cy="1213991"/>
          </a:xfrm>
        </p:grpSpPr>
        <p:sp>
          <p:nvSpPr>
            <p:cNvPr id="57" name="Rectangle 56">
              <a:extLst>
                <a:ext uri="{FF2B5EF4-FFF2-40B4-BE49-F238E27FC236}">
                  <a16:creationId xmlns:a16="http://schemas.microsoft.com/office/drawing/2014/main" id="{51CAB580-E4FC-4157-2E2F-AF7915F343C7}"/>
                </a:ext>
              </a:extLst>
            </p:cNvPr>
            <p:cNvSpPr/>
            <p:nvPr/>
          </p:nvSpPr>
          <p:spPr>
            <a:xfrm>
              <a:off x="347402" y="2324479"/>
              <a:ext cx="5629607" cy="906214"/>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descr="A blue lines on a black background&#10;&#10;Description automatically generated">
              <a:extLst>
                <a:ext uri="{FF2B5EF4-FFF2-40B4-BE49-F238E27FC236}">
                  <a16:creationId xmlns:a16="http://schemas.microsoft.com/office/drawing/2014/main" id="{80CE4220-0D68-296A-941A-02D738004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8350" y="2401684"/>
              <a:ext cx="365760" cy="365760"/>
            </a:xfrm>
            <a:prstGeom prst="rect">
              <a:avLst/>
            </a:prstGeom>
          </p:spPr>
        </p:pic>
        <p:pic>
          <p:nvPicPr>
            <p:cNvPr id="31" name="Picture 30" descr="A blue comet with a black background&#10;&#10;Description automatically generated">
              <a:extLst>
                <a:ext uri="{FF2B5EF4-FFF2-40B4-BE49-F238E27FC236}">
                  <a16:creationId xmlns:a16="http://schemas.microsoft.com/office/drawing/2014/main" id="{E87C2D6D-DD53-2254-3CB9-FC736E0176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311" y="2813163"/>
              <a:ext cx="365760" cy="365760"/>
            </a:xfrm>
            <a:prstGeom prst="rect">
              <a:avLst/>
            </a:prstGeom>
          </p:spPr>
        </p:pic>
        <p:pic>
          <p:nvPicPr>
            <p:cNvPr id="34" name="Picture 33" descr="A house with a crack in the ground&#10;&#10;Description automatically generated">
              <a:extLst>
                <a:ext uri="{FF2B5EF4-FFF2-40B4-BE49-F238E27FC236}">
                  <a16:creationId xmlns:a16="http://schemas.microsoft.com/office/drawing/2014/main" id="{2E7A63D0-77CF-F1B7-AF1C-62D2BCD413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87901" y="2401684"/>
              <a:ext cx="365760" cy="365760"/>
            </a:xfrm>
            <a:prstGeom prst="rect">
              <a:avLst/>
            </a:prstGeom>
          </p:spPr>
        </p:pic>
        <p:pic>
          <p:nvPicPr>
            <p:cNvPr id="39" name="Picture 38" descr="A blue logo with a black background&#10;&#10;Description automatically generated">
              <a:extLst>
                <a:ext uri="{FF2B5EF4-FFF2-40B4-BE49-F238E27FC236}">
                  <a16:creationId xmlns:a16="http://schemas.microsoft.com/office/drawing/2014/main" id="{1B118B19-D721-739F-0102-80B7170527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7901" y="2813163"/>
              <a:ext cx="365760" cy="365760"/>
            </a:xfrm>
            <a:prstGeom prst="rect">
              <a:avLst/>
            </a:prstGeom>
          </p:spPr>
        </p:pic>
        <p:sp>
          <p:nvSpPr>
            <p:cNvPr id="41" name="Rectangle 40">
              <a:extLst>
                <a:ext uri="{FF2B5EF4-FFF2-40B4-BE49-F238E27FC236}">
                  <a16:creationId xmlns:a16="http://schemas.microsoft.com/office/drawing/2014/main" id="{A5F40EBC-32A9-EC49-809E-27AA99CFC4F9}"/>
                </a:ext>
              </a:extLst>
            </p:cNvPr>
            <p:cNvSpPr/>
            <p:nvPr/>
          </p:nvSpPr>
          <p:spPr>
            <a:xfrm>
              <a:off x="1244110" y="2355964"/>
              <a:ext cx="176100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A</a:t>
              </a:r>
              <a:r>
                <a:rPr lang="en-US" altLang="zh-CN" sz="1600" dirty="0">
                  <a:solidFill>
                    <a:srgbClr val="43507A"/>
                  </a:solidFill>
                  <a:latin typeface="Times New Roman" panose="02020603050405020304" pitchFamily="18" charset="0"/>
                  <a:cs typeface="Times New Roman" panose="02020603050405020304" pitchFamily="18" charset="0"/>
                </a:rPr>
                <a:t>mbient Vibration</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AD32FF3E-9192-0531-D6BD-95BE5FD0B436}"/>
                </a:ext>
              </a:extLst>
            </p:cNvPr>
            <p:cNvSpPr/>
            <p:nvPr/>
          </p:nvSpPr>
          <p:spPr>
            <a:xfrm>
              <a:off x="1241071" y="2767443"/>
              <a:ext cx="176100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Impact</a:t>
              </a:r>
            </a:p>
          </p:txBody>
        </p:sp>
        <p:sp>
          <p:nvSpPr>
            <p:cNvPr id="47" name="Rectangle 46">
              <a:extLst>
                <a:ext uri="{FF2B5EF4-FFF2-40B4-BE49-F238E27FC236}">
                  <a16:creationId xmlns:a16="http://schemas.microsoft.com/office/drawing/2014/main" id="{D232B800-2EED-BAC5-2A58-1A15A663E638}"/>
                </a:ext>
              </a:extLst>
            </p:cNvPr>
            <p:cNvSpPr/>
            <p:nvPr/>
          </p:nvSpPr>
          <p:spPr>
            <a:xfrm>
              <a:off x="3653661" y="2355964"/>
              <a:ext cx="176100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Earthquake</a:t>
              </a:r>
            </a:p>
          </p:txBody>
        </p:sp>
        <p:sp>
          <p:nvSpPr>
            <p:cNvPr id="48" name="Rectangle 47">
              <a:extLst>
                <a:ext uri="{FF2B5EF4-FFF2-40B4-BE49-F238E27FC236}">
                  <a16:creationId xmlns:a16="http://schemas.microsoft.com/office/drawing/2014/main" id="{73BD1F88-A1B9-6AED-309D-7667C7B5609B}"/>
                </a:ext>
              </a:extLst>
            </p:cNvPr>
            <p:cNvSpPr/>
            <p:nvPr/>
          </p:nvSpPr>
          <p:spPr>
            <a:xfrm>
              <a:off x="3653661" y="2767443"/>
              <a:ext cx="176100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Strong Wind</a:t>
              </a:r>
            </a:p>
          </p:txBody>
        </p:sp>
        <p:sp>
          <p:nvSpPr>
            <p:cNvPr id="58" name="TextBox 57">
              <a:extLst>
                <a:ext uri="{FF2B5EF4-FFF2-40B4-BE49-F238E27FC236}">
                  <a16:creationId xmlns:a16="http://schemas.microsoft.com/office/drawing/2014/main" id="{39FE843C-2750-F46E-1093-1C3132A0BB17}"/>
                </a:ext>
              </a:extLst>
            </p:cNvPr>
            <p:cNvSpPr txBox="1"/>
            <p:nvPr/>
          </p:nvSpPr>
          <p:spPr>
            <a:xfrm>
              <a:off x="345108" y="2016702"/>
              <a:ext cx="5629607" cy="307777"/>
            </a:xfrm>
            <a:prstGeom prst="rect">
              <a:avLst/>
            </a:prstGeom>
            <a:solidFill>
              <a:srgbClr val="DAE3F5"/>
            </a:solidFill>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E</a:t>
              </a:r>
              <a:r>
                <a:rPr lang="en-US" altLang="zh-CN" sz="1400" b="1" dirty="0">
                  <a:solidFill>
                    <a:srgbClr val="43507A"/>
                  </a:solidFill>
                  <a:latin typeface="Times New Roman" panose="02020603050405020304" pitchFamily="18" charset="0"/>
                  <a:cs typeface="Times New Roman" panose="02020603050405020304" pitchFamily="18" charset="0"/>
                </a:rPr>
                <a:t>xcitation</a:t>
              </a:r>
              <a:endParaRPr lang="en-US" sz="1400" b="1" dirty="0">
                <a:solidFill>
                  <a:srgbClr val="43507A"/>
                </a:solidFill>
                <a:latin typeface="Times New Roman" panose="02020603050405020304" pitchFamily="18" charset="0"/>
                <a:cs typeface="Times New Roman" panose="02020603050405020304" pitchFamily="18" charset="0"/>
              </a:endParaRPr>
            </a:p>
          </p:txBody>
        </p:sp>
      </p:grpSp>
      <p:sp>
        <p:nvSpPr>
          <p:cNvPr id="59" name="Rectangle 58">
            <a:extLst>
              <a:ext uri="{FF2B5EF4-FFF2-40B4-BE49-F238E27FC236}">
                <a16:creationId xmlns:a16="http://schemas.microsoft.com/office/drawing/2014/main" id="{0431E3DE-C780-041A-0F19-A483505D84A5}"/>
              </a:ext>
            </a:extLst>
          </p:cNvPr>
          <p:cNvSpPr/>
          <p:nvPr/>
        </p:nvSpPr>
        <p:spPr>
          <a:xfrm>
            <a:off x="302213" y="1552206"/>
            <a:ext cx="5672502"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Structure Response</a:t>
            </a:r>
          </a:p>
        </p:txBody>
      </p:sp>
      <p:sp>
        <p:nvSpPr>
          <p:cNvPr id="66" name="Arrow: Down 65">
            <a:extLst>
              <a:ext uri="{FF2B5EF4-FFF2-40B4-BE49-F238E27FC236}">
                <a16:creationId xmlns:a16="http://schemas.microsoft.com/office/drawing/2014/main" id="{B65C66F0-27A9-EC79-CAB5-A187D2227FB5}"/>
              </a:ext>
            </a:extLst>
          </p:cNvPr>
          <p:cNvSpPr/>
          <p:nvPr/>
        </p:nvSpPr>
        <p:spPr>
          <a:xfrm>
            <a:off x="1615195" y="3250101"/>
            <a:ext cx="216569" cy="203172"/>
          </a:xfrm>
          <a:prstGeom prst="downArrow">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20" name="Group 19">
            <a:extLst>
              <a:ext uri="{FF2B5EF4-FFF2-40B4-BE49-F238E27FC236}">
                <a16:creationId xmlns:a16="http://schemas.microsoft.com/office/drawing/2014/main" id="{FAB769EA-AFE0-A218-ED20-2061F14C50B6}"/>
              </a:ext>
            </a:extLst>
          </p:cNvPr>
          <p:cNvGrpSpPr/>
          <p:nvPr/>
        </p:nvGrpSpPr>
        <p:grpSpPr>
          <a:xfrm>
            <a:off x="345108" y="3471394"/>
            <a:ext cx="2759039" cy="1562731"/>
            <a:chOff x="345108" y="3471394"/>
            <a:chExt cx="2759039" cy="1562731"/>
          </a:xfrm>
        </p:grpSpPr>
        <p:sp>
          <p:nvSpPr>
            <p:cNvPr id="62" name="Rectangle 61">
              <a:extLst>
                <a:ext uri="{FF2B5EF4-FFF2-40B4-BE49-F238E27FC236}">
                  <a16:creationId xmlns:a16="http://schemas.microsoft.com/office/drawing/2014/main" id="{AED4705F-1FA4-3386-5DEA-FAA40CD182CE}"/>
                </a:ext>
              </a:extLst>
            </p:cNvPr>
            <p:cNvSpPr/>
            <p:nvPr/>
          </p:nvSpPr>
          <p:spPr>
            <a:xfrm>
              <a:off x="347402" y="3779170"/>
              <a:ext cx="2756745" cy="125495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0006EE6-88C4-635D-3DD7-C1D07CC7D2FB}"/>
                </a:ext>
              </a:extLst>
            </p:cNvPr>
            <p:cNvSpPr txBox="1"/>
            <p:nvPr/>
          </p:nvSpPr>
          <p:spPr>
            <a:xfrm>
              <a:off x="345108" y="3471394"/>
              <a:ext cx="2756745" cy="307777"/>
            </a:xfrm>
            <a:prstGeom prst="rect">
              <a:avLst/>
            </a:prstGeom>
            <a:solidFill>
              <a:srgbClr val="DAE3F5"/>
            </a:solidFill>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Structure</a:t>
              </a:r>
            </a:p>
          </p:txBody>
        </p:sp>
        <p:pic>
          <p:nvPicPr>
            <p:cNvPr id="49" name="Picture 48" descr="A blue building with black background&#10;&#10;Description automatically generated">
              <a:extLst>
                <a:ext uri="{FF2B5EF4-FFF2-40B4-BE49-F238E27FC236}">
                  <a16:creationId xmlns:a16="http://schemas.microsoft.com/office/drawing/2014/main" id="{C02377A2-1E2F-AE51-A524-3131923CA3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283" y="3956171"/>
              <a:ext cx="457200" cy="457200"/>
            </a:xfrm>
            <a:prstGeom prst="rect">
              <a:avLst/>
            </a:prstGeom>
          </p:spPr>
        </p:pic>
        <p:pic>
          <p:nvPicPr>
            <p:cNvPr id="53" name="Picture 52" descr="A blue and black building&#10;&#10;Description automatically generated">
              <a:extLst>
                <a:ext uri="{FF2B5EF4-FFF2-40B4-BE49-F238E27FC236}">
                  <a16:creationId xmlns:a16="http://schemas.microsoft.com/office/drawing/2014/main" id="{5541BE30-BAFE-2C63-A8F9-3EFA1A4A720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01106" y="3956171"/>
              <a:ext cx="457200" cy="457200"/>
            </a:xfrm>
            <a:prstGeom prst="rect">
              <a:avLst/>
            </a:prstGeom>
          </p:spPr>
        </p:pic>
        <p:pic>
          <p:nvPicPr>
            <p:cNvPr id="67" name="Picture 66" descr="A blue circular arrows in a black background&#10;&#10;Description automatically generated">
              <a:extLst>
                <a:ext uri="{FF2B5EF4-FFF2-40B4-BE49-F238E27FC236}">
                  <a16:creationId xmlns:a16="http://schemas.microsoft.com/office/drawing/2014/main" id="{43E33181-1BD6-F00F-CAE4-7ADD5B08C71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80080" y="3956171"/>
              <a:ext cx="457200" cy="457200"/>
            </a:xfrm>
            <a:prstGeom prst="rect">
              <a:avLst/>
            </a:prstGeom>
          </p:spPr>
        </p:pic>
        <p:sp>
          <p:nvSpPr>
            <p:cNvPr id="68" name="Rectangle 67">
              <a:extLst>
                <a:ext uri="{FF2B5EF4-FFF2-40B4-BE49-F238E27FC236}">
                  <a16:creationId xmlns:a16="http://schemas.microsoft.com/office/drawing/2014/main" id="{4ECD1E28-D8F0-5432-89E4-3917FD8CA46D}"/>
                </a:ext>
              </a:extLst>
            </p:cNvPr>
            <p:cNvSpPr/>
            <p:nvPr/>
          </p:nvSpPr>
          <p:spPr>
            <a:xfrm>
              <a:off x="467039" y="4444863"/>
              <a:ext cx="1005688"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Physical</a:t>
              </a:r>
            </a:p>
            <a:p>
              <a:pPr algn="ctr"/>
              <a:r>
                <a:rPr lang="en-US" sz="1600" dirty="0">
                  <a:solidFill>
                    <a:srgbClr val="43507A"/>
                  </a:solidFill>
                  <a:latin typeface="Times New Roman" panose="02020603050405020304" pitchFamily="18" charset="0"/>
                  <a:cs typeface="Times New Roman" panose="02020603050405020304" pitchFamily="18" charset="0"/>
                </a:rPr>
                <a:t>S</a:t>
              </a:r>
              <a:r>
                <a:rPr lang="en-US" altLang="zh-CN" sz="1600" dirty="0">
                  <a:solidFill>
                    <a:srgbClr val="43507A"/>
                  </a:solidFill>
                  <a:latin typeface="Times New Roman" panose="02020603050405020304" pitchFamily="18" charset="0"/>
                  <a:cs typeface="Times New Roman" panose="02020603050405020304" pitchFamily="18" charset="0"/>
                </a:rPr>
                <a:t>tructure</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CCA34729-9004-AD72-16A3-2FFE054E49D2}"/>
                </a:ext>
              </a:extLst>
            </p:cNvPr>
            <p:cNvSpPr/>
            <p:nvPr/>
          </p:nvSpPr>
          <p:spPr>
            <a:xfrm>
              <a:off x="1926862" y="4444863"/>
              <a:ext cx="1005688"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Digital</a:t>
              </a:r>
            </a:p>
            <a:p>
              <a:pPr algn="ctr"/>
              <a:r>
                <a:rPr lang="en-US" sz="1600" dirty="0">
                  <a:solidFill>
                    <a:srgbClr val="43507A"/>
                  </a:solidFill>
                  <a:latin typeface="Times New Roman" panose="02020603050405020304" pitchFamily="18" charset="0"/>
                  <a:cs typeface="Times New Roman" panose="02020603050405020304" pitchFamily="18" charset="0"/>
                </a:rPr>
                <a:t>Twin</a:t>
              </a:r>
            </a:p>
          </p:txBody>
        </p:sp>
      </p:grpSp>
      <p:grpSp>
        <p:nvGrpSpPr>
          <p:cNvPr id="22" name="Group 21">
            <a:extLst>
              <a:ext uri="{FF2B5EF4-FFF2-40B4-BE49-F238E27FC236}">
                <a16:creationId xmlns:a16="http://schemas.microsoft.com/office/drawing/2014/main" id="{FEED8D16-FB59-A78F-15DA-5EDCFB0D2FF9}"/>
              </a:ext>
            </a:extLst>
          </p:cNvPr>
          <p:cNvGrpSpPr/>
          <p:nvPr/>
        </p:nvGrpSpPr>
        <p:grpSpPr>
          <a:xfrm>
            <a:off x="3224832" y="3458126"/>
            <a:ext cx="2756745" cy="1575999"/>
            <a:chOff x="3224832" y="3458126"/>
            <a:chExt cx="2756745" cy="1575999"/>
          </a:xfrm>
        </p:grpSpPr>
        <p:sp>
          <p:nvSpPr>
            <p:cNvPr id="71" name="Rectangle 70">
              <a:extLst>
                <a:ext uri="{FF2B5EF4-FFF2-40B4-BE49-F238E27FC236}">
                  <a16:creationId xmlns:a16="http://schemas.microsoft.com/office/drawing/2014/main" id="{468F024C-CAAA-1781-2C0E-39B798DD5D99}"/>
                </a:ext>
              </a:extLst>
            </p:cNvPr>
            <p:cNvSpPr/>
            <p:nvPr/>
          </p:nvSpPr>
          <p:spPr>
            <a:xfrm>
              <a:off x="3224832" y="3458126"/>
              <a:ext cx="2756745" cy="1575999"/>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6A65C773-9BDE-5B48-43EC-210DA3A689CA}"/>
                </a:ext>
              </a:extLst>
            </p:cNvPr>
            <p:cNvGrpSpPr/>
            <p:nvPr/>
          </p:nvGrpSpPr>
          <p:grpSpPr>
            <a:xfrm>
              <a:off x="3391543" y="3608463"/>
              <a:ext cx="418390" cy="1346333"/>
              <a:chOff x="6486941" y="977937"/>
              <a:chExt cx="1126960" cy="3626432"/>
            </a:xfrm>
          </p:grpSpPr>
          <p:grpSp>
            <p:nvGrpSpPr>
              <p:cNvPr id="73" name="Group 72">
                <a:extLst>
                  <a:ext uri="{FF2B5EF4-FFF2-40B4-BE49-F238E27FC236}">
                    <a16:creationId xmlns:a16="http://schemas.microsoft.com/office/drawing/2014/main" id="{421DAD0B-2682-D001-A5D9-CDE4646F65C4}"/>
                  </a:ext>
                </a:extLst>
              </p:cNvPr>
              <p:cNvGrpSpPr/>
              <p:nvPr/>
            </p:nvGrpSpPr>
            <p:grpSpPr>
              <a:xfrm>
                <a:off x="6486941" y="3876458"/>
                <a:ext cx="1126960" cy="727911"/>
                <a:chOff x="5273843" y="4697529"/>
                <a:chExt cx="1126960" cy="727911"/>
              </a:xfrm>
            </p:grpSpPr>
            <p:sp>
              <p:nvSpPr>
                <p:cNvPr id="225" name="Rectangle 224">
                  <a:extLst>
                    <a:ext uri="{FF2B5EF4-FFF2-40B4-BE49-F238E27FC236}">
                      <a16:creationId xmlns:a16="http://schemas.microsoft.com/office/drawing/2014/main" id="{B1B20A78-5D08-689B-41B3-38025E0EB1F4}"/>
                    </a:ext>
                  </a:extLst>
                </p:cNvPr>
                <p:cNvSpPr/>
                <p:nvPr/>
              </p:nvSpPr>
              <p:spPr>
                <a:xfrm>
                  <a:off x="5273843" y="4697529"/>
                  <a:ext cx="1126960" cy="727911"/>
                </a:xfrm>
                <a:prstGeom prst="rect">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solidFill>
                      <a:srgbClr val="43507A"/>
                    </a:solidFill>
                    <a:latin typeface="Times New Roman" panose="02020603050405020304" pitchFamily="18" charset="0"/>
                    <a:cs typeface="Times New Roman" panose="02020603050405020304" pitchFamily="18" charset="0"/>
                  </a:endParaRPr>
                </a:p>
              </p:txBody>
            </p:sp>
            <p:cxnSp>
              <p:nvCxnSpPr>
                <p:cNvPr id="241" name="Straight Connector 240">
                  <a:extLst>
                    <a:ext uri="{FF2B5EF4-FFF2-40B4-BE49-F238E27FC236}">
                      <a16:creationId xmlns:a16="http://schemas.microsoft.com/office/drawing/2014/main" id="{B1192A7C-6EE9-1B17-1FEA-ABB4CB104D9D}"/>
                    </a:ext>
                  </a:extLst>
                </p:cNvPr>
                <p:cNvCxnSpPr>
                  <a:cxnSpLocks/>
                </p:cNvCxnSpPr>
                <p:nvPr/>
              </p:nvCxnSpPr>
              <p:spPr>
                <a:xfrm>
                  <a:off x="54792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6B1B1F7E-75A6-0185-5867-DBFD7BB240D0}"/>
                    </a:ext>
                  </a:extLst>
                </p:cNvPr>
                <p:cNvCxnSpPr>
                  <a:cxnSpLocks/>
                </p:cNvCxnSpPr>
                <p:nvPr/>
              </p:nvCxnSpPr>
              <p:spPr>
                <a:xfrm flipH="1">
                  <a:off x="55046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id="{5BB620B0-E485-D953-A7E0-6812EC005E07}"/>
                    </a:ext>
                  </a:extLst>
                </p:cNvPr>
                <p:cNvCxnSpPr>
                  <a:cxnSpLocks/>
                </p:cNvCxnSpPr>
                <p:nvPr/>
              </p:nvCxnSpPr>
              <p:spPr>
                <a:xfrm>
                  <a:off x="55363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44" name="Straight Connector 243">
                  <a:extLst>
                    <a:ext uri="{FF2B5EF4-FFF2-40B4-BE49-F238E27FC236}">
                      <a16:creationId xmlns:a16="http://schemas.microsoft.com/office/drawing/2014/main" id="{69887C54-D4B6-9152-70BE-646053E84AA4}"/>
                    </a:ext>
                  </a:extLst>
                </p:cNvPr>
                <p:cNvCxnSpPr>
                  <a:cxnSpLocks/>
                </p:cNvCxnSpPr>
                <p:nvPr/>
              </p:nvCxnSpPr>
              <p:spPr>
                <a:xfrm flipH="1">
                  <a:off x="55617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28F0F58F-C1D5-C454-F812-D1B15F768524}"/>
                    </a:ext>
                  </a:extLst>
                </p:cNvPr>
                <p:cNvCxnSpPr>
                  <a:cxnSpLocks/>
                </p:cNvCxnSpPr>
                <p:nvPr/>
              </p:nvCxnSpPr>
              <p:spPr>
                <a:xfrm>
                  <a:off x="55935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BB1B1B35-14CA-7ADD-3645-2D6CFFA33D52}"/>
                    </a:ext>
                  </a:extLst>
                </p:cNvPr>
                <p:cNvCxnSpPr>
                  <a:cxnSpLocks/>
                </p:cNvCxnSpPr>
                <p:nvPr/>
              </p:nvCxnSpPr>
              <p:spPr>
                <a:xfrm flipH="1">
                  <a:off x="56189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47" name="Straight Connector 246">
                  <a:extLst>
                    <a:ext uri="{FF2B5EF4-FFF2-40B4-BE49-F238E27FC236}">
                      <a16:creationId xmlns:a16="http://schemas.microsoft.com/office/drawing/2014/main" id="{10BBD68C-9335-15FF-06B3-1E4EB3D43947}"/>
                    </a:ext>
                  </a:extLst>
                </p:cNvPr>
                <p:cNvCxnSpPr>
                  <a:cxnSpLocks/>
                </p:cNvCxnSpPr>
                <p:nvPr/>
              </p:nvCxnSpPr>
              <p:spPr>
                <a:xfrm>
                  <a:off x="56506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48" name="Straight Connector 247">
                  <a:extLst>
                    <a:ext uri="{FF2B5EF4-FFF2-40B4-BE49-F238E27FC236}">
                      <a16:creationId xmlns:a16="http://schemas.microsoft.com/office/drawing/2014/main" id="{F248BB8A-EBCC-2DC3-B140-0748793FC2E6}"/>
                    </a:ext>
                  </a:extLst>
                </p:cNvPr>
                <p:cNvCxnSpPr>
                  <a:cxnSpLocks/>
                </p:cNvCxnSpPr>
                <p:nvPr/>
              </p:nvCxnSpPr>
              <p:spPr>
                <a:xfrm flipH="1">
                  <a:off x="56760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49" name="Straight Connector 248">
                  <a:extLst>
                    <a:ext uri="{FF2B5EF4-FFF2-40B4-BE49-F238E27FC236}">
                      <a16:creationId xmlns:a16="http://schemas.microsoft.com/office/drawing/2014/main" id="{D887DAA0-0E6E-014C-0B68-F08FE0350BBC}"/>
                    </a:ext>
                  </a:extLst>
                </p:cNvPr>
                <p:cNvCxnSpPr>
                  <a:cxnSpLocks/>
                </p:cNvCxnSpPr>
                <p:nvPr/>
              </p:nvCxnSpPr>
              <p:spPr>
                <a:xfrm>
                  <a:off x="5713398"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0" name="Straight Connector 249">
                  <a:extLst>
                    <a:ext uri="{FF2B5EF4-FFF2-40B4-BE49-F238E27FC236}">
                      <a16:creationId xmlns:a16="http://schemas.microsoft.com/office/drawing/2014/main" id="{F48B84A6-3A1B-18F9-877C-CFEA086B69E5}"/>
                    </a:ext>
                  </a:extLst>
                </p:cNvPr>
                <p:cNvCxnSpPr>
                  <a:cxnSpLocks/>
                </p:cNvCxnSpPr>
                <p:nvPr/>
              </p:nvCxnSpPr>
              <p:spPr>
                <a:xfrm>
                  <a:off x="5479212" y="4996397"/>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76545DDB-A8C2-162E-0313-EAF6223380E4}"/>
                    </a:ext>
                  </a:extLst>
                </p:cNvPr>
                <p:cNvCxnSpPr>
                  <a:cxnSpLocks/>
                </p:cNvCxnSpPr>
                <p:nvPr/>
              </p:nvCxnSpPr>
              <p:spPr>
                <a:xfrm>
                  <a:off x="5739592" y="5048785"/>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8BC20283-223E-0A9E-6BC9-2F2ABE51725F}"/>
                    </a:ext>
                  </a:extLst>
                </p:cNvPr>
                <p:cNvCxnSpPr>
                  <a:cxnSpLocks/>
                </p:cNvCxnSpPr>
                <p:nvPr/>
              </p:nvCxnSpPr>
              <p:spPr>
                <a:xfrm>
                  <a:off x="5383962"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F3702C7C-EA35-B110-8CE9-A3D2059E915B}"/>
                    </a:ext>
                  </a:extLst>
                </p:cNvPr>
                <p:cNvCxnSpPr>
                  <a:cxnSpLocks/>
                </p:cNvCxnSpPr>
                <p:nvPr/>
              </p:nvCxnSpPr>
              <p:spPr>
                <a:xfrm>
                  <a:off x="5738798" y="5053547"/>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CE397E08-CAFB-F45E-343F-2D3DF12FEB1B}"/>
                    </a:ext>
                  </a:extLst>
                </p:cNvPr>
                <p:cNvCxnSpPr>
                  <a:cxnSpLocks/>
                </p:cNvCxnSpPr>
                <p:nvPr/>
              </p:nvCxnSpPr>
              <p:spPr>
                <a:xfrm>
                  <a:off x="5390312"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A0BB2F8A-B467-5F47-CCB6-A76534E4BD10}"/>
                    </a:ext>
                  </a:extLst>
                </p:cNvPr>
                <p:cNvCxnSpPr>
                  <a:cxnSpLocks/>
                </p:cNvCxnSpPr>
                <p:nvPr/>
              </p:nvCxnSpPr>
              <p:spPr>
                <a:xfrm>
                  <a:off x="5830873" y="4697529"/>
                  <a:ext cx="0" cy="35125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6" name="Straight Connector 255">
                  <a:extLst>
                    <a:ext uri="{FF2B5EF4-FFF2-40B4-BE49-F238E27FC236}">
                      <a16:creationId xmlns:a16="http://schemas.microsoft.com/office/drawing/2014/main" id="{476DC7BC-C3A6-417F-DEC0-E95EDC7E1E2D}"/>
                    </a:ext>
                  </a:extLst>
                </p:cNvPr>
                <p:cNvCxnSpPr>
                  <a:cxnSpLocks/>
                </p:cNvCxnSpPr>
                <p:nvPr/>
              </p:nvCxnSpPr>
              <p:spPr>
                <a:xfrm>
                  <a:off x="6128544" y="4996397"/>
                  <a:ext cx="0" cy="147103"/>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ED8A75A8-4583-D648-3CBB-50C341C1B8A0}"/>
                    </a:ext>
                  </a:extLst>
                </p:cNvPr>
                <p:cNvCxnSpPr>
                  <a:cxnSpLocks/>
                </p:cNvCxnSpPr>
                <p:nvPr/>
              </p:nvCxnSpPr>
              <p:spPr>
                <a:xfrm>
                  <a:off x="5946775" y="5067834"/>
                  <a:ext cx="181769"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0DEC4BA6-C3F1-9012-5600-991327F1C9E5}"/>
                    </a:ext>
                  </a:extLst>
                </p:cNvPr>
                <p:cNvCxnSpPr>
                  <a:cxnSpLocks/>
                </p:cNvCxnSpPr>
                <p:nvPr/>
              </p:nvCxnSpPr>
              <p:spPr>
                <a:xfrm>
                  <a:off x="5946775"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49EDD193-1F28-E352-C440-71EF5E673075}"/>
                    </a:ext>
                  </a:extLst>
                </p:cNvPr>
                <p:cNvCxnSpPr>
                  <a:cxnSpLocks/>
                </p:cNvCxnSpPr>
                <p:nvPr/>
              </p:nvCxnSpPr>
              <p:spPr>
                <a:xfrm>
                  <a:off x="6075363" y="5172609"/>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60" name="Straight Connector 259">
                  <a:extLst>
                    <a:ext uri="{FF2B5EF4-FFF2-40B4-BE49-F238E27FC236}">
                      <a16:creationId xmlns:a16="http://schemas.microsoft.com/office/drawing/2014/main" id="{9EEF44CA-07AF-41E1-1A96-B7251CEE2D03}"/>
                    </a:ext>
                  </a:extLst>
                </p:cNvPr>
                <p:cNvCxnSpPr>
                  <a:cxnSpLocks/>
                </p:cNvCxnSpPr>
                <p:nvPr/>
              </p:nvCxnSpPr>
              <p:spPr>
                <a:xfrm>
                  <a:off x="6072981" y="4960678"/>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61" name="Straight Connector 260">
                  <a:extLst>
                    <a:ext uri="{FF2B5EF4-FFF2-40B4-BE49-F238E27FC236}">
                      <a16:creationId xmlns:a16="http://schemas.microsoft.com/office/drawing/2014/main" id="{A5846292-3EB1-6A10-19A1-49F0756C1193}"/>
                    </a:ext>
                  </a:extLst>
                </p:cNvPr>
                <p:cNvCxnSpPr>
                  <a:cxnSpLocks/>
                </p:cNvCxnSpPr>
                <p:nvPr/>
              </p:nvCxnSpPr>
              <p:spPr>
                <a:xfrm>
                  <a:off x="6181725" y="4958297"/>
                  <a:ext cx="0" cy="218144"/>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62" name="Straight Connector 261">
                  <a:extLst>
                    <a:ext uri="{FF2B5EF4-FFF2-40B4-BE49-F238E27FC236}">
                      <a16:creationId xmlns:a16="http://schemas.microsoft.com/office/drawing/2014/main" id="{F3CCBE1D-8E53-CC47-F877-054B3A4DCA5D}"/>
                    </a:ext>
                  </a:extLst>
                </p:cNvPr>
                <p:cNvCxnSpPr>
                  <a:cxnSpLocks/>
                </p:cNvCxnSpPr>
                <p:nvPr/>
              </p:nvCxnSpPr>
              <p:spPr>
                <a:xfrm>
                  <a:off x="6181725"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E978E3EA-942A-3CD0-3E47-F9DA8D88F2B3}"/>
                    </a:ext>
                  </a:extLst>
                </p:cNvPr>
                <p:cNvCxnSpPr>
                  <a:cxnSpLocks/>
                </p:cNvCxnSpPr>
                <p:nvPr/>
              </p:nvCxnSpPr>
              <p:spPr>
                <a:xfrm>
                  <a:off x="6273800" y="4697529"/>
                  <a:ext cx="0" cy="37030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9711F4D-34F2-5C97-B321-6136A2299814}"/>
                      </a:ext>
                    </a:extLst>
                  </p:cNvPr>
                  <p:cNvSpPr txBox="1"/>
                  <p:nvPr/>
                </p:nvSpPr>
                <p:spPr>
                  <a:xfrm>
                    <a:off x="6711194" y="4309373"/>
                    <a:ext cx="302417"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𝑘</m:t>
                              </m:r>
                            </m:e>
                            <m:sub>
                              <m:r>
                                <a:rPr lang="en-US" sz="700" b="0" i="1" smtClean="0">
                                  <a:solidFill>
                                    <a:srgbClr val="43507A"/>
                                  </a:solidFill>
                                  <a:latin typeface="Cambria Math" panose="02040503050406030204" pitchFamily="18" charset="0"/>
                                </a:rPr>
                                <m:t>1</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74" name="TextBox 73">
                    <a:extLst>
                      <a:ext uri="{FF2B5EF4-FFF2-40B4-BE49-F238E27FC236}">
                        <a16:creationId xmlns:a16="http://schemas.microsoft.com/office/drawing/2014/main" id="{69711F4D-34F2-5C97-B321-6136A2299814}"/>
                      </a:ext>
                    </a:extLst>
                  </p:cNvPr>
                  <p:cNvSpPr txBox="1">
                    <a:spLocks noRot="1" noChangeAspect="1" noMove="1" noResize="1" noEditPoints="1" noAdjustHandles="1" noChangeArrowheads="1" noChangeShapeType="1" noTextEdit="1"/>
                  </p:cNvSpPr>
                  <p:nvPr/>
                </p:nvSpPr>
                <p:spPr>
                  <a:xfrm>
                    <a:off x="6711194" y="4309373"/>
                    <a:ext cx="302417" cy="290156"/>
                  </a:xfrm>
                  <a:prstGeom prst="rect">
                    <a:avLst/>
                  </a:prstGeom>
                  <a:blipFill>
                    <a:blip r:embed="rId12"/>
                    <a:stretch>
                      <a:fillRect l="-16667" r="-11111" b="-235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D07528D-578B-296F-FA5B-CFFB099CF099}"/>
                      </a:ext>
                    </a:extLst>
                  </p:cNvPr>
                  <p:cNvSpPr txBox="1"/>
                  <p:nvPr/>
                </p:nvSpPr>
                <p:spPr>
                  <a:xfrm>
                    <a:off x="7174742" y="4309373"/>
                    <a:ext cx="274956"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𝑐</m:t>
                              </m:r>
                            </m:e>
                            <m:sub>
                              <m:r>
                                <a:rPr lang="en-US" sz="700" b="0" i="1" smtClean="0">
                                  <a:solidFill>
                                    <a:srgbClr val="43507A"/>
                                  </a:solidFill>
                                  <a:latin typeface="Cambria Math" panose="02040503050406030204" pitchFamily="18" charset="0"/>
                                </a:rPr>
                                <m:t>1</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75" name="TextBox 74">
                    <a:extLst>
                      <a:ext uri="{FF2B5EF4-FFF2-40B4-BE49-F238E27FC236}">
                        <a16:creationId xmlns:a16="http://schemas.microsoft.com/office/drawing/2014/main" id="{2D07528D-578B-296F-FA5B-CFFB099CF099}"/>
                      </a:ext>
                    </a:extLst>
                  </p:cNvPr>
                  <p:cNvSpPr txBox="1">
                    <a:spLocks noRot="1" noChangeAspect="1" noMove="1" noResize="1" noEditPoints="1" noAdjustHandles="1" noChangeArrowheads="1" noChangeShapeType="1" noTextEdit="1"/>
                  </p:cNvSpPr>
                  <p:nvPr/>
                </p:nvSpPr>
                <p:spPr>
                  <a:xfrm>
                    <a:off x="7174742" y="4309373"/>
                    <a:ext cx="274956" cy="290156"/>
                  </a:xfrm>
                  <a:prstGeom prst="rect">
                    <a:avLst/>
                  </a:prstGeom>
                  <a:blipFill>
                    <a:blip r:embed="rId13"/>
                    <a:stretch>
                      <a:fillRect l="-11765" r="-5882" b="-23529"/>
                    </a:stretch>
                  </a:blipFill>
                  <a:ln>
                    <a:noFill/>
                  </a:ln>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69B55ED1-A777-46D6-D21A-20CB461946BA}"/>
                  </a:ext>
                </a:extLst>
              </p:cNvPr>
              <p:cNvGrpSpPr/>
              <p:nvPr/>
            </p:nvGrpSpPr>
            <p:grpSpPr>
              <a:xfrm>
                <a:off x="6486941" y="3152960"/>
                <a:ext cx="1126960" cy="727911"/>
                <a:chOff x="5273843" y="4697529"/>
                <a:chExt cx="1126960" cy="727911"/>
              </a:xfrm>
            </p:grpSpPr>
            <p:sp>
              <p:nvSpPr>
                <p:cNvPr id="181" name="Rectangle 180">
                  <a:extLst>
                    <a:ext uri="{FF2B5EF4-FFF2-40B4-BE49-F238E27FC236}">
                      <a16:creationId xmlns:a16="http://schemas.microsoft.com/office/drawing/2014/main" id="{41E0B238-DE64-0033-DC76-E714E5F368F5}"/>
                    </a:ext>
                  </a:extLst>
                </p:cNvPr>
                <p:cNvSpPr/>
                <p:nvPr/>
              </p:nvSpPr>
              <p:spPr>
                <a:xfrm>
                  <a:off x="5273843" y="4697529"/>
                  <a:ext cx="1126960" cy="727911"/>
                </a:xfrm>
                <a:prstGeom prst="rect">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solidFill>
                      <a:srgbClr val="43507A"/>
                    </a:solidFill>
                    <a:latin typeface="Times New Roman" panose="02020603050405020304" pitchFamily="18" charset="0"/>
                    <a:cs typeface="Times New Roman" panose="02020603050405020304" pitchFamily="18" charset="0"/>
                  </a:endParaRPr>
                </a:p>
              </p:txBody>
            </p:sp>
            <p:cxnSp>
              <p:nvCxnSpPr>
                <p:cNvPr id="182" name="Straight Connector 181">
                  <a:extLst>
                    <a:ext uri="{FF2B5EF4-FFF2-40B4-BE49-F238E27FC236}">
                      <a16:creationId xmlns:a16="http://schemas.microsoft.com/office/drawing/2014/main" id="{037F5923-C461-D565-3AFE-89E0AC383848}"/>
                    </a:ext>
                  </a:extLst>
                </p:cNvPr>
                <p:cNvCxnSpPr>
                  <a:cxnSpLocks/>
                </p:cNvCxnSpPr>
                <p:nvPr/>
              </p:nvCxnSpPr>
              <p:spPr>
                <a:xfrm>
                  <a:off x="54792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39D84D8-5052-DBCE-40A8-8AFEFAC5B505}"/>
                    </a:ext>
                  </a:extLst>
                </p:cNvPr>
                <p:cNvCxnSpPr>
                  <a:cxnSpLocks/>
                </p:cNvCxnSpPr>
                <p:nvPr/>
              </p:nvCxnSpPr>
              <p:spPr>
                <a:xfrm flipH="1">
                  <a:off x="55046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CDB6A89C-D704-09B4-723E-80F8435A8F01}"/>
                    </a:ext>
                  </a:extLst>
                </p:cNvPr>
                <p:cNvCxnSpPr>
                  <a:cxnSpLocks/>
                </p:cNvCxnSpPr>
                <p:nvPr/>
              </p:nvCxnSpPr>
              <p:spPr>
                <a:xfrm>
                  <a:off x="55363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212E193B-BA6D-0187-CA18-C77A8F9EDC0C}"/>
                    </a:ext>
                  </a:extLst>
                </p:cNvPr>
                <p:cNvCxnSpPr>
                  <a:cxnSpLocks/>
                </p:cNvCxnSpPr>
                <p:nvPr/>
              </p:nvCxnSpPr>
              <p:spPr>
                <a:xfrm flipH="1">
                  <a:off x="55617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D9060C33-ACDD-7E6C-DD41-2F3B15D6BF31}"/>
                    </a:ext>
                  </a:extLst>
                </p:cNvPr>
                <p:cNvCxnSpPr>
                  <a:cxnSpLocks/>
                </p:cNvCxnSpPr>
                <p:nvPr/>
              </p:nvCxnSpPr>
              <p:spPr>
                <a:xfrm>
                  <a:off x="55935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3959EEFD-0F98-6BB1-8AC7-5785F7E74A87}"/>
                    </a:ext>
                  </a:extLst>
                </p:cNvPr>
                <p:cNvCxnSpPr>
                  <a:cxnSpLocks/>
                </p:cNvCxnSpPr>
                <p:nvPr/>
              </p:nvCxnSpPr>
              <p:spPr>
                <a:xfrm flipH="1">
                  <a:off x="56189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CA2C5ECF-961E-9823-365D-1C8F5E58F26B}"/>
                    </a:ext>
                  </a:extLst>
                </p:cNvPr>
                <p:cNvCxnSpPr>
                  <a:cxnSpLocks/>
                </p:cNvCxnSpPr>
                <p:nvPr/>
              </p:nvCxnSpPr>
              <p:spPr>
                <a:xfrm>
                  <a:off x="56506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A6146A04-A0ED-1DAF-D504-44D67857EBD7}"/>
                    </a:ext>
                  </a:extLst>
                </p:cNvPr>
                <p:cNvCxnSpPr>
                  <a:cxnSpLocks/>
                </p:cNvCxnSpPr>
                <p:nvPr/>
              </p:nvCxnSpPr>
              <p:spPr>
                <a:xfrm flipH="1">
                  <a:off x="56760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78174B68-D3A2-F534-1E14-94009A57213C}"/>
                    </a:ext>
                  </a:extLst>
                </p:cNvPr>
                <p:cNvCxnSpPr>
                  <a:cxnSpLocks/>
                </p:cNvCxnSpPr>
                <p:nvPr/>
              </p:nvCxnSpPr>
              <p:spPr>
                <a:xfrm>
                  <a:off x="5713398"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99B0D2AF-5B8F-6807-2E44-4D66EAB07C42}"/>
                    </a:ext>
                  </a:extLst>
                </p:cNvPr>
                <p:cNvCxnSpPr>
                  <a:cxnSpLocks/>
                </p:cNvCxnSpPr>
                <p:nvPr/>
              </p:nvCxnSpPr>
              <p:spPr>
                <a:xfrm>
                  <a:off x="5479212" y="4996397"/>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7577A34D-F738-D37F-543D-A7536DB9A3B9}"/>
                    </a:ext>
                  </a:extLst>
                </p:cNvPr>
                <p:cNvCxnSpPr>
                  <a:cxnSpLocks/>
                </p:cNvCxnSpPr>
                <p:nvPr/>
              </p:nvCxnSpPr>
              <p:spPr>
                <a:xfrm>
                  <a:off x="5739592" y="5048785"/>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C2A766C2-017A-E9F1-0A91-5BE4B3689292}"/>
                    </a:ext>
                  </a:extLst>
                </p:cNvPr>
                <p:cNvCxnSpPr>
                  <a:cxnSpLocks/>
                </p:cNvCxnSpPr>
                <p:nvPr/>
              </p:nvCxnSpPr>
              <p:spPr>
                <a:xfrm>
                  <a:off x="5383962"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55783EF3-2E93-B8E1-05BA-9C69A847C00D}"/>
                    </a:ext>
                  </a:extLst>
                </p:cNvPr>
                <p:cNvCxnSpPr>
                  <a:cxnSpLocks/>
                </p:cNvCxnSpPr>
                <p:nvPr/>
              </p:nvCxnSpPr>
              <p:spPr>
                <a:xfrm>
                  <a:off x="5738798" y="5053547"/>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EBF8921C-F225-AB7B-D24A-2AABDF3A8D4C}"/>
                    </a:ext>
                  </a:extLst>
                </p:cNvPr>
                <p:cNvCxnSpPr>
                  <a:cxnSpLocks/>
                </p:cNvCxnSpPr>
                <p:nvPr/>
              </p:nvCxnSpPr>
              <p:spPr>
                <a:xfrm>
                  <a:off x="5390312"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C345A27F-727C-4AD0-99DD-F945D8C6159B}"/>
                    </a:ext>
                  </a:extLst>
                </p:cNvPr>
                <p:cNvCxnSpPr>
                  <a:cxnSpLocks/>
                </p:cNvCxnSpPr>
                <p:nvPr/>
              </p:nvCxnSpPr>
              <p:spPr>
                <a:xfrm>
                  <a:off x="5830873" y="4697529"/>
                  <a:ext cx="0" cy="35125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65463EBB-41A6-DA0C-5BB8-A29FA72F4FDE}"/>
                    </a:ext>
                  </a:extLst>
                </p:cNvPr>
                <p:cNvCxnSpPr>
                  <a:cxnSpLocks/>
                </p:cNvCxnSpPr>
                <p:nvPr/>
              </p:nvCxnSpPr>
              <p:spPr>
                <a:xfrm>
                  <a:off x="6128544" y="4996397"/>
                  <a:ext cx="0" cy="147103"/>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C0BBDAFE-F86F-DD17-FBD6-C2F82C92CE35}"/>
                    </a:ext>
                  </a:extLst>
                </p:cNvPr>
                <p:cNvCxnSpPr>
                  <a:cxnSpLocks/>
                </p:cNvCxnSpPr>
                <p:nvPr/>
              </p:nvCxnSpPr>
              <p:spPr>
                <a:xfrm>
                  <a:off x="5946775" y="5067834"/>
                  <a:ext cx="181769"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DC8F2AFB-5595-6420-56E0-9050AB0ECB5C}"/>
                    </a:ext>
                  </a:extLst>
                </p:cNvPr>
                <p:cNvCxnSpPr>
                  <a:cxnSpLocks/>
                </p:cNvCxnSpPr>
                <p:nvPr/>
              </p:nvCxnSpPr>
              <p:spPr>
                <a:xfrm>
                  <a:off x="5946775"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8F5D665-6152-7CFA-6CD0-83A9FEC2CA36}"/>
                    </a:ext>
                  </a:extLst>
                </p:cNvPr>
                <p:cNvCxnSpPr>
                  <a:cxnSpLocks/>
                </p:cNvCxnSpPr>
                <p:nvPr/>
              </p:nvCxnSpPr>
              <p:spPr>
                <a:xfrm>
                  <a:off x="6075363" y="5172609"/>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BF7E649E-CE8C-BF99-1848-B80D4EA21A91}"/>
                    </a:ext>
                  </a:extLst>
                </p:cNvPr>
                <p:cNvCxnSpPr>
                  <a:cxnSpLocks/>
                </p:cNvCxnSpPr>
                <p:nvPr/>
              </p:nvCxnSpPr>
              <p:spPr>
                <a:xfrm>
                  <a:off x="6072981" y="4960678"/>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CF967AC1-EE4B-9C21-3A0B-5DA4F89B930E}"/>
                    </a:ext>
                  </a:extLst>
                </p:cNvPr>
                <p:cNvCxnSpPr>
                  <a:cxnSpLocks/>
                </p:cNvCxnSpPr>
                <p:nvPr/>
              </p:nvCxnSpPr>
              <p:spPr>
                <a:xfrm>
                  <a:off x="6181725" y="4958297"/>
                  <a:ext cx="0" cy="218144"/>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4FF2E7C3-D50D-352B-1DA5-38B4F6C031A7}"/>
                    </a:ext>
                  </a:extLst>
                </p:cNvPr>
                <p:cNvCxnSpPr>
                  <a:cxnSpLocks/>
                </p:cNvCxnSpPr>
                <p:nvPr/>
              </p:nvCxnSpPr>
              <p:spPr>
                <a:xfrm>
                  <a:off x="6181725"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B8474821-EAE2-9C21-0B32-4A049577D8F8}"/>
                    </a:ext>
                  </a:extLst>
                </p:cNvPr>
                <p:cNvCxnSpPr>
                  <a:cxnSpLocks/>
                </p:cNvCxnSpPr>
                <p:nvPr/>
              </p:nvCxnSpPr>
              <p:spPr>
                <a:xfrm>
                  <a:off x="6273800" y="4697529"/>
                  <a:ext cx="0" cy="37030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EC589B2-99C4-39E0-1350-14E1C94C0DA3}"/>
                      </a:ext>
                    </a:extLst>
                  </p:cNvPr>
                  <p:cNvSpPr txBox="1"/>
                  <p:nvPr/>
                </p:nvSpPr>
                <p:spPr>
                  <a:xfrm>
                    <a:off x="6711194" y="3585876"/>
                    <a:ext cx="307944"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𝑘</m:t>
                              </m:r>
                            </m:e>
                            <m:sub>
                              <m:r>
                                <a:rPr lang="en-US" sz="700" b="0" i="1" smtClean="0">
                                  <a:solidFill>
                                    <a:srgbClr val="43507A"/>
                                  </a:solidFill>
                                  <a:latin typeface="Cambria Math" panose="02040503050406030204" pitchFamily="18" charset="0"/>
                                </a:rPr>
                                <m:t>2</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77" name="TextBox 76">
                    <a:extLst>
                      <a:ext uri="{FF2B5EF4-FFF2-40B4-BE49-F238E27FC236}">
                        <a16:creationId xmlns:a16="http://schemas.microsoft.com/office/drawing/2014/main" id="{EEC589B2-99C4-39E0-1350-14E1C94C0DA3}"/>
                      </a:ext>
                    </a:extLst>
                  </p:cNvPr>
                  <p:cNvSpPr txBox="1">
                    <a:spLocks noRot="1" noChangeAspect="1" noMove="1" noResize="1" noEditPoints="1" noAdjustHandles="1" noChangeArrowheads="1" noChangeShapeType="1" noTextEdit="1"/>
                  </p:cNvSpPr>
                  <p:nvPr/>
                </p:nvSpPr>
                <p:spPr>
                  <a:xfrm>
                    <a:off x="6711194" y="3585876"/>
                    <a:ext cx="307944" cy="290156"/>
                  </a:xfrm>
                  <a:prstGeom prst="rect">
                    <a:avLst/>
                  </a:prstGeom>
                  <a:blipFill>
                    <a:blip r:embed="rId14"/>
                    <a:stretch>
                      <a:fillRect l="-15789" r="-10526" b="-235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540D689-ACAE-860E-1A59-BAB3E5564D56}"/>
                      </a:ext>
                    </a:extLst>
                  </p:cNvPr>
                  <p:cNvSpPr txBox="1"/>
                  <p:nvPr/>
                </p:nvSpPr>
                <p:spPr>
                  <a:xfrm>
                    <a:off x="7174742" y="3585876"/>
                    <a:ext cx="280483"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𝑐</m:t>
                              </m:r>
                            </m:e>
                            <m:sub>
                              <m:r>
                                <a:rPr lang="en-US" sz="700" b="0" i="1" smtClean="0">
                                  <a:solidFill>
                                    <a:srgbClr val="43507A"/>
                                  </a:solidFill>
                                  <a:latin typeface="Cambria Math" panose="02040503050406030204" pitchFamily="18" charset="0"/>
                                </a:rPr>
                                <m:t>2</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78" name="TextBox 77">
                    <a:extLst>
                      <a:ext uri="{FF2B5EF4-FFF2-40B4-BE49-F238E27FC236}">
                        <a16:creationId xmlns:a16="http://schemas.microsoft.com/office/drawing/2014/main" id="{F540D689-ACAE-860E-1A59-BAB3E5564D56}"/>
                      </a:ext>
                    </a:extLst>
                  </p:cNvPr>
                  <p:cNvSpPr txBox="1">
                    <a:spLocks noRot="1" noChangeAspect="1" noMove="1" noResize="1" noEditPoints="1" noAdjustHandles="1" noChangeArrowheads="1" noChangeShapeType="1" noTextEdit="1"/>
                  </p:cNvSpPr>
                  <p:nvPr/>
                </p:nvSpPr>
                <p:spPr>
                  <a:xfrm>
                    <a:off x="7174742" y="3585876"/>
                    <a:ext cx="280483" cy="290156"/>
                  </a:xfrm>
                  <a:prstGeom prst="rect">
                    <a:avLst/>
                  </a:prstGeom>
                  <a:blipFill>
                    <a:blip r:embed="rId15"/>
                    <a:stretch>
                      <a:fillRect l="-11765" r="-11765" b="-23529"/>
                    </a:stretch>
                  </a:blipFill>
                  <a:ln>
                    <a:noFill/>
                  </a:ln>
                </p:spPr>
                <p:txBody>
                  <a:bodyPr/>
                  <a:lstStyle/>
                  <a:p>
                    <a:r>
                      <a:rPr lang="en-US">
                        <a:noFill/>
                      </a:rPr>
                      <a:t> </a:t>
                    </a:r>
                  </a:p>
                </p:txBody>
              </p:sp>
            </mc:Fallback>
          </mc:AlternateContent>
          <p:grpSp>
            <p:nvGrpSpPr>
              <p:cNvPr id="79" name="Group 78">
                <a:extLst>
                  <a:ext uri="{FF2B5EF4-FFF2-40B4-BE49-F238E27FC236}">
                    <a16:creationId xmlns:a16="http://schemas.microsoft.com/office/drawing/2014/main" id="{AB7BC9C4-626D-F78D-EF52-63C19E44C41C}"/>
                  </a:ext>
                </a:extLst>
              </p:cNvPr>
              <p:cNvGrpSpPr/>
              <p:nvPr/>
            </p:nvGrpSpPr>
            <p:grpSpPr>
              <a:xfrm>
                <a:off x="6486941" y="2431399"/>
                <a:ext cx="1126960" cy="727911"/>
                <a:chOff x="5273843" y="4697529"/>
                <a:chExt cx="1126960" cy="727911"/>
              </a:xfrm>
            </p:grpSpPr>
            <p:sp>
              <p:nvSpPr>
                <p:cNvPr id="149" name="Rectangle 148">
                  <a:extLst>
                    <a:ext uri="{FF2B5EF4-FFF2-40B4-BE49-F238E27FC236}">
                      <a16:creationId xmlns:a16="http://schemas.microsoft.com/office/drawing/2014/main" id="{7DF336C3-3494-CA16-A724-AC60EEE6D02B}"/>
                    </a:ext>
                  </a:extLst>
                </p:cNvPr>
                <p:cNvSpPr/>
                <p:nvPr/>
              </p:nvSpPr>
              <p:spPr>
                <a:xfrm>
                  <a:off x="5273843" y="4697529"/>
                  <a:ext cx="1126960" cy="727911"/>
                </a:xfrm>
                <a:prstGeom prst="rect">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solidFill>
                      <a:srgbClr val="43507A"/>
                    </a:solidFill>
                    <a:latin typeface="Times New Roman" panose="02020603050405020304" pitchFamily="18" charset="0"/>
                    <a:cs typeface="Times New Roman" panose="02020603050405020304" pitchFamily="18" charset="0"/>
                  </a:endParaRPr>
                </a:p>
              </p:txBody>
            </p:sp>
            <p:cxnSp>
              <p:nvCxnSpPr>
                <p:cNvPr id="150" name="Straight Connector 149">
                  <a:extLst>
                    <a:ext uri="{FF2B5EF4-FFF2-40B4-BE49-F238E27FC236}">
                      <a16:creationId xmlns:a16="http://schemas.microsoft.com/office/drawing/2014/main" id="{D82BB804-B9D6-7953-5A23-3297ECBB15F2}"/>
                    </a:ext>
                  </a:extLst>
                </p:cNvPr>
                <p:cNvCxnSpPr>
                  <a:cxnSpLocks/>
                </p:cNvCxnSpPr>
                <p:nvPr/>
              </p:nvCxnSpPr>
              <p:spPr>
                <a:xfrm>
                  <a:off x="54792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84B650DC-D463-2BC9-1841-6F69738C047A}"/>
                    </a:ext>
                  </a:extLst>
                </p:cNvPr>
                <p:cNvCxnSpPr>
                  <a:cxnSpLocks/>
                </p:cNvCxnSpPr>
                <p:nvPr/>
              </p:nvCxnSpPr>
              <p:spPr>
                <a:xfrm flipH="1">
                  <a:off x="55046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8EE41379-52A8-F6C3-6038-40596EE4DBA9}"/>
                    </a:ext>
                  </a:extLst>
                </p:cNvPr>
                <p:cNvCxnSpPr>
                  <a:cxnSpLocks/>
                </p:cNvCxnSpPr>
                <p:nvPr/>
              </p:nvCxnSpPr>
              <p:spPr>
                <a:xfrm>
                  <a:off x="55363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7D4D74DB-C0C4-7A63-6199-32D41A3E042E}"/>
                    </a:ext>
                  </a:extLst>
                </p:cNvPr>
                <p:cNvCxnSpPr>
                  <a:cxnSpLocks/>
                </p:cNvCxnSpPr>
                <p:nvPr/>
              </p:nvCxnSpPr>
              <p:spPr>
                <a:xfrm flipH="1">
                  <a:off x="55617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E14B9C2E-B7F3-2BB1-4647-21D7A9DC5D43}"/>
                    </a:ext>
                  </a:extLst>
                </p:cNvPr>
                <p:cNvCxnSpPr>
                  <a:cxnSpLocks/>
                </p:cNvCxnSpPr>
                <p:nvPr/>
              </p:nvCxnSpPr>
              <p:spPr>
                <a:xfrm>
                  <a:off x="55935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5E28CA9E-F6CD-5127-3BB9-848B9C014E9D}"/>
                    </a:ext>
                  </a:extLst>
                </p:cNvPr>
                <p:cNvCxnSpPr>
                  <a:cxnSpLocks/>
                </p:cNvCxnSpPr>
                <p:nvPr/>
              </p:nvCxnSpPr>
              <p:spPr>
                <a:xfrm flipH="1">
                  <a:off x="56189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D1304F63-F787-8FB7-EFA8-28620D500DDD}"/>
                    </a:ext>
                  </a:extLst>
                </p:cNvPr>
                <p:cNvCxnSpPr>
                  <a:cxnSpLocks/>
                </p:cNvCxnSpPr>
                <p:nvPr/>
              </p:nvCxnSpPr>
              <p:spPr>
                <a:xfrm>
                  <a:off x="56506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64595FD1-D73F-2D8F-48C0-71A19167276D}"/>
                    </a:ext>
                  </a:extLst>
                </p:cNvPr>
                <p:cNvCxnSpPr>
                  <a:cxnSpLocks/>
                </p:cNvCxnSpPr>
                <p:nvPr/>
              </p:nvCxnSpPr>
              <p:spPr>
                <a:xfrm flipH="1">
                  <a:off x="56760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54D7E53E-14CF-CB4A-71AF-621C9FC75319}"/>
                    </a:ext>
                  </a:extLst>
                </p:cNvPr>
                <p:cNvCxnSpPr>
                  <a:cxnSpLocks/>
                </p:cNvCxnSpPr>
                <p:nvPr/>
              </p:nvCxnSpPr>
              <p:spPr>
                <a:xfrm>
                  <a:off x="5713398"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3B923DBE-DF38-542F-96DD-B58C47216156}"/>
                    </a:ext>
                  </a:extLst>
                </p:cNvPr>
                <p:cNvCxnSpPr>
                  <a:cxnSpLocks/>
                </p:cNvCxnSpPr>
                <p:nvPr/>
              </p:nvCxnSpPr>
              <p:spPr>
                <a:xfrm>
                  <a:off x="5479212" y="4996397"/>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84B2CA51-615C-F77C-8DD1-FA5AAF740AF8}"/>
                    </a:ext>
                  </a:extLst>
                </p:cNvPr>
                <p:cNvCxnSpPr>
                  <a:cxnSpLocks/>
                </p:cNvCxnSpPr>
                <p:nvPr/>
              </p:nvCxnSpPr>
              <p:spPr>
                <a:xfrm>
                  <a:off x="5739592" y="5048785"/>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69D72491-409B-BB41-8B9F-901194071397}"/>
                    </a:ext>
                  </a:extLst>
                </p:cNvPr>
                <p:cNvCxnSpPr>
                  <a:cxnSpLocks/>
                </p:cNvCxnSpPr>
                <p:nvPr/>
              </p:nvCxnSpPr>
              <p:spPr>
                <a:xfrm>
                  <a:off x="5383962"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9393A26-4AA6-3B4E-89F4-AC71463B23C6}"/>
                    </a:ext>
                  </a:extLst>
                </p:cNvPr>
                <p:cNvCxnSpPr>
                  <a:cxnSpLocks/>
                </p:cNvCxnSpPr>
                <p:nvPr/>
              </p:nvCxnSpPr>
              <p:spPr>
                <a:xfrm>
                  <a:off x="5738798" y="5053547"/>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AC26F2F6-231F-9923-FE80-B0F1587C4FFA}"/>
                    </a:ext>
                  </a:extLst>
                </p:cNvPr>
                <p:cNvCxnSpPr>
                  <a:cxnSpLocks/>
                </p:cNvCxnSpPr>
                <p:nvPr/>
              </p:nvCxnSpPr>
              <p:spPr>
                <a:xfrm>
                  <a:off x="5390312"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4B2A9FE2-50ED-FEEA-3163-F2A56C847B08}"/>
                    </a:ext>
                  </a:extLst>
                </p:cNvPr>
                <p:cNvCxnSpPr>
                  <a:cxnSpLocks/>
                </p:cNvCxnSpPr>
                <p:nvPr/>
              </p:nvCxnSpPr>
              <p:spPr>
                <a:xfrm>
                  <a:off x="5830873" y="4697529"/>
                  <a:ext cx="0" cy="35125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B5CA0B73-99AF-6AC3-45C6-DE70133D6289}"/>
                    </a:ext>
                  </a:extLst>
                </p:cNvPr>
                <p:cNvCxnSpPr>
                  <a:cxnSpLocks/>
                </p:cNvCxnSpPr>
                <p:nvPr/>
              </p:nvCxnSpPr>
              <p:spPr>
                <a:xfrm>
                  <a:off x="6128544" y="4996397"/>
                  <a:ext cx="0" cy="147103"/>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CBB5E1CC-ED11-9546-7DF1-25AFD95CAB21}"/>
                    </a:ext>
                  </a:extLst>
                </p:cNvPr>
                <p:cNvCxnSpPr>
                  <a:cxnSpLocks/>
                </p:cNvCxnSpPr>
                <p:nvPr/>
              </p:nvCxnSpPr>
              <p:spPr>
                <a:xfrm>
                  <a:off x="5946775" y="5067834"/>
                  <a:ext cx="181769"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A204FA1B-58CD-2ED7-445C-25F5AF7F4C47}"/>
                    </a:ext>
                  </a:extLst>
                </p:cNvPr>
                <p:cNvCxnSpPr>
                  <a:cxnSpLocks/>
                </p:cNvCxnSpPr>
                <p:nvPr/>
              </p:nvCxnSpPr>
              <p:spPr>
                <a:xfrm>
                  <a:off x="5946775"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251EBA14-7DF9-3591-B53F-20D96B1EE704}"/>
                    </a:ext>
                  </a:extLst>
                </p:cNvPr>
                <p:cNvCxnSpPr>
                  <a:cxnSpLocks/>
                </p:cNvCxnSpPr>
                <p:nvPr/>
              </p:nvCxnSpPr>
              <p:spPr>
                <a:xfrm>
                  <a:off x="6075363" y="5172609"/>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D93567F7-0A85-3947-3323-BDB8091E0EF2}"/>
                    </a:ext>
                  </a:extLst>
                </p:cNvPr>
                <p:cNvCxnSpPr>
                  <a:cxnSpLocks/>
                </p:cNvCxnSpPr>
                <p:nvPr/>
              </p:nvCxnSpPr>
              <p:spPr>
                <a:xfrm>
                  <a:off x="6072981" y="4960678"/>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321CA885-96AA-621A-4BCC-CD093AAF62F8}"/>
                    </a:ext>
                  </a:extLst>
                </p:cNvPr>
                <p:cNvCxnSpPr>
                  <a:cxnSpLocks/>
                </p:cNvCxnSpPr>
                <p:nvPr/>
              </p:nvCxnSpPr>
              <p:spPr>
                <a:xfrm>
                  <a:off x="6181725" y="4958297"/>
                  <a:ext cx="0" cy="218144"/>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CB0CC3D2-D599-90DF-B697-F1E6E699E05B}"/>
                    </a:ext>
                  </a:extLst>
                </p:cNvPr>
                <p:cNvCxnSpPr>
                  <a:cxnSpLocks/>
                </p:cNvCxnSpPr>
                <p:nvPr/>
              </p:nvCxnSpPr>
              <p:spPr>
                <a:xfrm>
                  <a:off x="6181725"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0C394CC2-1686-79E0-E568-53FBCFAD2575}"/>
                    </a:ext>
                  </a:extLst>
                </p:cNvPr>
                <p:cNvCxnSpPr>
                  <a:cxnSpLocks/>
                </p:cNvCxnSpPr>
                <p:nvPr/>
              </p:nvCxnSpPr>
              <p:spPr>
                <a:xfrm>
                  <a:off x="6273800" y="4697529"/>
                  <a:ext cx="0" cy="37030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88A7AE-0445-83A5-E761-DD94749A81E1}"/>
                      </a:ext>
                    </a:extLst>
                  </p:cNvPr>
                  <p:cNvSpPr txBox="1"/>
                  <p:nvPr/>
                </p:nvSpPr>
                <p:spPr>
                  <a:xfrm>
                    <a:off x="6711194" y="2864314"/>
                    <a:ext cx="307944"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𝑘</m:t>
                              </m:r>
                            </m:e>
                            <m:sub>
                              <m:r>
                                <a:rPr lang="en-US" sz="700" b="0" i="1" smtClean="0">
                                  <a:solidFill>
                                    <a:srgbClr val="43507A"/>
                                  </a:solidFill>
                                  <a:latin typeface="Cambria Math" panose="02040503050406030204" pitchFamily="18" charset="0"/>
                                </a:rPr>
                                <m:t>3</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80" name="TextBox 79">
                    <a:extLst>
                      <a:ext uri="{FF2B5EF4-FFF2-40B4-BE49-F238E27FC236}">
                        <a16:creationId xmlns:a16="http://schemas.microsoft.com/office/drawing/2014/main" id="{AE88A7AE-0445-83A5-E761-DD94749A81E1}"/>
                      </a:ext>
                    </a:extLst>
                  </p:cNvPr>
                  <p:cNvSpPr txBox="1">
                    <a:spLocks noRot="1" noChangeAspect="1" noMove="1" noResize="1" noEditPoints="1" noAdjustHandles="1" noChangeArrowheads="1" noChangeShapeType="1" noTextEdit="1"/>
                  </p:cNvSpPr>
                  <p:nvPr/>
                </p:nvSpPr>
                <p:spPr>
                  <a:xfrm>
                    <a:off x="6711194" y="2864314"/>
                    <a:ext cx="307944" cy="290156"/>
                  </a:xfrm>
                  <a:prstGeom prst="rect">
                    <a:avLst/>
                  </a:prstGeom>
                  <a:blipFill>
                    <a:blip r:embed="rId16"/>
                    <a:stretch>
                      <a:fillRect l="-15789" r="-10526" b="-235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F3176B2-77FF-6639-4FD4-6F51FFD7578C}"/>
                      </a:ext>
                    </a:extLst>
                  </p:cNvPr>
                  <p:cNvSpPr txBox="1"/>
                  <p:nvPr/>
                </p:nvSpPr>
                <p:spPr>
                  <a:xfrm>
                    <a:off x="7174742" y="2864314"/>
                    <a:ext cx="280483"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𝑐</m:t>
                              </m:r>
                            </m:e>
                            <m:sub>
                              <m:r>
                                <a:rPr lang="en-US" sz="700" b="0" i="1" smtClean="0">
                                  <a:solidFill>
                                    <a:srgbClr val="43507A"/>
                                  </a:solidFill>
                                  <a:latin typeface="Cambria Math" panose="02040503050406030204" pitchFamily="18" charset="0"/>
                                </a:rPr>
                                <m:t>3</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81" name="TextBox 80">
                    <a:extLst>
                      <a:ext uri="{FF2B5EF4-FFF2-40B4-BE49-F238E27FC236}">
                        <a16:creationId xmlns:a16="http://schemas.microsoft.com/office/drawing/2014/main" id="{EF3176B2-77FF-6639-4FD4-6F51FFD7578C}"/>
                      </a:ext>
                    </a:extLst>
                  </p:cNvPr>
                  <p:cNvSpPr txBox="1">
                    <a:spLocks noRot="1" noChangeAspect="1" noMove="1" noResize="1" noEditPoints="1" noAdjustHandles="1" noChangeArrowheads="1" noChangeShapeType="1" noTextEdit="1"/>
                  </p:cNvSpPr>
                  <p:nvPr/>
                </p:nvSpPr>
                <p:spPr>
                  <a:xfrm>
                    <a:off x="7174742" y="2864314"/>
                    <a:ext cx="280483" cy="290156"/>
                  </a:xfrm>
                  <a:prstGeom prst="rect">
                    <a:avLst/>
                  </a:prstGeom>
                  <a:blipFill>
                    <a:blip r:embed="rId17"/>
                    <a:stretch>
                      <a:fillRect l="-11765" r="-11765" b="-23529"/>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75007E4F-B451-4523-2950-259BB2B35759}"/>
                  </a:ext>
                </a:extLst>
              </p:cNvPr>
              <p:cNvGrpSpPr/>
              <p:nvPr/>
            </p:nvGrpSpPr>
            <p:grpSpPr>
              <a:xfrm>
                <a:off x="6486941" y="1707901"/>
                <a:ext cx="1126960" cy="727911"/>
                <a:chOff x="5273843" y="4697529"/>
                <a:chExt cx="1126960" cy="727911"/>
              </a:xfrm>
            </p:grpSpPr>
            <p:sp>
              <p:nvSpPr>
                <p:cNvPr id="117" name="Rectangle 116">
                  <a:extLst>
                    <a:ext uri="{FF2B5EF4-FFF2-40B4-BE49-F238E27FC236}">
                      <a16:creationId xmlns:a16="http://schemas.microsoft.com/office/drawing/2014/main" id="{9C01C324-D1FC-73CA-4CA1-9CEE4659D452}"/>
                    </a:ext>
                  </a:extLst>
                </p:cNvPr>
                <p:cNvSpPr/>
                <p:nvPr/>
              </p:nvSpPr>
              <p:spPr>
                <a:xfrm>
                  <a:off x="5273843" y="4697529"/>
                  <a:ext cx="1126960" cy="727911"/>
                </a:xfrm>
                <a:prstGeom prst="rect">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solidFill>
                      <a:srgbClr val="43507A"/>
                    </a:solidFill>
                    <a:latin typeface="Times New Roman" panose="02020603050405020304" pitchFamily="18" charset="0"/>
                    <a:cs typeface="Times New Roman" panose="02020603050405020304" pitchFamily="18" charset="0"/>
                  </a:endParaRPr>
                </a:p>
              </p:txBody>
            </p:sp>
            <p:cxnSp>
              <p:nvCxnSpPr>
                <p:cNvPr id="118" name="Straight Connector 117">
                  <a:extLst>
                    <a:ext uri="{FF2B5EF4-FFF2-40B4-BE49-F238E27FC236}">
                      <a16:creationId xmlns:a16="http://schemas.microsoft.com/office/drawing/2014/main" id="{F0015DC5-B24A-3C9B-F56C-89A15BCF6465}"/>
                    </a:ext>
                  </a:extLst>
                </p:cNvPr>
                <p:cNvCxnSpPr>
                  <a:cxnSpLocks/>
                </p:cNvCxnSpPr>
                <p:nvPr/>
              </p:nvCxnSpPr>
              <p:spPr>
                <a:xfrm>
                  <a:off x="54792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61748069-880F-81D7-0AA1-E386430FCEF4}"/>
                    </a:ext>
                  </a:extLst>
                </p:cNvPr>
                <p:cNvCxnSpPr>
                  <a:cxnSpLocks/>
                </p:cNvCxnSpPr>
                <p:nvPr/>
              </p:nvCxnSpPr>
              <p:spPr>
                <a:xfrm flipH="1">
                  <a:off x="55046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52FD0E3E-EE98-B4D3-B64A-D6E30F047111}"/>
                    </a:ext>
                  </a:extLst>
                </p:cNvPr>
                <p:cNvCxnSpPr>
                  <a:cxnSpLocks/>
                </p:cNvCxnSpPr>
                <p:nvPr/>
              </p:nvCxnSpPr>
              <p:spPr>
                <a:xfrm>
                  <a:off x="55363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9BEC7500-3C24-1F88-3C60-8A2EE5881D1B}"/>
                    </a:ext>
                  </a:extLst>
                </p:cNvPr>
                <p:cNvCxnSpPr>
                  <a:cxnSpLocks/>
                </p:cNvCxnSpPr>
                <p:nvPr/>
              </p:nvCxnSpPr>
              <p:spPr>
                <a:xfrm flipH="1">
                  <a:off x="55617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F1F2331B-CF31-5C9F-4AAA-6A6865F6FFFC}"/>
                    </a:ext>
                  </a:extLst>
                </p:cNvPr>
                <p:cNvCxnSpPr>
                  <a:cxnSpLocks/>
                </p:cNvCxnSpPr>
                <p:nvPr/>
              </p:nvCxnSpPr>
              <p:spPr>
                <a:xfrm>
                  <a:off x="55935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BA66283F-C898-F685-1C67-49FBFE88E37E}"/>
                    </a:ext>
                  </a:extLst>
                </p:cNvPr>
                <p:cNvCxnSpPr>
                  <a:cxnSpLocks/>
                </p:cNvCxnSpPr>
                <p:nvPr/>
              </p:nvCxnSpPr>
              <p:spPr>
                <a:xfrm flipH="1">
                  <a:off x="56189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C2EB3E04-8FF3-2DBB-9DFD-595EA14A475C}"/>
                    </a:ext>
                  </a:extLst>
                </p:cNvPr>
                <p:cNvCxnSpPr>
                  <a:cxnSpLocks/>
                </p:cNvCxnSpPr>
                <p:nvPr/>
              </p:nvCxnSpPr>
              <p:spPr>
                <a:xfrm>
                  <a:off x="56506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6D5ADF24-AF51-33A6-8DD6-2B01E761045E}"/>
                    </a:ext>
                  </a:extLst>
                </p:cNvPr>
                <p:cNvCxnSpPr>
                  <a:cxnSpLocks/>
                </p:cNvCxnSpPr>
                <p:nvPr/>
              </p:nvCxnSpPr>
              <p:spPr>
                <a:xfrm flipH="1">
                  <a:off x="56760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7D39A6F7-22A1-54F1-9728-E6FCFD17456A}"/>
                    </a:ext>
                  </a:extLst>
                </p:cNvPr>
                <p:cNvCxnSpPr>
                  <a:cxnSpLocks/>
                </p:cNvCxnSpPr>
                <p:nvPr/>
              </p:nvCxnSpPr>
              <p:spPr>
                <a:xfrm>
                  <a:off x="5713398"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AA3A76A-24B9-9A8F-5A37-2DF9ECF7A65F}"/>
                    </a:ext>
                  </a:extLst>
                </p:cNvPr>
                <p:cNvCxnSpPr>
                  <a:cxnSpLocks/>
                </p:cNvCxnSpPr>
                <p:nvPr/>
              </p:nvCxnSpPr>
              <p:spPr>
                <a:xfrm>
                  <a:off x="5479212" y="4996397"/>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A82FF6AD-81F6-7EE7-780E-3DE7325EBC65}"/>
                    </a:ext>
                  </a:extLst>
                </p:cNvPr>
                <p:cNvCxnSpPr>
                  <a:cxnSpLocks/>
                </p:cNvCxnSpPr>
                <p:nvPr/>
              </p:nvCxnSpPr>
              <p:spPr>
                <a:xfrm>
                  <a:off x="5739592" y="5048785"/>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DF9D08FB-AA13-203D-6A25-9F5AA10BB33F}"/>
                    </a:ext>
                  </a:extLst>
                </p:cNvPr>
                <p:cNvCxnSpPr>
                  <a:cxnSpLocks/>
                </p:cNvCxnSpPr>
                <p:nvPr/>
              </p:nvCxnSpPr>
              <p:spPr>
                <a:xfrm>
                  <a:off x="5383962"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68BC011B-1B89-27FB-13C3-463CCF843036}"/>
                    </a:ext>
                  </a:extLst>
                </p:cNvPr>
                <p:cNvCxnSpPr>
                  <a:cxnSpLocks/>
                </p:cNvCxnSpPr>
                <p:nvPr/>
              </p:nvCxnSpPr>
              <p:spPr>
                <a:xfrm>
                  <a:off x="5738798" y="5053547"/>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B660C058-C5FF-8533-9183-8D5EBF687758}"/>
                    </a:ext>
                  </a:extLst>
                </p:cNvPr>
                <p:cNvCxnSpPr>
                  <a:cxnSpLocks/>
                </p:cNvCxnSpPr>
                <p:nvPr/>
              </p:nvCxnSpPr>
              <p:spPr>
                <a:xfrm>
                  <a:off x="5390312"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907300B8-9076-EE97-2E28-F123A620A8BF}"/>
                    </a:ext>
                  </a:extLst>
                </p:cNvPr>
                <p:cNvCxnSpPr>
                  <a:cxnSpLocks/>
                </p:cNvCxnSpPr>
                <p:nvPr/>
              </p:nvCxnSpPr>
              <p:spPr>
                <a:xfrm>
                  <a:off x="5830873" y="4697529"/>
                  <a:ext cx="0" cy="35125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53C3579B-1CFA-C6B5-EE30-2430E63A442F}"/>
                    </a:ext>
                  </a:extLst>
                </p:cNvPr>
                <p:cNvCxnSpPr>
                  <a:cxnSpLocks/>
                </p:cNvCxnSpPr>
                <p:nvPr/>
              </p:nvCxnSpPr>
              <p:spPr>
                <a:xfrm>
                  <a:off x="6128544" y="4996397"/>
                  <a:ext cx="0" cy="147103"/>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98BC9C27-D69B-0102-D9DC-23D7C9B022EA}"/>
                    </a:ext>
                  </a:extLst>
                </p:cNvPr>
                <p:cNvCxnSpPr>
                  <a:cxnSpLocks/>
                </p:cNvCxnSpPr>
                <p:nvPr/>
              </p:nvCxnSpPr>
              <p:spPr>
                <a:xfrm>
                  <a:off x="5946775" y="5067834"/>
                  <a:ext cx="181769"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3AE6DA41-46F0-38DA-4AA7-6BCD746E125E}"/>
                    </a:ext>
                  </a:extLst>
                </p:cNvPr>
                <p:cNvCxnSpPr>
                  <a:cxnSpLocks/>
                </p:cNvCxnSpPr>
                <p:nvPr/>
              </p:nvCxnSpPr>
              <p:spPr>
                <a:xfrm>
                  <a:off x="5946775"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ACF38652-463B-FFFA-F68C-8C0C3C78DC4A}"/>
                    </a:ext>
                  </a:extLst>
                </p:cNvPr>
                <p:cNvCxnSpPr>
                  <a:cxnSpLocks/>
                </p:cNvCxnSpPr>
                <p:nvPr/>
              </p:nvCxnSpPr>
              <p:spPr>
                <a:xfrm>
                  <a:off x="6075363" y="5172609"/>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32D6C713-2103-D3D1-76F2-EDFB0ADA75B3}"/>
                    </a:ext>
                  </a:extLst>
                </p:cNvPr>
                <p:cNvCxnSpPr>
                  <a:cxnSpLocks/>
                </p:cNvCxnSpPr>
                <p:nvPr/>
              </p:nvCxnSpPr>
              <p:spPr>
                <a:xfrm>
                  <a:off x="6072981" y="4960678"/>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6405BA7F-3829-9DBF-5DC9-7379540E3023}"/>
                    </a:ext>
                  </a:extLst>
                </p:cNvPr>
                <p:cNvCxnSpPr>
                  <a:cxnSpLocks/>
                </p:cNvCxnSpPr>
                <p:nvPr/>
              </p:nvCxnSpPr>
              <p:spPr>
                <a:xfrm>
                  <a:off x="6181725" y="4958297"/>
                  <a:ext cx="0" cy="218144"/>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2BFE8B1B-B611-BF5B-CED9-08A9E126EF74}"/>
                    </a:ext>
                  </a:extLst>
                </p:cNvPr>
                <p:cNvCxnSpPr>
                  <a:cxnSpLocks/>
                </p:cNvCxnSpPr>
                <p:nvPr/>
              </p:nvCxnSpPr>
              <p:spPr>
                <a:xfrm>
                  <a:off x="6181725"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E7020B00-C1D7-9EF2-3AE9-104F47A4D873}"/>
                    </a:ext>
                  </a:extLst>
                </p:cNvPr>
                <p:cNvCxnSpPr>
                  <a:cxnSpLocks/>
                </p:cNvCxnSpPr>
                <p:nvPr/>
              </p:nvCxnSpPr>
              <p:spPr>
                <a:xfrm>
                  <a:off x="6273800" y="4697529"/>
                  <a:ext cx="0" cy="37030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grpSp>
          <p:grpSp>
            <p:nvGrpSpPr>
              <p:cNvPr id="83" name="Group 82">
                <a:extLst>
                  <a:ext uri="{FF2B5EF4-FFF2-40B4-BE49-F238E27FC236}">
                    <a16:creationId xmlns:a16="http://schemas.microsoft.com/office/drawing/2014/main" id="{35002FD3-4DBC-3584-11F9-2470B2D8627C}"/>
                  </a:ext>
                </a:extLst>
              </p:cNvPr>
              <p:cNvGrpSpPr/>
              <p:nvPr/>
            </p:nvGrpSpPr>
            <p:grpSpPr>
              <a:xfrm>
                <a:off x="6486941" y="977937"/>
                <a:ext cx="1126960" cy="727911"/>
                <a:chOff x="5273843" y="4697529"/>
                <a:chExt cx="1126960" cy="727911"/>
              </a:xfrm>
            </p:grpSpPr>
            <p:sp>
              <p:nvSpPr>
                <p:cNvPr id="88" name="Rectangle 87">
                  <a:extLst>
                    <a:ext uri="{FF2B5EF4-FFF2-40B4-BE49-F238E27FC236}">
                      <a16:creationId xmlns:a16="http://schemas.microsoft.com/office/drawing/2014/main" id="{676B8215-4F20-F621-0CE0-6C0A6B84F35D}"/>
                    </a:ext>
                  </a:extLst>
                </p:cNvPr>
                <p:cNvSpPr/>
                <p:nvPr/>
              </p:nvSpPr>
              <p:spPr>
                <a:xfrm>
                  <a:off x="5273843" y="4697529"/>
                  <a:ext cx="1126960" cy="727911"/>
                </a:xfrm>
                <a:prstGeom prst="rect">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solidFill>
                      <a:srgbClr val="43507A"/>
                    </a:solidFill>
                    <a:latin typeface="Times New Roman" panose="02020603050405020304" pitchFamily="18" charset="0"/>
                    <a:cs typeface="Times New Roman" panose="02020603050405020304" pitchFamily="18" charset="0"/>
                  </a:endParaRPr>
                </a:p>
              </p:txBody>
            </p:sp>
            <p:cxnSp>
              <p:nvCxnSpPr>
                <p:cNvPr id="89" name="Straight Connector 88">
                  <a:extLst>
                    <a:ext uri="{FF2B5EF4-FFF2-40B4-BE49-F238E27FC236}">
                      <a16:creationId xmlns:a16="http://schemas.microsoft.com/office/drawing/2014/main" id="{767477DF-C34D-3A9C-F2CF-F10735BFEE86}"/>
                    </a:ext>
                  </a:extLst>
                </p:cNvPr>
                <p:cNvCxnSpPr>
                  <a:cxnSpLocks/>
                </p:cNvCxnSpPr>
                <p:nvPr/>
              </p:nvCxnSpPr>
              <p:spPr>
                <a:xfrm>
                  <a:off x="54792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A9821F3-CDE8-DE18-841D-0D4DB1BB5B1F}"/>
                    </a:ext>
                  </a:extLst>
                </p:cNvPr>
                <p:cNvCxnSpPr>
                  <a:cxnSpLocks/>
                </p:cNvCxnSpPr>
                <p:nvPr/>
              </p:nvCxnSpPr>
              <p:spPr>
                <a:xfrm flipH="1">
                  <a:off x="55046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0937279-6BA6-1C98-0DF8-58CF1820D822}"/>
                    </a:ext>
                  </a:extLst>
                </p:cNvPr>
                <p:cNvCxnSpPr>
                  <a:cxnSpLocks/>
                </p:cNvCxnSpPr>
                <p:nvPr/>
              </p:nvCxnSpPr>
              <p:spPr>
                <a:xfrm>
                  <a:off x="55363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941429F-3887-19A0-5813-231D85F27EC7}"/>
                    </a:ext>
                  </a:extLst>
                </p:cNvPr>
                <p:cNvCxnSpPr>
                  <a:cxnSpLocks/>
                </p:cNvCxnSpPr>
                <p:nvPr/>
              </p:nvCxnSpPr>
              <p:spPr>
                <a:xfrm flipH="1">
                  <a:off x="55617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EF22ACCE-F6A1-13A5-ABBE-59179C56B7E5}"/>
                    </a:ext>
                  </a:extLst>
                </p:cNvPr>
                <p:cNvCxnSpPr>
                  <a:cxnSpLocks/>
                </p:cNvCxnSpPr>
                <p:nvPr/>
              </p:nvCxnSpPr>
              <p:spPr>
                <a:xfrm>
                  <a:off x="559351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AC817CF0-6CB5-06D7-17FC-1A3A99AD9101}"/>
                    </a:ext>
                  </a:extLst>
                </p:cNvPr>
                <p:cNvCxnSpPr>
                  <a:cxnSpLocks/>
                </p:cNvCxnSpPr>
                <p:nvPr/>
              </p:nvCxnSpPr>
              <p:spPr>
                <a:xfrm flipH="1">
                  <a:off x="561891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83EAD4B-EC45-1CA2-A260-72B7EF2DB77E}"/>
                    </a:ext>
                  </a:extLst>
                </p:cNvPr>
                <p:cNvCxnSpPr>
                  <a:cxnSpLocks/>
                </p:cNvCxnSpPr>
                <p:nvPr/>
              </p:nvCxnSpPr>
              <p:spPr>
                <a:xfrm>
                  <a:off x="5650662"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1ED39C96-07DE-E8D9-37CE-4399695B8510}"/>
                    </a:ext>
                  </a:extLst>
                </p:cNvPr>
                <p:cNvCxnSpPr>
                  <a:cxnSpLocks/>
                </p:cNvCxnSpPr>
                <p:nvPr/>
              </p:nvCxnSpPr>
              <p:spPr>
                <a:xfrm flipH="1">
                  <a:off x="5676062" y="4996397"/>
                  <a:ext cx="3175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880FF044-960B-C046-F05D-09D118414444}"/>
                    </a:ext>
                  </a:extLst>
                </p:cNvPr>
                <p:cNvCxnSpPr>
                  <a:cxnSpLocks/>
                </p:cNvCxnSpPr>
                <p:nvPr/>
              </p:nvCxnSpPr>
              <p:spPr>
                <a:xfrm>
                  <a:off x="5713398" y="4996397"/>
                  <a:ext cx="25400" cy="13017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D9693B28-DA38-4C06-D935-C736FB5C7453}"/>
                    </a:ext>
                  </a:extLst>
                </p:cNvPr>
                <p:cNvCxnSpPr>
                  <a:cxnSpLocks/>
                </p:cNvCxnSpPr>
                <p:nvPr/>
              </p:nvCxnSpPr>
              <p:spPr>
                <a:xfrm>
                  <a:off x="5479212" y="4996397"/>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606C72F5-1A96-31DE-6ED6-3296F3870DC2}"/>
                    </a:ext>
                  </a:extLst>
                </p:cNvPr>
                <p:cNvCxnSpPr>
                  <a:cxnSpLocks/>
                </p:cNvCxnSpPr>
                <p:nvPr/>
              </p:nvCxnSpPr>
              <p:spPr>
                <a:xfrm>
                  <a:off x="5739592" y="5048785"/>
                  <a:ext cx="0" cy="754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7C3B30E9-759B-B82C-F046-F06E24A6BA71}"/>
                    </a:ext>
                  </a:extLst>
                </p:cNvPr>
                <p:cNvCxnSpPr>
                  <a:cxnSpLocks/>
                </p:cNvCxnSpPr>
                <p:nvPr/>
              </p:nvCxnSpPr>
              <p:spPr>
                <a:xfrm>
                  <a:off x="5383962"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17BA768-8256-0984-99BF-0D3AEA289DD6}"/>
                    </a:ext>
                  </a:extLst>
                </p:cNvPr>
                <p:cNvCxnSpPr>
                  <a:cxnSpLocks/>
                </p:cNvCxnSpPr>
                <p:nvPr/>
              </p:nvCxnSpPr>
              <p:spPr>
                <a:xfrm>
                  <a:off x="5738798" y="5053547"/>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D20937FC-1B99-F58C-CFC9-D7D996D931D5}"/>
                    </a:ext>
                  </a:extLst>
                </p:cNvPr>
                <p:cNvCxnSpPr>
                  <a:cxnSpLocks/>
                </p:cNvCxnSpPr>
                <p:nvPr/>
              </p:nvCxnSpPr>
              <p:spPr>
                <a:xfrm>
                  <a:off x="5390312"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B1A7C0C1-FFDD-D417-892A-40D2945828F3}"/>
                    </a:ext>
                  </a:extLst>
                </p:cNvPr>
                <p:cNvCxnSpPr>
                  <a:cxnSpLocks/>
                </p:cNvCxnSpPr>
                <p:nvPr/>
              </p:nvCxnSpPr>
              <p:spPr>
                <a:xfrm>
                  <a:off x="5830873" y="4697529"/>
                  <a:ext cx="0" cy="35125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F3017E08-3AE7-A373-D1DD-162D656A2890}"/>
                    </a:ext>
                  </a:extLst>
                </p:cNvPr>
                <p:cNvCxnSpPr>
                  <a:cxnSpLocks/>
                </p:cNvCxnSpPr>
                <p:nvPr/>
              </p:nvCxnSpPr>
              <p:spPr>
                <a:xfrm>
                  <a:off x="6128544" y="4996397"/>
                  <a:ext cx="0" cy="147103"/>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5B591117-79E0-0E77-635A-1B6167484AEC}"/>
                    </a:ext>
                  </a:extLst>
                </p:cNvPr>
                <p:cNvCxnSpPr>
                  <a:cxnSpLocks/>
                </p:cNvCxnSpPr>
                <p:nvPr/>
              </p:nvCxnSpPr>
              <p:spPr>
                <a:xfrm>
                  <a:off x="5946775" y="5067834"/>
                  <a:ext cx="181769"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EF48686-28AF-E2B7-24F0-CEEC69E61E08}"/>
                    </a:ext>
                  </a:extLst>
                </p:cNvPr>
                <p:cNvCxnSpPr>
                  <a:cxnSpLocks/>
                </p:cNvCxnSpPr>
                <p:nvPr/>
              </p:nvCxnSpPr>
              <p:spPr>
                <a:xfrm>
                  <a:off x="5946775" y="5067834"/>
                  <a:ext cx="0" cy="357606"/>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6507DB5-4C9C-F416-ED73-C3E613132594}"/>
                    </a:ext>
                  </a:extLst>
                </p:cNvPr>
                <p:cNvCxnSpPr>
                  <a:cxnSpLocks/>
                </p:cNvCxnSpPr>
                <p:nvPr/>
              </p:nvCxnSpPr>
              <p:spPr>
                <a:xfrm>
                  <a:off x="6075363" y="5172609"/>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6145D877-C4B4-2ADB-FD88-086AE121C904}"/>
                    </a:ext>
                  </a:extLst>
                </p:cNvPr>
                <p:cNvCxnSpPr>
                  <a:cxnSpLocks/>
                </p:cNvCxnSpPr>
                <p:nvPr/>
              </p:nvCxnSpPr>
              <p:spPr>
                <a:xfrm>
                  <a:off x="6072981" y="4960678"/>
                  <a:ext cx="111125"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A314409A-EC0B-2CC1-2289-16FB9C590CDE}"/>
                    </a:ext>
                  </a:extLst>
                </p:cNvPr>
                <p:cNvCxnSpPr>
                  <a:cxnSpLocks/>
                </p:cNvCxnSpPr>
                <p:nvPr/>
              </p:nvCxnSpPr>
              <p:spPr>
                <a:xfrm>
                  <a:off x="6181725" y="4958297"/>
                  <a:ext cx="0" cy="218144"/>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D0BD54A-C760-44EC-DDBD-7D7F1F952B80}"/>
                    </a:ext>
                  </a:extLst>
                </p:cNvPr>
                <p:cNvCxnSpPr>
                  <a:cxnSpLocks/>
                </p:cNvCxnSpPr>
                <p:nvPr/>
              </p:nvCxnSpPr>
              <p:spPr>
                <a:xfrm>
                  <a:off x="6181725" y="5067834"/>
                  <a:ext cx="95250" cy="0"/>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0B960701-ABE5-0613-068A-0BAED8C47999}"/>
                    </a:ext>
                  </a:extLst>
                </p:cNvPr>
                <p:cNvCxnSpPr>
                  <a:cxnSpLocks/>
                </p:cNvCxnSpPr>
                <p:nvPr/>
              </p:nvCxnSpPr>
              <p:spPr>
                <a:xfrm>
                  <a:off x="6273800" y="4697529"/>
                  <a:ext cx="0" cy="370305"/>
                </a:xfrm>
                <a:prstGeom prst="line">
                  <a:avLst/>
                </a:prstGeom>
                <a:ln>
                  <a:solidFill>
                    <a:srgbClr val="43507A"/>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532B30E-1491-E885-190D-3BB246C6CE72}"/>
                      </a:ext>
                    </a:extLst>
                  </p:cNvPr>
                  <p:cNvSpPr txBox="1"/>
                  <p:nvPr/>
                </p:nvSpPr>
                <p:spPr>
                  <a:xfrm>
                    <a:off x="6711194" y="1410854"/>
                    <a:ext cx="307944"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𝑘</m:t>
                              </m:r>
                            </m:e>
                            <m:sub>
                              <m:r>
                                <a:rPr lang="en-US" sz="700" b="0" i="1" smtClean="0">
                                  <a:solidFill>
                                    <a:srgbClr val="43507A"/>
                                  </a:solidFill>
                                  <a:latin typeface="Cambria Math" panose="02040503050406030204" pitchFamily="18" charset="0"/>
                                </a:rPr>
                                <m:t>5</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84" name="TextBox 83">
                    <a:extLst>
                      <a:ext uri="{FF2B5EF4-FFF2-40B4-BE49-F238E27FC236}">
                        <a16:creationId xmlns:a16="http://schemas.microsoft.com/office/drawing/2014/main" id="{7532B30E-1491-E885-190D-3BB246C6CE72}"/>
                      </a:ext>
                    </a:extLst>
                  </p:cNvPr>
                  <p:cNvSpPr txBox="1">
                    <a:spLocks noRot="1" noChangeAspect="1" noMove="1" noResize="1" noEditPoints="1" noAdjustHandles="1" noChangeArrowheads="1" noChangeShapeType="1" noTextEdit="1"/>
                  </p:cNvSpPr>
                  <p:nvPr/>
                </p:nvSpPr>
                <p:spPr>
                  <a:xfrm>
                    <a:off x="6711194" y="1410854"/>
                    <a:ext cx="307944" cy="290156"/>
                  </a:xfrm>
                  <a:prstGeom prst="rect">
                    <a:avLst/>
                  </a:prstGeom>
                  <a:blipFill>
                    <a:blip r:embed="rId18"/>
                    <a:stretch>
                      <a:fillRect l="-15789" r="-10526" b="-1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3E23B0F4-4B11-EA39-29E4-CE201C3EB33E}"/>
                      </a:ext>
                    </a:extLst>
                  </p:cNvPr>
                  <p:cNvSpPr txBox="1"/>
                  <p:nvPr/>
                </p:nvSpPr>
                <p:spPr>
                  <a:xfrm>
                    <a:off x="7174742" y="1410854"/>
                    <a:ext cx="280483"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𝑐</m:t>
                              </m:r>
                            </m:e>
                            <m:sub>
                              <m:r>
                                <a:rPr lang="en-US" sz="700" b="0" i="1" smtClean="0">
                                  <a:solidFill>
                                    <a:srgbClr val="43507A"/>
                                  </a:solidFill>
                                  <a:latin typeface="Cambria Math" panose="02040503050406030204" pitchFamily="18" charset="0"/>
                                </a:rPr>
                                <m:t>5</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85" name="TextBox 84">
                    <a:extLst>
                      <a:ext uri="{FF2B5EF4-FFF2-40B4-BE49-F238E27FC236}">
                        <a16:creationId xmlns:a16="http://schemas.microsoft.com/office/drawing/2014/main" id="{3E23B0F4-4B11-EA39-29E4-CE201C3EB33E}"/>
                      </a:ext>
                    </a:extLst>
                  </p:cNvPr>
                  <p:cNvSpPr txBox="1">
                    <a:spLocks noRot="1" noChangeAspect="1" noMove="1" noResize="1" noEditPoints="1" noAdjustHandles="1" noChangeArrowheads="1" noChangeShapeType="1" noTextEdit="1"/>
                  </p:cNvSpPr>
                  <p:nvPr/>
                </p:nvSpPr>
                <p:spPr>
                  <a:xfrm>
                    <a:off x="7174742" y="1410854"/>
                    <a:ext cx="280483" cy="290156"/>
                  </a:xfrm>
                  <a:prstGeom prst="rect">
                    <a:avLst/>
                  </a:prstGeom>
                  <a:blipFill>
                    <a:blip r:embed="rId19"/>
                    <a:stretch>
                      <a:fillRect l="-11765" r="-11765" b="-1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BA95D56-9188-7A18-724C-98C6178725F8}"/>
                      </a:ext>
                    </a:extLst>
                  </p:cNvPr>
                  <p:cNvSpPr txBox="1"/>
                  <p:nvPr/>
                </p:nvSpPr>
                <p:spPr>
                  <a:xfrm>
                    <a:off x="6691765" y="2148177"/>
                    <a:ext cx="307944"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𝑘</m:t>
                              </m:r>
                            </m:e>
                            <m:sub>
                              <m:r>
                                <a:rPr lang="en-US" sz="700" b="0" i="1" smtClean="0">
                                  <a:solidFill>
                                    <a:srgbClr val="43507A"/>
                                  </a:solidFill>
                                  <a:latin typeface="Cambria Math" panose="02040503050406030204" pitchFamily="18" charset="0"/>
                                </a:rPr>
                                <m:t>4</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86" name="TextBox 85">
                    <a:extLst>
                      <a:ext uri="{FF2B5EF4-FFF2-40B4-BE49-F238E27FC236}">
                        <a16:creationId xmlns:a16="http://schemas.microsoft.com/office/drawing/2014/main" id="{7BA95D56-9188-7A18-724C-98C6178725F8}"/>
                      </a:ext>
                    </a:extLst>
                  </p:cNvPr>
                  <p:cNvSpPr txBox="1">
                    <a:spLocks noRot="1" noChangeAspect="1" noMove="1" noResize="1" noEditPoints="1" noAdjustHandles="1" noChangeArrowheads="1" noChangeShapeType="1" noTextEdit="1"/>
                  </p:cNvSpPr>
                  <p:nvPr/>
                </p:nvSpPr>
                <p:spPr>
                  <a:xfrm>
                    <a:off x="6691765" y="2148177"/>
                    <a:ext cx="307944" cy="290156"/>
                  </a:xfrm>
                  <a:prstGeom prst="rect">
                    <a:avLst/>
                  </a:prstGeom>
                  <a:blipFill>
                    <a:blip r:embed="rId20"/>
                    <a:stretch>
                      <a:fillRect l="-21053" r="-10526" b="-1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6F4599B-B01B-79DA-3390-1639C2047168}"/>
                      </a:ext>
                    </a:extLst>
                  </p:cNvPr>
                  <p:cNvSpPr txBox="1"/>
                  <p:nvPr/>
                </p:nvSpPr>
                <p:spPr>
                  <a:xfrm>
                    <a:off x="7155314" y="2148177"/>
                    <a:ext cx="280483" cy="29015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solidFill>
                                    <a:srgbClr val="43507A"/>
                                  </a:solidFill>
                                  <a:latin typeface="Cambria Math" panose="02040503050406030204" pitchFamily="18" charset="0"/>
                                </a:rPr>
                              </m:ctrlPr>
                            </m:sSubPr>
                            <m:e>
                              <m:r>
                                <a:rPr lang="en-US" sz="700" b="0" i="1" smtClean="0">
                                  <a:solidFill>
                                    <a:srgbClr val="43507A"/>
                                  </a:solidFill>
                                  <a:latin typeface="Cambria Math" panose="02040503050406030204" pitchFamily="18" charset="0"/>
                                </a:rPr>
                                <m:t>𝑐</m:t>
                              </m:r>
                            </m:e>
                            <m:sub>
                              <m:r>
                                <a:rPr lang="en-US" sz="700" b="0" i="1" smtClean="0">
                                  <a:solidFill>
                                    <a:srgbClr val="43507A"/>
                                  </a:solidFill>
                                  <a:latin typeface="Cambria Math" panose="02040503050406030204" pitchFamily="18" charset="0"/>
                                </a:rPr>
                                <m:t>4</m:t>
                              </m:r>
                            </m:sub>
                          </m:sSub>
                        </m:oMath>
                      </m:oMathPara>
                    </a14:m>
                    <a:endParaRPr lang="en-US" sz="7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87" name="TextBox 86">
                    <a:extLst>
                      <a:ext uri="{FF2B5EF4-FFF2-40B4-BE49-F238E27FC236}">
                        <a16:creationId xmlns:a16="http://schemas.microsoft.com/office/drawing/2014/main" id="{C6F4599B-B01B-79DA-3390-1639C2047168}"/>
                      </a:ext>
                    </a:extLst>
                  </p:cNvPr>
                  <p:cNvSpPr txBox="1">
                    <a:spLocks noRot="1" noChangeAspect="1" noMove="1" noResize="1" noEditPoints="1" noAdjustHandles="1" noChangeArrowheads="1" noChangeShapeType="1" noTextEdit="1"/>
                  </p:cNvSpPr>
                  <p:nvPr/>
                </p:nvSpPr>
                <p:spPr>
                  <a:xfrm>
                    <a:off x="7155314" y="2148177"/>
                    <a:ext cx="280483" cy="290156"/>
                  </a:xfrm>
                  <a:prstGeom prst="rect">
                    <a:avLst/>
                  </a:prstGeom>
                  <a:blipFill>
                    <a:blip r:embed="rId21"/>
                    <a:stretch>
                      <a:fillRect l="-11765" r="-11765" b="-16667"/>
                    </a:stretch>
                  </a:blipFill>
                  <a:ln>
                    <a:noFill/>
                  </a:ln>
                </p:spPr>
                <p:txBody>
                  <a:bodyPr/>
                  <a:lstStyle/>
                  <a:p>
                    <a:r>
                      <a:rPr lang="en-US">
                        <a:noFill/>
                      </a:rPr>
                      <a:t> </a:t>
                    </a:r>
                  </a:p>
                </p:txBody>
              </p:sp>
            </mc:Fallback>
          </mc:AlternateContent>
        </p:grpSp>
        <p:sp>
          <p:nvSpPr>
            <p:cNvPr id="265" name="TextBox 264">
              <a:extLst>
                <a:ext uri="{FF2B5EF4-FFF2-40B4-BE49-F238E27FC236}">
                  <a16:creationId xmlns:a16="http://schemas.microsoft.com/office/drawing/2014/main" id="{9A53338F-FE01-0A48-FD2E-A2657AE233E9}"/>
                </a:ext>
              </a:extLst>
            </p:cNvPr>
            <p:cNvSpPr txBox="1"/>
            <p:nvPr/>
          </p:nvSpPr>
          <p:spPr>
            <a:xfrm>
              <a:off x="3815825" y="3583328"/>
              <a:ext cx="2095445"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Equation of Motion</a:t>
              </a:r>
            </a:p>
          </p:txBody>
        </p:sp>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4A80D437-5E2C-D9F6-4B84-C40E28BA52BD}"/>
                    </a:ext>
                  </a:extLst>
                </p:cNvPr>
                <p:cNvSpPr txBox="1"/>
                <p:nvPr/>
              </p:nvSpPr>
              <p:spPr>
                <a:xfrm>
                  <a:off x="3976644" y="4004419"/>
                  <a:ext cx="19007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43507A"/>
                            </a:solidFill>
                            <a:latin typeface="Cambria Math" panose="02040503050406030204" pitchFamily="18" charset="0"/>
                          </a:rPr>
                          <m:t>𝑀</m:t>
                        </m:r>
                        <m:acc>
                          <m:accPr>
                            <m:chr m:val="̈"/>
                            <m:ctrlPr>
                              <a:rPr lang="en-US" sz="1400" i="1" smtClean="0">
                                <a:solidFill>
                                  <a:srgbClr val="43507A"/>
                                </a:solidFill>
                                <a:latin typeface="Cambria Math" panose="02040503050406030204" pitchFamily="18" charset="0"/>
                              </a:rPr>
                            </m:ctrlPr>
                          </m:accPr>
                          <m:e>
                            <m:r>
                              <a:rPr lang="en-US" sz="1400" b="0" i="1" smtClean="0">
                                <a:solidFill>
                                  <a:srgbClr val="43507A"/>
                                </a:solidFill>
                                <a:latin typeface="Cambria Math" panose="02040503050406030204" pitchFamily="18" charset="0"/>
                              </a:rPr>
                              <m:t>𝑥</m:t>
                            </m:r>
                          </m:e>
                        </m:acc>
                        <m:r>
                          <a:rPr lang="en-US" sz="1400" b="0" i="1" smtClean="0">
                            <a:solidFill>
                              <a:srgbClr val="43507A"/>
                            </a:solidFill>
                            <a:latin typeface="Cambria Math" panose="02040503050406030204" pitchFamily="18" charset="0"/>
                          </a:rPr>
                          <m:t>+</m:t>
                        </m:r>
                        <m:r>
                          <a:rPr lang="en-US" sz="1400" b="0" i="1" smtClean="0">
                            <a:solidFill>
                              <a:srgbClr val="43507A"/>
                            </a:solidFill>
                            <a:latin typeface="Cambria Math" panose="02040503050406030204" pitchFamily="18" charset="0"/>
                          </a:rPr>
                          <m:t>𝐶</m:t>
                        </m:r>
                        <m:acc>
                          <m:accPr>
                            <m:chr m:val="̇"/>
                            <m:ctrlPr>
                              <a:rPr lang="en-US" sz="1400" i="1" smtClean="0">
                                <a:solidFill>
                                  <a:srgbClr val="43507A"/>
                                </a:solidFill>
                                <a:latin typeface="Cambria Math" panose="02040503050406030204" pitchFamily="18" charset="0"/>
                              </a:rPr>
                            </m:ctrlPr>
                          </m:accPr>
                          <m:e>
                            <m:r>
                              <a:rPr lang="en-US" sz="1400" b="0" i="1" smtClean="0">
                                <a:solidFill>
                                  <a:srgbClr val="43507A"/>
                                </a:solidFill>
                                <a:latin typeface="Cambria Math" panose="02040503050406030204" pitchFamily="18" charset="0"/>
                              </a:rPr>
                              <m:t>𝑥</m:t>
                            </m:r>
                          </m:e>
                        </m:acc>
                        <m:r>
                          <a:rPr lang="en-US" sz="1400" b="0" i="1" smtClean="0">
                            <a:solidFill>
                              <a:srgbClr val="43507A"/>
                            </a:solidFill>
                            <a:latin typeface="Cambria Math" panose="02040503050406030204" pitchFamily="18" charset="0"/>
                          </a:rPr>
                          <m:t>+</m:t>
                        </m:r>
                        <m:r>
                          <a:rPr lang="en-US" sz="1400" b="0" i="1" smtClean="0">
                            <a:solidFill>
                              <a:srgbClr val="43507A"/>
                            </a:solidFill>
                            <a:latin typeface="Cambria Math" panose="02040503050406030204" pitchFamily="18" charset="0"/>
                          </a:rPr>
                          <m:t>𝐾𝑥</m:t>
                        </m:r>
                        <m:r>
                          <a:rPr lang="en-US" sz="1400" b="0" i="1" smtClean="0">
                            <a:solidFill>
                              <a:srgbClr val="43507A"/>
                            </a:solidFill>
                            <a:latin typeface="Cambria Math" panose="02040503050406030204" pitchFamily="18" charset="0"/>
                          </a:rPr>
                          <m:t>=</m:t>
                        </m:r>
                        <m:r>
                          <a:rPr lang="en-US" sz="1400" b="0" i="1" smtClean="0">
                            <a:solidFill>
                              <a:srgbClr val="43507A"/>
                            </a:solidFill>
                            <a:latin typeface="Cambria Math" panose="02040503050406030204" pitchFamily="18" charset="0"/>
                          </a:rPr>
                          <m:t>𝐺𝑃</m:t>
                        </m:r>
                        <m:r>
                          <a:rPr lang="en-US" sz="1400" b="0" i="1" smtClean="0">
                            <a:solidFill>
                              <a:srgbClr val="43507A"/>
                            </a:solidFill>
                            <a:latin typeface="Cambria Math" panose="02040503050406030204" pitchFamily="18" charset="0"/>
                          </a:rPr>
                          <m:t>(</m:t>
                        </m:r>
                        <m:r>
                          <a:rPr lang="en-US" sz="1400" b="0" i="1" smtClean="0">
                            <a:solidFill>
                              <a:srgbClr val="43507A"/>
                            </a:solidFill>
                            <a:latin typeface="Cambria Math" panose="02040503050406030204" pitchFamily="18" charset="0"/>
                          </a:rPr>
                          <m:t>𝑡</m:t>
                        </m:r>
                        <m:r>
                          <a:rPr lang="en-US" sz="1400" b="0" i="1" smtClean="0">
                            <a:solidFill>
                              <a:srgbClr val="43507A"/>
                            </a:solidFill>
                            <a:latin typeface="Cambria Math" panose="02040503050406030204" pitchFamily="18" charset="0"/>
                          </a:rPr>
                          <m:t>)</m:t>
                        </m:r>
                      </m:oMath>
                    </m:oMathPara>
                  </a14:m>
                  <a:endParaRPr lang="en-US" sz="14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266" name="TextBox 265">
                  <a:extLst>
                    <a:ext uri="{FF2B5EF4-FFF2-40B4-BE49-F238E27FC236}">
                      <a16:creationId xmlns:a16="http://schemas.microsoft.com/office/drawing/2014/main" id="{4A80D437-5E2C-D9F6-4B84-C40E28BA52BD}"/>
                    </a:ext>
                  </a:extLst>
                </p:cNvPr>
                <p:cNvSpPr txBox="1">
                  <a:spLocks noRot="1" noChangeAspect="1" noMove="1" noResize="1" noEditPoints="1" noAdjustHandles="1" noChangeArrowheads="1" noChangeShapeType="1" noTextEdit="1"/>
                </p:cNvSpPr>
                <p:nvPr/>
              </p:nvSpPr>
              <p:spPr>
                <a:xfrm>
                  <a:off x="3976644" y="4004419"/>
                  <a:ext cx="1900777" cy="215444"/>
                </a:xfrm>
                <a:prstGeom prst="rect">
                  <a:avLst/>
                </a:prstGeom>
                <a:blipFill>
                  <a:blip r:embed="rId22"/>
                  <a:stretch>
                    <a:fillRect l="-641" r="-1603" b="-34286"/>
                  </a:stretch>
                </a:blipFill>
              </p:spPr>
              <p:txBody>
                <a:bodyPr/>
                <a:lstStyle/>
                <a:p>
                  <a:r>
                    <a:rPr lang="en-US">
                      <a:noFill/>
                    </a:rPr>
                    <a:t> </a:t>
                  </a:r>
                </a:p>
              </p:txBody>
            </p:sp>
          </mc:Fallback>
        </mc:AlternateContent>
        <p:sp>
          <p:nvSpPr>
            <p:cNvPr id="267" name="TextBox 266">
              <a:extLst>
                <a:ext uri="{FF2B5EF4-FFF2-40B4-BE49-F238E27FC236}">
                  <a16:creationId xmlns:a16="http://schemas.microsoft.com/office/drawing/2014/main" id="{01BDD4C2-624D-4F70-9D31-0F04369B716B}"/>
                </a:ext>
              </a:extLst>
            </p:cNvPr>
            <p:cNvSpPr txBox="1"/>
            <p:nvPr/>
          </p:nvSpPr>
          <p:spPr>
            <a:xfrm>
              <a:off x="3815825" y="4334909"/>
              <a:ext cx="210972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Newmark Beta</a:t>
              </a:r>
            </a:p>
          </p:txBody>
        </p:sp>
        <p:sp>
          <p:nvSpPr>
            <p:cNvPr id="268" name="TextBox 267">
              <a:extLst>
                <a:ext uri="{FF2B5EF4-FFF2-40B4-BE49-F238E27FC236}">
                  <a16:creationId xmlns:a16="http://schemas.microsoft.com/office/drawing/2014/main" id="{CDABCB8A-4221-3B4C-78BF-70F5E5F3152E}"/>
                </a:ext>
              </a:extLst>
            </p:cNvPr>
            <p:cNvSpPr txBox="1"/>
            <p:nvPr/>
          </p:nvSpPr>
          <p:spPr>
            <a:xfrm>
              <a:off x="4131347" y="4709007"/>
              <a:ext cx="1393010" cy="215444"/>
            </a:xfrm>
            <a:prstGeom prst="rect">
              <a:avLst/>
            </a:prstGeom>
            <a:noFill/>
          </p:spPr>
          <p:txBody>
            <a:bodyPr wrap="none" lIns="0" tIns="0" rIns="0" bIns="0" rtlCol="0">
              <a:spAutoFit/>
            </a:bodyPr>
            <a:lstStyle/>
            <a:p>
              <a:r>
                <a:rPr lang="en-US" sz="1400" dirty="0">
                  <a:solidFill>
                    <a:srgbClr val="43507A"/>
                  </a:solidFill>
                  <a:latin typeface="Times New Roman" panose="02020603050405020304" pitchFamily="18" charset="0"/>
                  <a:cs typeface="Times New Roman" panose="02020603050405020304" pitchFamily="18" charset="0"/>
                </a:rPr>
                <a:t>Structure Response</a:t>
              </a:r>
            </a:p>
          </p:txBody>
        </p:sp>
      </p:grpSp>
      <p:sp>
        <p:nvSpPr>
          <p:cNvPr id="276" name="Arrow: Down 275">
            <a:extLst>
              <a:ext uri="{FF2B5EF4-FFF2-40B4-BE49-F238E27FC236}">
                <a16:creationId xmlns:a16="http://schemas.microsoft.com/office/drawing/2014/main" id="{A3F0C76E-8A88-1086-1D3B-FE712358D52D}"/>
              </a:ext>
            </a:extLst>
          </p:cNvPr>
          <p:cNvSpPr/>
          <p:nvPr/>
        </p:nvSpPr>
        <p:spPr>
          <a:xfrm>
            <a:off x="1600395" y="5061547"/>
            <a:ext cx="216569" cy="203172"/>
          </a:xfrm>
          <a:prstGeom prst="downArrow">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77" name="Arrow: Down 276">
            <a:extLst>
              <a:ext uri="{FF2B5EF4-FFF2-40B4-BE49-F238E27FC236}">
                <a16:creationId xmlns:a16="http://schemas.microsoft.com/office/drawing/2014/main" id="{F6148B6E-0BE4-5C59-8FE8-B31489D4CA68}"/>
              </a:ext>
            </a:extLst>
          </p:cNvPr>
          <p:cNvSpPr/>
          <p:nvPr/>
        </p:nvSpPr>
        <p:spPr>
          <a:xfrm rot="5400000">
            <a:off x="3017388" y="4114771"/>
            <a:ext cx="216569" cy="291114"/>
          </a:xfrm>
          <a:prstGeom prst="downArrow">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21" name="Group 20">
            <a:extLst>
              <a:ext uri="{FF2B5EF4-FFF2-40B4-BE49-F238E27FC236}">
                <a16:creationId xmlns:a16="http://schemas.microsoft.com/office/drawing/2014/main" id="{5B080D4C-8C7B-24B8-5F62-B97E9DEE3D1F}"/>
              </a:ext>
            </a:extLst>
          </p:cNvPr>
          <p:cNvGrpSpPr/>
          <p:nvPr/>
        </p:nvGrpSpPr>
        <p:grpSpPr>
          <a:xfrm>
            <a:off x="342814" y="5274825"/>
            <a:ext cx="5638763" cy="977493"/>
            <a:chOff x="342814" y="5274825"/>
            <a:chExt cx="5638763" cy="977493"/>
          </a:xfrm>
        </p:grpSpPr>
        <p:sp>
          <p:nvSpPr>
            <p:cNvPr id="269" name="Rectangle 268">
              <a:extLst>
                <a:ext uri="{FF2B5EF4-FFF2-40B4-BE49-F238E27FC236}">
                  <a16:creationId xmlns:a16="http://schemas.microsoft.com/office/drawing/2014/main" id="{E0D70853-EFED-0A12-A48A-F4D2655304AA}"/>
                </a:ext>
              </a:extLst>
            </p:cNvPr>
            <p:cNvSpPr/>
            <p:nvPr/>
          </p:nvSpPr>
          <p:spPr>
            <a:xfrm>
              <a:off x="345108" y="5582602"/>
              <a:ext cx="5636469" cy="669716"/>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descr="A blue line with a black background&#10;&#10;Description automatically generated">
              <a:extLst>
                <a:ext uri="{FF2B5EF4-FFF2-40B4-BE49-F238E27FC236}">
                  <a16:creationId xmlns:a16="http://schemas.microsoft.com/office/drawing/2014/main" id="{E3CD0685-0722-E145-9057-BD78EE6A17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171939" y="5707629"/>
              <a:ext cx="457454" cy="457200"/>
            </a:xfrm>
            <a:prstGeom prst="rect">
              <a:avLst/>
            </a:prstGeom>
          </p:spPr>
        </p:pic>
        <p:sp>
          <p:nvSpPr>
            <p:cNvPr id="270" name="TextBox 269">
              <a:extLst>
                <a:ext uri="{FF2B5EF4-FFF2-40B4-BE49-F238E27FC236}">
                  <a16:creationId xmlns:a16="http://schemas.microsoft.com/office/drawing/2014/main" id="{D0D1B3DA-36DA-2DF8-B424-67CF2519FE71}"/>
                </a:ext>
              </a:extLst>
            </p:cNvPr>
            <p:cNvSpPr txBox="1"/>
            <p:nvPr/>
          </p:nvSpPr>
          <p:spPr>
            <a:xfrm>
              <a:off x="342814" y="5274825"/>
              <a:ext cx="5636469" cy="307777"/>
            </a:xfrm>
            <a:prstGeom prst="rect">
              <a:avLst/>
            </a:prstGeom>
            <a:solidFill>
              <a:srgbClr val="DAE3F5"/>
            </a:solidFill>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Response</a:t>
              </a:r>
            </a:p>
          </p:txBody>
        </p:sp>
        <p:sp>
          <p:nvSpPr>
            <p:cNvPr id="278" name="Rectangle 277">
              <a:extLst>
                <a:ext uri="{FF2B5EF4-FFF2-40B4-BE49-F238E27FC236}">
                  <a16:creationId xmlns:a16="http://schemas.microsoft.com/office/drawing/2014/main" id="{630E961D-EFD8-3834-3CC6-33255D0BAD16}"/>
                </a:ext>
              </a:extLst>
            </p:cNvPr>
            <p:cNvSpPr/>
            <p:nvPr/>
          </p:nvSpPr>
          <p:spPr>
            <a:xfrm>
              <a:off x="1660429" y="5707629"/>
              <a:ext cx="1066032"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R</a:t>
              </a:r>
              <a:r>
                <a:rPr lang="en-US" altLang="zh-CN" sz="1600" dirty="0">
                  <a:solidFill>
                    <a:srgbClr val="43507A"/>
                  </a:solidFill>
                  <a:latin typeface="Times New Roman" panose="02020603050405020304" pitchFamily="18" charset="0"/>
                  <a:cs typeface="Times New Roman" panose="02020603050405020304" pitchFamily="18" charset="0"/>
                </a:rPr>
                <a:t>eal</a:t>
              </a:r>
              <a:endParaRPr lang="en-US" sz="1600" dirty="0">
                <a:solidFill>
                  <a:srgbClr val="43507A"/>
                </a:solidFill>
                <a:latin typeface="Times New Roman" panose="02020603050405020304" pitchFamily="18" charset="0"/>
                <a:cs typeface="Times New Roman" panose="02020603050405020304" pitchFamily="18" charset="0"/>
              </a:endParaRPr>
            </a:p>
          </p:txBody>
        </p:sp>
        <p:pic>
          <p:nvPicPr>
            <p:cNvPr id="279" name="Picture 278" descr="A blue line with a black background&#10;&#10;Description automatically generated">
              <a:extLst>
                <a:ext uri="{FF2B5EF4-FFF2-40B4-BE49-F238E27FC236}">
                  <a16:creationId xmlns:a16="http://schemas.microsoft.com/office/drawing/2014/main" id="{6E3E7B78-E668-255B-F8A5-D1FE3185A0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860143" y="5707629"/>
              <a:ext cx="457454" cy="457200"/>
            </a:xfrm>
            <a:prstGeom prst="rect">
              <a:avLst/>
            </a:prstGeom>
          </p:spPr>
        </p:pic>
        <p:sp>
          <p:nvSpPr>
            <p:cNvPr id="280" name="Rectangle 279">
              <a:extLst>
                <a:ext uri="{FF2B5EF4-FFF2-40B4-BE49-F238E27FC236}">
                  <a16:creationId xmlns:a16="http://schemas.microsoft.com/office/drawing/2014/main" id="{AD4F3E21-8CF3-FEDC-77DF-CFE65A07F4B9}"/>
                </a:ext>
              </a:extLst>
            </p:cNvPr>
            <p:cNvSpPr/>
            <p:nvPr/>
          </p:nvSpPr>
          <p:spPr>
            <a:xfrm>
              <a:off x="4348633" y="5707629"/>
              <a:ext cx="1066032"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Virtual</a:t>
              </a:r>
            </a:p>
          </p:txBody>
        </p:sp>
      </p:grpSp>
      <p:sp>
        <p:nvSpPr>
          <p:cNvPr id="283" name="Rectangle 282">
            <a:extLst>
              <a:ext uri="{FF2B5EF4-FFF2-40B4-BE49-F238E27FC236}">
                <a16:creationId xmlns:a16="http://schemas.microsoft.com/office/drawing/2014/main" id="{9D919D53-16E0-8735-7349-472A981EAFF8}"/>
              </a:ext>
            </a:extLst>
          </p:cNvPr>
          <p:cNvSpPr/>
          <p:nvPr/>
        </p:nvSpPr>
        <p:spPr>
          <a:xfrm>
            <a:off x="6217287" y="1559934"/>
            <a:ext cx="5672502"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The Triggering Mechanism</a:t>
            </a:r>
          </a:p>
        </p:txBody>
      </p:sp>
      <p:grpSp>
        <p:nvGrpSpPr>
          <p:cNvPr id="26" name="Group 25">
            <a:extLst>
              <a:ext uri="{FF2B5EF4-FFF2-40B4-BE49-F238E27FC236}">
                <a16:creationId xmlns:a16="http://schemas.microsoft.com/office/drawing/2014/main" id="{BC45E91C-8A23-8A77-88E1-634F631BDD72}"/>
              </a:ext>
            </a:extLst>
          </p:cNvPr>
          <p:cNvGrpSpPr/>
          <p:nvPr/>
        </p:nvGrpSpPr>
        <p:grpSpPr>
          <a:xfrm>
            <a:off x="6214993" y="2022790"/>
            <a:ext cx="5672502" cy="4229528"/>
            <a:chOff x="6214993" y="2022790"/>
            <a:chExt cx="5672502" cy="4229528"/>
          </a:xfrm>
        </p:grpSpPr>
        <p:sp>
          <p:nvSpPr>
            <p:cNvPr id="282" name="Rectangle 281">
              <a:extLst>
                <a:ext uri="{FF2B5EF4-FFF2-40B4-BE49-F238E27FC236}">
                  <a16:creationId xmlns:a16="http://schemas.microsoft.com/office/drawing/2014/main" id="{A66F6890-B52D-3E41-B28D-EE61E8163F4B}"/>
                </a:ext>
              </a:extLst>
            </p:cNvPr>
            <p:cNvSpPr/>
            <p:nvPr/>
          </p:nvSpPr>
          <p:spPr>
            <a:xfrm>
              <a:off x="6214993" y="2022790"/>
              <a:ext cx="5672502" cy="4229528"/>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3" name="Straight Connector 292">
              <a:extLst>
                <a:ext uri="{FF2B5EF4-FFF2-40B4-BE49-F238E27FC236}">
                  <a16:creationId xmlns:a16="http://schemas.microsoft.com/office/drawing/2014/main" id="{EBB8AD0C-8F66-DCD8-A2A3-949488667F23}"/>
                </a:ext>
              </a:extLst>
            </p:cNvPr>
            <p:cNvCxnSpPr>
              <a:cxnSpLocks/>
            </p:cNvCxnSpPr>
            <p:nvPr/>
          </p:nvCxnSpPr>
          <p:spPr>
            <a:xfrm>
              <a:off x="6949440" y="3802401"/>
              <a:ext cx="4282440" cy="0"/>
            </a:xfrm>
            <a:prstGeom prst="line">
              <a:avLst/>
            </a:prstGeom>
            <a:ln w="28575">
              <a:solidFill>
                <a:srgbClr val="91ACE0"/>
              </a:solidFill>
            </a:ln>
          </p:spPr>
          <p:style>
            <a:lnRef idx="1">
              <a:schemeClr val="accent1"/>
            </a:lnRef>
            <a:fillRef idx="0">
              <a:schemeClr val="accent1"/>
            </a:fillRef>
            <a:effectRef idx="0">
              <a:schemeClr val="accent1"/>
            </a:effectRef>
            <a:fontRef idx="minor">
              <a:schemeClr val="tx1"/>
            </a:fontRef>
          </p:style>
        </p:cxnSp>
        <p:sp>
          <p:nvSpPr>
            <p:cNvPr id="288" name="Arrow: Down 287">
              <a:extLst>
                <a:ext uri="{FF2B5EF4-FFF2-40B4-BE49-F238E27FC236}">
                  <a16:creationId xmlns:a16="http://schemas.microsoft.com/office/drawing/2014/main" id="{1074D644-596F-6B7E-3291-C99F09DEE978}"/>
                </a:ext>
              </a:extLst>
            </p:cNvPr>
            <p:cNvSpPr/>
            <p:nvPr/>
          </p:nvSpPr>
          <p:spPr>
            <a:xfrm>
              <a:off x="7204558" y="3157518"/>
              <a:ext cx="216569" cy="203172"/>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9" name="Arrow: Down 288">
              <a:extLst>
                <a:ext uri="{FF2B5EF4-FFF2-40B4-BE49-F238E27FC236}">
                  <a16:creationId xmlns:a16="http://schemas.microsoft.com/office/drawing/2014/main" id="{8E93A12C-FBE2-E624-7C37-05812D70BBB9}"/>
                </a:ext>
              </a:extLst>
            </p:cNvPr>
            <p:cNvSpPr/>
            <p:nvPr/>
          </p:nvSpPr>
          <p:spPr>
            <a:xfrm rot="10800000">
              <a:off x="7204558" y="3820296"/>
              <a:ext cx="216569" cy="203172"/>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90" name="Arrow: Down 289">
              <a:extLst>
                <a:ext uri="{FF2B5EF4-FFF2-40B4-BE49-F238E27FC236}">
                  <a16:creationId xmlns:a16="http://schemas.microsoft.com/office/drawing/2014/main" id="{1B349CB1-8005-D4AB-B149-4BF756BDF949}"/>
                </a:ext>
              </a:extLst>
            </p:cNvPr>
            <p:cNvSpPr/>
            <p:nvPr/>
          </p:nvSpPr>
          <p:spPr>
            <a:xfrm rot="5400000">
              <a:off x="8903620" y="2626351"/>
              <a:ext cx="216569" cy="203172"/>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91" name="Arrow: Down 290">
              <a:extLst>
                <a:ext uri="{FF2B5EF4-FFF2-40B4-BE49-F238E27FC236}">
                  <a16:creationId xmlns:a16="http://schemas.microsoft.com/office/drawing/2014/main" id="{5A9A72F3-2A2A-B7CC-0777-D4D6EFF8D522}"/>
                </a:ext>
              </a:extLst>
            </p:cNvPr>
            <p:cNvSpPr/>
            <p:nvPr/>
          </p:nvSpPr>
          <p:spPr>
            <a:xfrm rot="16200000">
              <a:off x="8376652" y="2626351"/>
              <a:ext cx="216569" cy="203172"/>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297" name="Straight Connector 296">
              <a:extLst>
                <a:ext uri="{FF2B5EF4-FFF2-40B4-BE49-F238E27FC236}">
                  <a16:creationId xmlns:a16="http://schemas.microsoft.com/office/drawing/2014/main" id="{59D00BB2-5987-2EF3-6D2A-A11057D347F3}"/>
                </a:ext>
              </a:extLst>
            </p:cNvPr>
            <p:cNvCxnSpPr>
              <a:cxnSpLocks/>
            </p:cNvCxnSpPr>
            <p:nvPr/>
          </p:nvCxnSpPr>
          <p:spPr>
            <a:xfrm flipH="1">
              <a:off x="8570059" y="2629639"/>
              <a:ext cx="22860" cy="1217837"/>
            </a:xfrm>
            <a:prstGeom prst="line">
              <a:avLst/>
            </a:prstGeom>
            <a:ln w="28575">
              <a:solidFill>
                <a:srgbClr val="91ACE0"/>
              </a:solidFill>
              <a:prstDash val="lg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84BDF9AC-3069-F0B4-088C-0923D673A536}"/>
                </a:ext>
              </a:extLst>
            </p:cNvPr>
            <p:cNvCxnSpPr>
              <a:cxnSpLocks/>
            </p:cNvCxnSpPr>
            <p:nvPr/>
          </p:nvCxnSpPr>
          <p:spPr>
            <a:xfrm>
              <a:off x="8910319" y="2629639"/>
              <a:ext cx="0" cy="1217837"/>
            </a:xfrm>
            <a:prstGeom prst="line">
              <a:avLst/>
            </a:prstGeom>
            <a:ln w="28575">
              <a:solidFill>
                <a:srgbClr val="91ACE0"/>
              </a:solidFill>
              <a:prstDash val="lgDash"/>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A380F0C1-BD95-DF5C-F26F-CCF2ADC0F137}"/>
                </a:ext>
              </a:extLst>
            </p:cNvPr>
            <p:cNvCxnSpPr>
              <a:cxnSpLocks/>
            </p:cNvCxnSpPr>
            <p:nvPr/>
          </p:nvCxnSpPr>
          <p:spPr>
            <a:xfrm>
              <a:off x="7312842" y="3368331"/>
              <a:ext cx="0" cy="434070"/>
            </a:xfrm>
            <a:prstGeom prst="straightConnector1">
              <a:avLst/>
            </a:prstGeom>
            <a:ln w="38100">
              <a:solidFill>
                <a:srgbClr val="91ACE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6FC8B458-A10B-5191-FD2E-C513048A0039}"/>
                </a:ext>
              </a:extLst>
            </p:cNvPr>
            <p:cNvCxnSpPr>
              <a:cxnSpLocks/>
              <a:stCxn id="290" idx="2"/>
              <a:endCxn id="291" idx="2"/>
            </p:cNvCxnSpPr>
            <p:nvPr/>
          </p:nvCxnSpPr>
          <p:spPr>
            <a:xfrm flipH="1" flipV="1">
              <a:off x="8586523" y="2727937"/>
              <a:ext cx="323796" cy="1"/>
            </a:xfrm>
            <a:prstGeom prst="straightConnector1">
              <a:avLst/>
            </a:prstGeom>
            <a:ln w="38100">
              <a:solidFill>
                <a:srgbClr val="91ACE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1" name="Picture 280" descr="A blue line with a black background&#10;&#10;Description automatically generated">
              <a:extLst>
                <a:ext uri="{FF2B5EF4-FFF2-40B4-BE49-F238E27FC236}">
                  <a16:creationId xmlns:a16="http://schemas.microsoft.com/office/drawing/2014/main" id="{CA2B6C1F-3A7D-2D6D-A221-A99BF0B4B02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7666039" y="2243691"/>
              <a:ext cx="3091692" cy="3089975"/>
            </a:xfrm>
            <a:prstGeom prst="rect">
              <a:avLst/>
            </a:prstGeom>
          </p:spPr>
        </p:pic>
        <p:cxnSp>
          <p:nvCxnSpPr>
            <p:cNvPr id="296" name="Straight Connector 295">
              <a:extLst>
                <a:ext uri="{FF2B5EF4-FFF2-40B4-BE49-F238E27FC236}">
                  <a16:creationId xmlns:a16="http://schemas.microsoft.com/office/drawing/2014/main" id="{793A0C25-FD8B-2C81-4221-8B5EC83AEC8F}"/>
                </a:ext>
              </a:extLst>
            </p:cNvPr>
            <p:cNvCxnSpPr>
              <a:cxnSpLocks/>
            </p:cNvCxnSpPr>
            <p:nvPr/>
          </p:nvCxnSpPr>
          <p:spPr>
            <a:xfrm>
              <a:off x="6949440" y="3368331"/>
              <a:ext cx="4282440" cy="0"/>
            </a:xfrm>
            <a:prstGeom prst="line">
              <a:avLst/>
            </a:prstGeom>
            <a:ln w="28575">
              <a:solidFill>
                <a:srgbClr val="91ACE0"/>
              </a:solidFill>
              <a:prstDash val="lgDash"/>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15D08768-FB35-98E2-A5A5-5B15BABF8BDF}"/>
                </a:ext>
              </a:extLst>
            </p:cNvPr>
            <p:cNvSpPr txBox="1"/>
            <p:nvPr/>
          </p:nvSpPr>
          <p:spPr>
            <a:xfrm>
              <a:off x="6282149" y="4839918"/>
              <a:ext cx="5542777" cy="1289071"/>
            </a:xfrm>
            <a:prstGeom prst="rect">
              <a:avLst/>
            </a:prstGeom>
            <a:noFill/>
          </p:spPr>
          <p:txBody>
            <a:bodyPr wrap="square" rtlCol="0">
              <a:spAutoFit/>
            </a:bodyPr>
            <a:lstStyle/>
            <a:p>
              <a:pPr>
                <a:lnSpc>
                  <a:spcPct val="150000"/>
                </a:lnSpc>
              </a:pPr>
              <a:r>
                <a:rPr lang="en-US" b="1" dirty="0">
                  <a:solidFill>
                    <a:srgbClr val="43507A"/>
                  </a:solidFill>
                  <a:latin typeface="Times New Roman" panose="02020603050405020304" pitchFamily="18" charset="0"/>
                  <a:cs typeface="Times New Roman" panose="02020603050405020304" pitchFamily="18" charset="0"/>
                </a:rPr>
                <a:t>Triggering Parameters:</a:t>
              </a:r>
            </a:p>
            <a:p>
              <a:pPr marL="285750" indent="-285750">
                <a:lnSpc>
                  <a:spcPct val="150000"/>
                </a:lnSpc>
                <a:buFontTx/>
                <a:buChar char="-"/>
              </a:pPr>
              <a:r>
                <a:rPr lang="en-US" dirty="0">
                  <a:solidFill>
                    <a:srgbClr val="FF0000"/>
                  </a:solidFill>
                  <a:latin typeface="Times New Roman" panose="02020603050405020304" pitchFamily="18" charset="0"/>
                  <a:cs typeface="Times New Roman" panose="02020603050405020304" pitchFamily="18" charset="0"/>
                </a:rPr>
                <a:t>Threshold:</a:t>
              </a:r>
              <a:r>
                <a:rPr lang="en-US" dirty="0">
                  <a:solidFill>
                    <a:srgbClr val="43507A"/>
                  </a:solidFill>
                  <a:latin typeface="Times New Roman" panose="02020603050405020304" pitchFamily="18" charset="0"/>
                  <a:cs typeface="Times New Roman" panose="02020603050405020304" pitchFamily="18" charset="0"/>
                </a:rPr>
                <a:t> absolute value, continuous</a:t>
              </a:r>
            </a:p>
            <a:p>
              <a:pPr marL="285750" indent="-285750">
                <a:lnSpc>
                  <a:spcPct val="150000"/>
                </a:lnSpc>
                <a:buFontTx/>
                <a:buChar char="-"/>
              </a:pPr>
              <a:r>
                <a:rPr lang="en-US" dirty="0">
                  <a:solidFill>
                    <a:srgbClr val="FF0000"/>
                  </a:solidFill>
                  <a:latin typeface="Times New Roman" panose="02020603050405020304" pitchFamily="18" charset="0"/>
                  <a:cs typeface="Times New Roman" panose="02020603050405020304" pitchFamily="18" charset="0"/>
                </a:rPr>
                <a:t>Duration:</a:t>
              </a:r>
              <a:r>
                <a:rPr lang="en-US" dirty="0">
                  <a:solidFill>
                    <a:srgbClr val="43507A"/>
                  </a:solidFill>
                  <a:latin typeface="Times New Roman" panose="02020603050405020304" pitchFamily="18" charset="0"/>
                  <a:cs typeface="Times New Roman" panose="02020603050405020304" pitchFamily="18" charset="0"/>
                </a:rPr>
                <a:t> number of sampling points, discrete integers</a:t>
              </a:r>
            </a:p>
          </p:txBody>
        </p:sp>
      </p:grpSp>
      <p:sp>
        <p:nvSpPr>
          <p:cNvPr id="18" name="Rectangle 17">
            <a:extLst>
              <a:ext uri="{FF2B5EF4-FFF2-40B4-BE49-F238E27FC236}">
                <a16:creationId xmlns:a16="http://schemas.microsoft.com/office/drawing/2014/main" id="{6AABFCA6-4347-64B4-D4D4-F95D40FBD15F}"/>
              </a:ext>
            </a:extLst>
          </p:cNvPr>
          <p:cNvSpPr/>
          <p:nvPr/>
        </p:nvSpPr>
        <p:spPr>
          <a:xfrm>
            <a:off x="3860143" y="1063521"/>
            <a:ext cx="2086076"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latin typeface="Times New Roman" panose="02020603050405020304" pitchFamily="18" charset="0"/>
                <a:cs typeface="Times New Roman" panose="02020603050405020304" pitchFamily="18" charset="0"/>
              </a:rPr>
              <a:t>[DIGITAL TWIN]</a:t>
            </a:r>
          </a:p>
        </p:txBody>
      </p:sp>
    </p:spTree>
    <p:extLst>
      <p:ext uri="{BB962C8B-B14F-4D97-AF65-F5344CB8AC3E}">
        <p14:creationId xmlns:p14="http://schemas.microsoft.com/office/powerpoint/2010/main" val="346901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6" grpId="0" animBg="1"/>
      <p:bldP spid="276" grpId="0" animBg="1"/>
      <p:bldP spid="277" grpId="0" animBg="1"/>
      <p:bldP spid="283"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24</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The Closed Loop Control (Feedback Control)</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554513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2-6 The Closed Loop Control (Feedback Control)</a:t>
            </a: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5623340"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15" name="Group 114">
            <a:extLst>
              <a:ext uri="{FF2B5EF4-FFF2-40B4-BE49-F238E27FC236}">
                <a16:creationId xmlns:a16="http://schemas.microsoft.com/office/drawing/2014/main" id="{74F698EF-DF7E-8A18-DE68-C0C0968771B9}"/>
              </a:ext>
            </a:extLst>
          </p:cNvPr>
          <p:cNvGrpSpPr/>
          <p:nvPr/>
        </p:nvGrpSpPr>
        <p:grpSpPr>
          <a:xfrm>
            <a:off x="302213" y="1013707"/>
            <a:ext cx="5672502" cy="538925"/>
            <a:chOff x="302213" y="1013707"/>
            <a:chExt cx="5672502" cy="538925"/>
          </a:xfrm>
        </p:grpSpPr>
        <p:sp>
          <p:nvSpPr>
            <p:cNvPr id="3" name="Rectangle 2">
              <a:extLst>
                <a:ext uri="{FF2B5EF4-FFF2-40B4-BE49-F238E27FC236}">
                  <a16:creationId xmlns:a16="http://schemas.microsoft.com/office/drawing/2014/main" id="{6E6B8E8B-6572-EEE7-AB15-110018114304}"/>
                </a:ext>
              </a:extLst>
            </p:cNvPr>
            <p:cNvSpPr/>
            <p:nvPr/>
          </p:nvSpPr>
          <p:spPr>
            <a:xfrm>
              <a:off x="302213" y="1013707"/>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48BEE8A-F393-B3B0-F5D9-152490AAF098}"/>
                </a:ext>
              </a:extLst>
            </p:cNvPr>
            <p:cNvSpPr txBox="1"/>
            <p:nvPr/>
          </p:nvSpPr>
          <p:spPr>
            <a:xfrm>
              <a:off x="863010" y="1102132"/>
              <a:ext cx="4160173"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3 The Estimator</a:t>
              </a:r>
            </a:p>
          </p:txBody>
        </p:sp>
        <p:pic>
          <p:nvPicPr>
            <p:cNvPr id="13" name="Picture 12" descr="A blue circle with a graph in the middle&#10;&#10;Description automatically generated">
              <a:extLst>
                <a:ext uri="{FF2B5EF4-FFF2-40B4-BE49-F238E27FC236}">
                  <a16:creationId xmlns:a16="http://schemas.microsoft.com/office/drawing/2014/main" id="{FE201C28-1F86-5B5D-8B39-5DBFA6AB0B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838" y="1051863"/>
              <a:ext cx="457200" cy="457200"/>
            </a:xfrm>
            <a:prstGeom prst="rect">
              <a:avLst/>
            </a:prstGeom>
          </p:spPr>
        </p:pic>
      </p:grpSp>
      <p:grpSp>
        <p:nvGrpSpPr>
          <p:cNvPr id="118" name="Group 117">
            <a:extLst>
              <a:ext uri="{FF2B5EF4-FFF2-40B4-BE49-F238E27FC236}">
                <a16:creationId xmlns:a16="http://schemas.microsoft.com/office/drawing/2014/main" id="{6EEFA3A9-DF9B-03E3-BE18-98959D519333}"/>
              </a:ext>
            </a:extLst>
          </p:cNvPr>
          <p:cNvGrpSpPr/>
          <p:nvPr/>
        </p:nvGrpSpPr>
        <p:grpSpPr>
          <a:xfrm>
            <a:off x="6217287" y="1013707"/>
            <a:ext cx="5672502" cy="538925"/>
            <a:chOff x="6217287" y="1013707"/>
            <a:chExt cx="5672502" cy="538925"/>
          </a:xfrm>
        </p:grpSpPr>
        <p:sp>
          <p:nvSpPr>
            <p:cNvPr id="14" name="Rectangle 13">
              <a:extLst>
                <a:ext uri="{FF2B5EF4-FFF2-40B4-BE49-F238E27FC236}">
                  <a16:creationId xmlns:a16="http://schemas.microsoft.com/office/drawing/2014/main" id="{FE3ED913-5CD0-7407-294F-B059332DB6EE}"/>
                </a:ext>
              </a:extLst>
            </p:cNvPr>
            <p:cNvSpPr/>
            <p:nvPr/>
          </p:nvSpPr>
          <p:spPr>
            <a:xfrm>
              <a:off x="6217287" y="1013707"/>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0AFB1D45-6912-4A03-5091-D4170247DB07}"/>
                </a:ext>
              </a:extLst>
            </p:cNvPr>
            <p:cNvSpPr txBox="1"/>
            <p:nvPr/>
          </p:nvSpPr>
          <p:spPr>
            <a:xfrm>
              <a:off x="6790785" y="1095797"/>
              <a:ext cx="4160173"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4 The Controller</a:t>
              </a:r>
            </a:p>
          </p:txBody>
        </p:sp>
        <p:pic>
          <p:nvPicPr>
            <p:cNvPr id="18" name="Picture 17" descr="A blue circular arrows in a black background&#10;&#10;Description automatically generated">
              <a:extLst>
                <a:ext uri="{FF2B5EF4-FFF2-40B4-BE49-F238E27FC236}">
                  <a16:creationId xmlns:a16="http://schemas.microsoft.com/office/drawing/2014/main" id="{36650839-DF21-DBFE-3FCC-AD80E0EE7E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613" y="1061491"/>
              <a:ext cx="457200" cy="457200"/>
            </a:xfrm>
            <a:prstGeom prst="rect">
              <a:avLst/>
            </a:prstGeom>
          </p:spPr>
        </p:pic>
      </p:grpSp>
      <p:sp>
        <p:nvSpPr>
          <p:cNvPr id="19" name="Rectangle 18">
            <a:extLst>
              <a:ext uri="{FF2B5EF4-FFF2-40B4-BE49-F238E27FC236}">
                <a16:creationId xmlns:a16="http://schemas.microsoft.com/office/drawing/2014/main" id="{D4437CC9-2660-C48C-6F42-025F79F71080}"/>
              </a:ext>
            </a:extLst>
          </p:cNvPr>
          <p:cNvSpPr/>
          <p:nvPr/>
        </p:nvSpPr>
        <p:spPr>
          <a:xfrm>
            <a:off x="302213" y="1552206"/>
            <a:ext cx="5672502"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The Performance Metric</a:t>
            </a:r>
          </a:p>
        </p:txBody>
      </p:sp>
      <p:grpSp>
        <p:nvGrpSpPr>
          <p:cNvPr id="119" name="Group 118">
            <a:extLst>
              <a:ext uri="{FF2B5EF4-FFF2-40B4-BE49-F238E27FC236}">
                <a16:creationId xmlns:a16="http://schemas.microsoft.com/office/drawing/2014/main" id="{2B600E1E-E2AE-73A2-DB27-5C395AAF4703}"/>
              </a:ext>
            </a:extLst>
          </p:cNvPr>
          <p:cNvGrpSpPr/>
          <p:nvPr/>
        </p:nvGrpSpPr>
        <p:grpSpPr>
          <a:xfrm>
            <a:off x="293670" y="2009406"/>
            <a:ext cx="5678371" cy="702184"/>
            <a:chOff x="293670" y="2009406"/>
            <a:chExt cx="5678371" cy="702184"/>
          </a:xfrm>
        </p:grpSpPr>
        <p:sp>
          <p:nvSpPr>
            <p:cNvPr id="23" name="Rectangle 22">
              <a:extLst>
                <a:ext uri="{FF2B5EF4-FFF2-40B4-BE49-F238E27FC236}">
                  <a16:creationId xmlns:a16="http://schemas.microsoft.com/office/drawing/2014/main" id="{F2539E48-ABCD-E247-B6BF-FC83C928559D}"/>
                </a:ext>
              </a:extLst>
            </p:cNvPr>
            <p:cNvSpPr/>
            <p:nvPr/>
          </p:nvSpPr>
          <p:spPr>
            <a:xfrm>
              <a:off x="299539" y="2009406"/>
              <a:ext cx="5672502" cy="702184"/>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2D65548F-2E19-F162-5023-B1790B25D380}"/>
                    </a:ext>
                  </a:extLst>
                </p:cNvPr>
                <p:cNvSpPr/>
                <p:nvPr/>
              </p:nvSpPr>
              <p:spPr>
                <a:xfrm>
                  <a:off x="293670" y="2068949"/>
                  <a:ext cx="2602629" cy="543996"/>
                </a:xfrm>
                <a:prstGeom prst="roundRect">
                  <a:avLst>
                    <a:gd name="adj" fmla="val 9246"/>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43507A"/>
                                </a:solidFill>
                                <a:latin typeface="Cambria Math" panose="02040503050406030204" pitchFamily="18" charset="0"/>
                                <a:cs typeface="Times New Roman" panose="02020603050405020304" pitchFamily="18" charset="0"/>
                              </a:rPr>
                            </m:ctrlPr>
                          </m:sSubPr>
                          <m:e>
                            <m:r>
                              <a:rPr lang="en-US" altLang="zh-CN" b="1" i="1" smtClean="0">
                                <a:solidFill>
                                  <a:srgbClr val="43507A"/>
                                </a:solidFill>
                                <a:latin typeface="Cambria Math" panose="02040503050406030204" pitchFamily="18" charset="0"/>
                                <a:cs typeface="Times New Roman" panose="02020603050405020304" pitchFamily="18" charset="0"/>
                              </a:rPr>
                              <m:t>𝑭</m:t>
                            </m:r>
                          </m:e>
                          <m:sub>
                            <m:r>
                              <a:rPr lang="zh-CN" altLang="en-US" b="1" i="1" smtClean="0">
                                <a:solidFill>
                                  <a:srgbClr val="43507A"/>
                                </a:solidFill>
                                <a:latin typeface="Cambria Math" panose="02040503050406030204" pitchFamily="18" charset="0"/>
                                <a:cs typeface="Times New Roman" panose="02020603050405020304" pitchFamily="18" charset="0"/>
                              </a:rPr>
                              <m:t>𝜷</m:t>
                            </m:r>
                          </m:sub>
                        </m:sSub>
                        <m:r>
                          <a:rPr lang="en-US" altLang="zh-CN" b="0" i="1" smtClean="0">
                            <a:solidFill>
                              <a:srgbClr val="43507A"/>
                            </a:solidFill>
                            <a:latin typeface="Cambria Math" panose="02040503050406030204" pitchFamily="18" charset="0"/>
                            <a:cs typeface="Times New Roman" panose="02020603050405020304" pitchFamily="18" charset="0"/>
                          </a:rPr>
                          <m:t>=(1+</m:t>
                        </m:r>
                        <m:sSup>
                          <m:sSupPr>
                            <m:ctrlPr>
                              <a:rPr lang="en-US" altLang="zh-CN" i="1" smtClean="0">
                                <a:solidFill>
                                  <a:srgbClr val="43507A"/>
                                </a:solidFill>
                                <a:latin typeface="Cambria Math" panose="02040503050406030204" pitchFamily="18" charset="0"/>
                                <a:cs typeface="Times New Roman" panose="02020603050405020304" pitchFamily="18" charset="0"/>
                              </a:rPr>
                            </m:ctrlPr>
                          </m:sSupPr>
                          <m:e>
                            <m:r>
                              <a:rPr lang="zh-CN" altLang="en-US" b="0" i="1" smtClean="0">
                                <a:solidFill>
                                  <a:srgbClr val="43507A"/>
                                </a:solidFill>
                                <a:latin typeface="Cambria Math" panose="02040503050406030204" pitchFamily="18" charset="0"/>
                                <a:cs typeface="Times New Roman" panose="02020603050405020304" pitchFamily="18" charset="0"/>
                              </a:rPr>
                              <m:t>𝛽</m:t>
                            </m:r>
                          </m:e>
                          <m:sup>
                            <m:r>
                              <a:rPr lang="en-US" altLang="zh-CN" b="0" i="1" smtClean="0">
                                <a:solidFill>
                                  <a:srgbClr val="43507A"/>
                                </a:solidFill>
                                <a:latin typeface="Cambria Math" panose="02040503050406030204" pitchFamily="18" charset="0"/>
                                <a:cs typeface="Times New Roman" panose="02020603050405020304" pitchFamily="18" charset="0"/>
                              </a:rPr>
                              <m:t>2</m:t>
                            </m:r>
                          </m:sup>
                        </m:sSup>
                        <m:r>
                          <a:rPr lang="en-US" altLang="zh-CN" b="0" i="1" smtClean="0">
                            <a:solidFill>
                              <a:srgbClr val="43507A"/>
                            </a:solidFill>
                            <a:latin typeface="Cambria Math" panose="02040503050406030204" pitchFamily="18" charset="0"/>
                            <a:cs typeface="Times New Roman" panose="02020603050405020304" pitchFamily="18" charset="0"/>
                          </a:rPr>
                          <m:t>)</m:t>
                        </m:r>
                        <m:f>
                          <m:fPr>
                            <m:ctrlPr>
                              <a:rPr lang="en-US" altLang="zh-CN" i="1" smtClean="0">
                                <a:solidFill>
                                  <a:srgbClr val="43507A"/>
                                </a:solidFill>
                                <a:latin typeface="Cambria Math" panose="02040503050406030204" pitchFamily="18" charset="0"/>
                                <a:cs typeface="Times New Roman" panose="02020603050405020304" pitchFamily="18" charset="0"/>
                              </a:rPr>
                            </m:ctrlPr>
                          </m:fPr>
                          <m:num>
                            <m:r>
                              <a:rPr lang="en-US" altLang="zh-CN" b="0" i="1" smtClean="0">
                                <a:solidFill>
                                  <a:srgbClr val="43507A"/>
                                </a:solidFill>
                                <a:latin typeface="Cambria Math" panose="02040503050406030204" pitchFamily="18" charset="0"/>
                                <a:cs typeface="Times New Roman" panose="02020603050405020304" pitchFamily="18" charset="0"/>
                              </a:rPr>
                              <m:t>𝑃</m:t>
                            </m:r>
                            <m:r>
                              <a:rPr lang="en-US" altLang="zh-CN" b="0" i="1" smtClean="0">
                                <a:solidFill>
                                  <a:srgbClr val="43507A"/>
                                </a:solidFill>
                                <a:latin typeface="Cambria Math" panose="02040503050406030204" pitchFamily="18" charset="0"/>
                                <a:cs typeface="Times New Roman" panose="02020603050405020304" pitchFamily="18" charset="0"/>
                              </a:rPr>
                              <m:t> ∙</m:t>
                            </m:r>
                            <m:r>
                              <a:rPr lang="en-US" altLang="zh-CN"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𝑅</m:t>
                            </m:r>
                          </m:num>
                          <m:den>
                            <m:sSup>
                              <m:sSupPr>
                                <m:ctrlPr>
                                  <a:rPr lang="en-US" altLang="zh-CN" i="1">
                                    <a:solidFill>
                                      <a:srgbClr val="43507A"/>
                                    </a:solidFill>
                                    <a:latin typeface="Cambria Math" panose="02040503050406030204" pitchFamily="18" charset="0"/>
                                    <a:cs typeface="Times New Roman" panose="02020603050405020304" pitchFamily="18" charset="0"/>
                                  </a:rPr>
                                </m:ctrlPr>
                              </m:sSupPr>
                              <m:e>
                                <m:r>
                                  <a:rPr lang="zh-CN" altLang="en-US" b="0" i="1">
                                    <a:solidFill>
                                      <a:srgbClr val="43507A"/>
                                    </a:solidFill>
                                    <a:latin typeface="Cambria Math" panose="02040503050406030204" pitchFamily="18" charset="0"/>
                                    <a:cs typeface="Times New Roman" panose="02020603050405020304" pitchFamily="18" charset="0"/>
                                  </a:rPr>
                                  <m:t>𝛽</m:t>
                                </m:r>
                              </m:e>
                              <m:sup>
                                <m:r>
                                  <a:rPr lang="en-US" altLang="zh-CN" b="0" i="1">
                                    <a:solidFill>
                                      <a:srgbClr val="43507A"/>
                                    </a:solidFill>
                                    <a:latin typeface="Cambria Math" panose="02040503050406030204" pitchFamily="18" charset="0"/>
                                    <a:cs typeface="Times New Roman" panose="02020603050405020304" pitchFamily="18" charset="0"/>
                                  </a:rPr>
                                  <m:t>2</m:t>
                                </m:r>
                              </m:sup>
                            </m:sSup>
                            <m:r>
                              <a:rPr lang="en-US" altLang="zh-CN" b="0" i="1" smtClean="0">
                                <a:solidFill>
                                  <a:srgbClr val="43507A"/>
                                </a:solidFill>
                                <a:latin typeface="Cambria Math" panose="02040503050406030204" pitchFamily="18" charset="0"/>
                                <a:cs typeface="Times New Roman" panose="02020603050405020304" pitchFamily="18" charset="0"/>
                              </a:rPr>
                              <m:t> </m:t>
                            </m:r>
                            <m:r>
                              <a:rPr lang="en-US" altLang="zh-CN" b="0" i="1" smtClean="0">
                                <a:solidFill>
                                  <a:srgbClr val="43507A"/>
                                </a:solidFill>
                                <a:latin typeface="Cambria Math" panose="02040503050406030204" pitchFamily="18" charset="0"/>
                                <a:cs typeface="Times New Roman" panose="02020603050405020304" pitchFamily="18" charset="0"/>
                              </a:rPr>
                              <m:t>𝑃</m:t>
                            </m:r>
                            <m:r>
                              <a:rPr lang="en-US" altLang="zh-CN" b="0" i="1" smtClean="0">
                                <a:solidFill>
                                  <a:srgbClr val="43507A"/>
                                </a:solidFill>
                                <a:latin typeface="Cambria Math" panose="02040503050406030204" pitchFamily="18" charset="0"/>
                                <a:cs typeface="Times New Roman" panose="02020603050405020304" pitchFamily="18" charset="0"/>
                              </a:rPr>
                              <m:t>+</m:t>
                            </m:r>
                            <m:r>
                              <a:rPr lang="en-US" altLang="zh-CN" b="0" i="1" smtClean="0">
                                <a:solidFill>
                                  <a:srgbClr val="43507A"/>
                                </a:solidFill>
                                <a:latin typeface="Cambria Math" panose="02040503050406030204" pitchFamily="18" charset="0"/>
                                <a:cs typeface="Times New Roman" panose="02020603050405020304" pitchFamily="18" charset="0"/>
                              </a:rPr>
                              <m:t>𝑅</m:t>
                            </m:r>
                          </m:den>
                        </m:f>
                      </m:oMath>
                    </m:oMathPara>
                  </a14:m>
                  <a:endParaRPr lang="en-US" i="1"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22" name="Rectangle: Rounded Corners 21">
                  <a:extLst>
                    <a:ext uri="{FF2B5EF4-FFF2-40B4-BE49-F238E27FC236}">
                      <a16:creationId xmlns:a16="http://schemas.microsoft.com/office/drawing/2014/main" id="{2D65548F-2E19-F162-5023-B1790B25D380}"/>
                    </a:ext>
                  </a:extLst>
                </p:cNvPr>
                <p:cNvSpPr>
                  <a:spLocks noRot="1" noChangeAspect="1" noMove="1" noResize="1" noEditPoints="1" noAdjustHandles="1" noChangeArrowheads="1" noChangeShapeType="1" noTextEdit="1"/>
                </p:cNvSpPr>
                <p:nvPr/>
              </p:nvSpPr>
              <p:spPr>
                <a:xfrm>
                  <a:off x="293670" y="2068949"/>
                  <a:ext cx="2602629" cy="543996"/>
                </a:xfrm>
                <a:prstGeom prst="roundRect">
                  <a:avLst>
                    <a:gd name="adj" fmla="val 9246"/>
                  </a:avLst>
                </a:prstGeom>
                <a:blipFill>
                  <a:blip r:embed="rId6"/>
                  <a:stretch>
                    <a:fillRect b="-2222"/>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565740F-A916-4168-1C00-1B5F350DD60F}"/>
                    </a:ext>
                  </a:extLst>
                </p:cNvPr>
                <p:cNvSpPr txBox="1"/>
                <p:nvPr/>
              </p:nvSpPr>
              <p:spPr>
                <a:xfrm>
                  <a:off x="3066976" y="2249478"/>
                  <a:ext cx="17774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43507A"/>
                            </a:solidFill>
                            <a:latin typeface="Cambria Math" panose="02040503050406030204" pitchFamily="18" charset="0"/>
                            <a:ea typeface="Cambria Math" panose="02040503050406030204" pitchFamily="18" charset="0"/>
                          </a:rPr>
                          <m:t>𝛽</m:t>
                        </m:r>
                      </m:oMath>
                    </m:oMathPara>
                  </a14:m>
                  <a:endParaRPr lang="en-US" sz="1600" dirty="0">
                    <a:solidFill>
                      <a:srgbClr val="43507A"/>
                    </a:solidFill>
                  </a:endParaRPr>
                </a:p>
              </p:txBody>
            </p:sp>
          </mc:Choice>
          <mc:Fallback xmlns="">
            <p:sp>
              <p:nvSpPr>
                <p:cNvPr id="31" name="TextBox 30">
                  <a:extLst>
                    <a:ext uri="{FF2B5EF4-FFF2-40B4-BE49-F238E27FC236}">
                      <a16:creationId xmlns:a16="http://schemas.microsoft.com/office/drawing/2014/main" id="{D565740F-A916-4168-1C00-1B5F350DD60F}"/>
                    </a:ext>
                  </a:extLst>
                </p:cNvPr>
                <p:cNvSpPr txBox="1">
                  <a:spLocks noRot="1" noChangeAspect="1" noMove="1" noResize="1" noEditPoints="1" noAdjustHandles="1" noChangeArrowheads="1" noChangeShapeType="1" noTextEdit="1"/>
                </p:cNvSpPr>
                <p:nvPr/>
              </p:nvSpPr>
              <p:spPr>
                <a:xfrm>
                  <a:off x="3066976" y="2249478"/>
                  <a:ext cx="177741" cy="246221"/>
                </a:xfrm>
                <a:prstGeom prst="rect">
                  <a:avLst/>
                </a:prstGeom>
                <a:blipFill>
                  <a:blip r:embed="rId7"/>
                  <a:stretch>
                    <a:fillRect l="-37931" r="-37931" b="-35000"/>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D14DB665-9AE2-3165-7DBE-413AA867E3FE}"/>
                </a:ext>
              </a:extLst>
            </p:cNvPr>
            <p:cNvSpPr/>
            <p:nvPr/>
          </p:nvSpPr>
          <p:spPr>
            <a:xfrm>
              <a:off x="3244717" y="2137686"/>
              <a:ext cx="260262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balances recall and precision</a:t>
              </a:r>
            </a:p>
          </p:txBody>
        </p:sp>
      </p:grpSp>
      <p:grpSp>
        <p:nvGrpSpPr>
          <p:cNvPr id="121" name="Group 120">
            <a:extLst>
              <a:ext uri="{FF2B5EF4-FFF2-40B4-BE49-F238E27FC236}">
                <a16:creationId xmlns:a16="http://schemas.microsoft.com/office/drawing/2014/main" id="{434E9D51-6131-7B01-37F7-2166811055F2}"/>
              </a:ext>
            </a:extLst>
          </p:cNvPr>
          <p:cNvGrpSpPr/>
          <p:nvPr/>
        </p:nvGrpSpPr>
        <p:grpSpPr>
          <a:xfrm>
            <a:off x="299142" y="4644646"/>
            <a:ext cx="5669828" cy="1780126"/>
            <a:chOff x="299142" y="4644646"/>
            <a:chExt cx="5669828" cy="1780126"/>
          </a:xfrm>
        </p:grpSpPr>
        <p:sp>
          <p:nvSpPr>
            <p:cNvPr id="47" name="Rectangle 46">
              <a:extLst>
                <a:ext uri="{FF2B5EF4-FFF2-40B4-BE49-F238E27FC236}">
                  <a16:creationId xmlns:a16="http://schemas.microsoft.com/office/drawing/2014/main" id="{9C6BAB3D-7CD9-F546-BB52-FDF4254F219E}"/>
                </a:ext>
              </a:extLst>
            </p:cNvPr>
            <p:cNvSpPr/>
            <p:nvPr/>
          </p:nvSpPr>
          <p:spPr>
            <a:xfrm>
              <a:off x="301436" y="4947449"/>
              <a:ext cx="5664463" cy="1477323"/>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0A88E87D-F385-1F47-42E4-AA7D96DD9809}"/>
                </a:ext>
              </a:extLst>
            </p:cNvPr>
            <p:cNvSpPr txBox="1"/>
            <p:nvPr/>
          </p:nvSpPr>
          <p:spPr>
            <a:xfrm>
              <a:off x="299142" y="4644646"/>
              <a:ext cx="5669828" cy="307777"/>
            </a:xfrm>
            <a:prstGeom prst="rect">
              <a:avLst/>
            </a:prstGeom>
            <a:solidFill>
              <a:srgbClr val="DAE3F5"/>
            </a:solidFill>
          </p:spPr>
          <p:txBody>
            <a:bodyPr wrap="square">
              <a:spAutoFit/>
            </a:bodyPr>
            <a:lstStyle/>
            <a:p>
              <a:pPr algn="ctr"/>
              <a:r>
                <a:rPr lang="en-US" sz="1400" b="1" dirty="0" err="1">
                  <a:solidFill>
                    <a:srgbClr val="43507A"/>
                  </a:solidFill>
                  <a:latin typeface="Times New Roman" panose="02020603050405020304" pitchFamily="18" charset="0"/>
                  <a:cs typeface="Times New Roman" panose="02020603050405020304" pitchFamily="18" charset="0"/>
                </a:rPr>
                <a:t>E</a:t>
              </a:r>
              <a:r>
                <a:rPr lang="en-US" altLang="zh-CN" sz="1400" b="1" dirty="0" err="1">
                  <a:solidFill>
                    <a:srgbClr val="43507A"/>
                  </a:solidFill>
                  <a:latin typeface="Times New Roman" panose="02020603050405020304" pitchFamily="18" charset="0"/>
                  <a:cs typeface="Times New Roman" panose="02020603050405020304" pitchFamily="18" charset="0"/>
                </a:rPr>
                <a:t>simator</a:t>
              </a:r>
              <a:r>
                <a:rPr lang="en-US" altLang="zh-CN" sz="1400" b="1" dirty="0">
                  <a:solidFill>
                    <a:srgbClr val="43507A"/>
                  </a:solidFill>
                  <a:latin typeface="Times New Roman" panose="02020603050405020304" pitchFamily="18" charset="0"/>
                  <a:cs typeface="Times New Roman" panose="02020603050405020304" pitchFamily="18" charset="0"/>
                </a:rPr>
                <a:t> in Real World</a:t>
              </a:r>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CB304EB9-0D1E-468C-EF39-E757131F9A69}"/>
                </a:ext>
              </a:extLst>
            </p:cNvPr>
            <p:cNvSpPr/>
            <p:nvPr/>
          </p:nvSpPr>
          <p:spPr>
            <a:xfrm>
              <a:off x="620438" y="5125770"/>
              <a:ext cx="724107" cy="336119"/>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F-beta</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F1F13AB7-1646-ED0B-13D7-1BC01FD2C673}"/>
                </a:ext>
              </a:extLst>
            </p:cNvPr>
            <p:cNvSpPr/>
            <p:nvPr/>
          </p:nvSpPr>
          <p:spPr>
            <a:xfrm>
              <a:off x="3260835" y="5111009"/>
              <a:ext cx="724107" cy="334980"/>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TP, FP</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66" name="Arrow: Down 65">
              <a:extLst>
                <a:ext uri="{FF2B5EF4-FFF2-40B4-BE49-F238E27FC236}">
                  <a16:creationId xmlns:a16="http://schemas.microsoft.com/office/drawing/2014/main" id="{A41E89C3-40BE-747F-6E6C-7A71F16B560B}"/>
                </a:ext>
              </a:extLst>
            </p:cNvPr>
            <p:cNvSpPr/>
            <p:nvPr/>
          </p:nvSpPr>
          <p:spPr>
            <a:xfrm rot="5400000">
              <a:off x="2906448" y="5182191"/>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7" name="Arrow: Down 66">
              <a:extLst>
                <a:ext uri="{FF2B5EF4-FFF2-40B4-BE49-F238E27FC236}">
                  <a16:creationId xmlns:a16="http://schemas.microsoft.com/office/drawing/2014/main" id="{F22E2570-409B-8E04-2496-CF4803D590CF}"/>
                </a:ext>
              </a:extLst>
            </p:cNvPr>
            <p:cNvSpPr/>
            <p:nvPr/>
          </p:nvSpPr>
          <p:spPr>
            <a:xfrm rot="5400000">
              <a:off x="4111421" y="5176913"/>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9" name="Arrow: Down 68">
              <a:extLst>
                <a:ext uri="{FF2B5EF4-FFF2-40B4-BE49-F238E27FC236}">
                  <a16:creationId xmlns:a16="http://schemas.microsoft.com/office/drawing/2014/main" id="{21375C1A-0641-FC5C-44B6-FCA66A643B28}"/>
                </a:ext>
              </a:extLst>
            </p:cNvPr>
            <p:cNvSpPr/>
            <p:nvPr/>
          </p:nvSpPr>
          <p:spPr>
            <a:xfrm rot="5400000">
              <a:off x="1471024" y="5182191"/>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0" name="Arrow: Down 69">
              <a:extLst>
                <a:ext uri="{FF2B5EF4-FFF2-40B4-BE49-F238E27FC236}">
                  <a16:creationId xmlns:a16="http://schemas.microsoft.com/office/drawing/2014/main" id="{58EAFBF1-1436-F4AF-FB5F-2A5AF6A58F50}"/>
                </a:ext>
              </a:extLst>
            </p:cNvPr>
            <p:cNvSpPr/>
            <p:nvPr/>
          </p:nvSpPr>
          <p:spPr>
            <a:xfrm rot="5400000">
              <a:off x="1471024" y="5789164"/>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1" name="Rectangle: Rounded Corners 70">
              <a:extLst>
                <a:ext uri="{FF2B5EF4-FFF2-40B4-BE49-F238E27FC236}">
                  <a16:creationId xmlns:a16="http://schemas.microsoft.com/office/drawing/2014/main" id="{297106D0-CBC0-5DEA-5F95-2767F29C01CD}"/>
                </a:ext>
              </a:extLst>
            </p:cNvPr>
            <p:cNvSpPr/>
            <p:nvPr/>
          </p:nvSpPr>
          <p:spPr>
            <a:xfrm>
              <a:off x="1868179" y="5124371"/>
              <a:ext cx="900451" cy="334980"/>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Precision</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E8E6DF88-5C54-2E8D-96E6-9C0B668C04B0}"/>
                </a:ext>
              </a:extLst>
            </p:cNvPr>
            <p:cNvSpPr/>
            <p:nvPr/>
          </p:nvSpPr>
          <p:spPr>
            <a:xfrm>
              <a:off x="1868178" y="5732940"/>
              <a:ext cx="900451" cy="336119"/>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Recall</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425B63BB-AFC7-AC31-4469-51AA35A3CAA4}"/>
                </a:ext>
              </a:extLst>
            </p:cNvPr>
            <p:cNvSpPr/>
            <p:nvPr/>
          </p:nvSpPr>
          <p:spPr>
            <a:xfrm>
              <a:off x="4423420" y="5112344"/>
              <a:ext cx="1461996" cy="334980"/>
            </a:xfrm>
            <a:prstGeom prst="roundRect">
              <a:avLst>
                <a:gd name="adj" fmla="val 9246"/>
              </a:avLst>
            </a:prstGeom>
            <a:solidFill>
              <a:schemeClr val="accent1">
                <a:lumMod val="20000"/>
                <a:lumOff val="8000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CNN </a:t>
              </a:r>
              <a:r>
                <a:rPr lang="en-US" altLang="zh-CN" sz="1400" dirty="0" err="1">
                  <a:solidFill>
                    <a:srgbClr val="43507A"/>
                  </a:solidFill>
                  <a:latin typeface="Times New Roman" panose="02020603050405020304" pitchFamily="18" charset="0"/>
                  <a:cs typeface="Times New Roman" panose="02020603050405020304" pitchFamily="18" charset="0"/>
                </a:rPr>
                <a:t>Classsifier</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29D58CF1-68DF-EDDE-1979-E7D7252383CD}"/>
                </a:ext>
              </a:extLst>
            </p:cNvPr>
            <p:cNvSpPr/>
            <p:nvPr/>
          </p:nvSpPr>
          <p:spPr>
            <a:xfrm>
              <a:off x="3260835" y="5748792"/>
              <a:ext cx="1461996" cy="334980"/>
            </a:xfrm>
            <a:prstGeom prst="roundRect">
              <a:avLst>
                <a:gd name="adj" fmla="val 9246"/>
              </a:avLst>
            </a:prstGeom>
            <a:solidFill>
              <a:schemeClr val="accent1">
                <a:lumMod val="20000"/>
                <a:lumOff val="80000"/>
              </a:schemeClr>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DNN Predictor</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75" name="Arrow: Down 74">
              <a:extLst>
                <a:ext uri="{FF2B5EF4-FFF2-40B4-BE49-F238E27FC236}">
                  <a16:creationId xmlns:a16="http://schemas.microsoft.com/office/drawing/2014/main" id="{9DD523DB-BAA8-A5C4-3386-FE089EB96C12}"/>
                </a:ext>
              </a:extLst>
            </p:cNvPr>
            <p:cNvSpPr/>
            <p:nvPr/>
          </p:nvSpPr>
          <p:spPr>
            <a:xfrm rot="5400000">
              <a:off x="2902011" y="5789164"/>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20" name="Group 119">
            <a:extLst>
              <a:ext uri="{FF2B5EF4-FFF2-40B4-BE49-F238E27FC236}">
                <a16:creationId xmlns:a16="http://schemas.microsoft.com/office/drawing/2014/main" id="{2A01AEB4-8297-D998-15AB-BD06F7E5668F}"/>
              </a:ext>
            </a:extLst>
          </p:cNvPr>
          <p:cNvGrpSpPr/>
          <p:nvPr/>
        </p:nvGrpSpPr>
        <p:grpSpPr>
          <a:xfrm>
            <a:off x="302213" y="2793337"/>
            <a:ext cx="5672502" cy="1785019"/>
            <a:chOff x="302213" y="2793337"/>
            <a:chExt cx="5672502" cy="1785019"/>
          </a:xfrm>
        </p:grpSpPr>
        <p:sp>
          <p:nvSpPr>
            <p:cNvPr id="20" name="Rectangle 19">
              <a:extLst>
                <a:ext uri="{FF2B5EF4-FFF2-40B4-BE49-F238E27FC236}">
                  <a16:creationId xmlns:a16="http://schemas.microsoft.com/office/drawing/2014/main" id="{3E77F761-6A37-8376-9B15-33E1E6DFB35B}"/>
                </a:ext>
              </a:extLst>
            </p:cNvPr>
            <p:cNvSpPr/>
            <p:nvPr/>
          </p:nvSpPr>
          <p:spPr>
            <a:xfrm>
              <a:off x="310252" y="3101034"/>
              <a:ext cx="5664463" cy="1477322"/>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F3EF7C7-85AB-35FA-124F-3DDB005E11BA}"/>
                </a:ext>
              </a:extLst>
            </p:cNvPr>
            <p:cNvSpPr txBox="1"/>
            <p:nvPr/>
          </p:nvSpPr>
          <p:spPr>
            <a:xfrm>
              <a:off x="302213" y="2793337"/>
              <a:ext cx="5669828" cy="307777"/>
            </a:xfrm>
            <a:prstGeom prst="rect">
              <a:avLst/>
            </a:prstGeom>
            <a:solidFill>
              <a:srgbClr val="DAE3F5"/>
            </a:solidFill>
          </p:spPr>
          <p:txBody>
            <a:bodyPr wrap="square">
              <a:spAutoFit/>
            </a:bodyPr>
            <a:lstStyle/>
            <a:p>
              <a:pPr algn="ctr"/>
              <a:r>
                <a:rPr lang="en-US" sz="1400" b="1" dirty="0" err="1">
                  <a:solidFill>
                    <a:srgbClr val="43507A"/>
                  </a:solidFill>
                  <a:latin typeface="Times New Roman" panose="02020603050405020304" pitchFamily="18" charset="0"/>
                  <a:cs typeface="Times New Roman" panose="02020603050405020304" pitchFamily="18" charset="0"/>
                </a:rPr>
                <a:t>E</a:t>
              </a:r>
              <a:r>
                <a:rPr lang="en-US" altLang="zh-CN" sz="1400" b="1" dirty="0" err="1">
                  <a:solidFill>
                    <a:srgbClr val="43507A"/>
                  </a:solidFill>
                  <a:latin typeface="Times New Roman" panose="02020603050405020304" pitchFamily="18" charset="0"/>
                  <a:cs typeface="Times New Roman" panose="02020603050405020304" pitchFamily="18" charset="0"/>
                </a:rPr>
                <a:t>simator</a:t>
              </a:r>
              <a:r>
                <a:rPr lang="en-US" altLang="zh-CN" sz="1400" b="1" dirty="0">
                  <a:solidFill>
                    <a:srgbClr val="43507A"/>
                  </a:solidFill>
                  <a:latin typeface="Times New Roman" panose="02020603050405020304" pitchFamily="18" charset="0"/>
                  <a:cs typeface="Times New Roman" panose="02020603050405020304" pitchFamily="18" charset="0"/>
                </a:rPr>
                <a:t> in Digital Twin</a:t>
              </a:r>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C921CD5A-765E-26EA-9F26-C0B91B2EDA29}"/>
                </a:ext>
              </a:extLst>
            </p:cNvPr>
            <p:cNvSpPr/>
            <p:nvPr/>
          </p:nvSpPr>
          <p:spPr>
            <a:xfrm>
              <a:off x="2691762" y="3259537"/>
              <a:ext cx="957515" cy="334980"/>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Precision</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0" name="Rectangle: Rounded Corners 49">
              <a:extLst>
                <a:ext uri="{FF2B5EF4-FFF2-40B4-BE49-F238E27FC236}">
                  <a16:creationId xmlns:a16="http://schemas.microsoft.com/office/drawing/2014/main" id="{9601190E-C3F8-7FA1-2C7A-B86A5AF6F6C7}"/>
                </a:ext>
              </a:extLst>
            </p:cNvPr>
            <p:cNvSpPr/>
            <p:nvPr/>
          </p:nvSpPr>
          <p:spPr>
            <a:xfrm>
              <a:off x="2691762" y="3696069"/>
              <a:ext cx="957515" cy="336119"/>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Recall</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1" name="Rectangle: Rounded Corners 50">
              <a:extLst>
                <a:ext uri="{FF2B5EF4-FFF2-40B4-BE49-F238E27FC236}">
                  <a16:creationId xmlns:a16="http://schemas.microsoft.com/office/drawing/2014/main" id="{A2AEEE1C-B295-045B-A93C-964530B0C022}"/>
                </a:ext>
              </a:extLst>
            </p:cNvPr>
            <p:cNvSpPr/>
            <p:nvPr/>
          </p:nvSpPr>
          <p:spPr>
            <a:xfrm>
              <a:off x="637787" y="3317628"/>
              <a:ext cx="724106" cy="336119"/>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F-beta</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2" name="Rectangle: Rounded Corners 51">
              <a:extLst>
                <a:ext uri="{FF2B5EF4-FFF2-40B4-BE49-F238E27FC236}">
                  <a16:creationId xmlns:a16="http://schemas.microsoft.com/office/drawing/2014/main" id="{96A6A5F7-4250-DE6B-196C-71C42CC6963D}"/>
                </a:ext>
              </a:extLst>
            </p:cNvPr>
            <p:cNvSpPr/>
            <p:nvPr/>
          </p:nvSpPr>
          <p:spPr>
            <a:xfrm>
              <a:off x="4857620" y="3257225"/>
              <a:ext cx="724107" cy="334980"/>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TP</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3" name="Rectangle: Rounded Corners 52">
              <a:extLst>
                <a:ext uri="{FF2B5EF4-FFF2-40B4-BE49-F238E27FC236}">
                  <a16:creationId xmlns:a16="http://schemas.microsoft.com/office/drawing/2014/main" id="{F99C2C31-D6A5-1E51-C54F-C494E4888B65}"/>
                </a:ext>
              </a:extLst>
            </p:cNvPr>
            <p:cNvSpPr/>
            <p:nvPr/>
          </p:nvSpPr>
          <p:spPr>
            <a:xfrm>
              <a:off x="4857619" y="3700955"/>
              <a:ext cx="724107" cy="334980"/>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FP</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3CABB834-F75B-C06F-D4B1-18A7C68735F1}"/>
                </a:ext>
              </a:extLst>
            </p:cNvPr>
            <p:cNvSpPr/>
            <p:nvPr/>
          </p:nvSpPr>
          <p:spPr>
            <a:xfrm>
              <a:off x="4857619" y="4144684"/>
              <a:ext cx="724107" cy="334980"/>
            </a:xfrm>
            <a:prstGeom prst="roundRect">
              <a:avLst>
                <a:gd name="adj" fmla="val 9246"/>
              </a:avLst>
            </a:prstGeom>
            <a:solidFill>
              <a:schemeClr val="accent1">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43507A"/>
                  </a:solidFill>
                  <a:latin typeface="Times New Roman" panose="02020603050405020304" pitchFamily="18" charset="0"/>
                  <a:cs typeface="Times New Roman" panose="02020603050405020304" pitchFamily="18" charset="0"/>
                </a:rPr>
                <a:t>FN</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5" name="Arrow: Down 54">
              <a:extLst>
                <a:ext uri="{FF2B5EF4-FFF2-40B4-BE49-F238E27FC236}">
                  <a16:creationId xmlns:a16="http://schemas.microsoft.com/office/drawing/2014/main" id="{0CA27383-8CC7-EDFE-5D04-B8852223261C}"/>
                </a:ext>
              </a:extLst>
            </p:cNvPr>
            <p:cNvSpPr/>
            <p:nvPr/>
          </p:nvSpPr>
          <p:spPr>
            <a:xfrm rot="5400000">
              <a:off x="4168359" y="3325441"/>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7" name="Arrow: Down 56">
              <a:extLst>
                <a:ext uri="{FF2B5EF4-FFF2-40B4-BE49-F238E27FC236}">
                  <a16:creationId xmlns:a16="http://schemas.microsoft.com/office/drawing/2014/main" id="{F608C479-6025-5808-C389-5895C3D2C0FF}"/>
                </a:ext>
              </a:extLst>
            </p:cNvPr>
            <p:cNvSpPr/>
            <p:nvPr/>
          </p:nvSpPr>
          <p:spPr>
            <a:xfrm rot="5400000">
              <a:off x="4168357" y="4210588"/>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8" name="Arrow: Down 57">
              <a:extLst>
                <a:ext uri="{FF2B5EF4-FFF2-40B4-BE49-F238E27FC236}">
                  <a16:creationId xmlns:a16="http://schemas.microsoft.com/office/drawing/2014/main" id="{FCA00AAC-9557-1B07-3C6A-3F83C556376B}"/>
                </a:ext>
              </a:extLst>
            </p:cNvPr>
            <p:cNvSpPr/>
            <p:nvPr/>
          </p:nvSpPr>
          <p:spPr>
            <a:xfrm rot="5400000">
              <a:off x="1991468" y="3351093"/>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Arrow: Down 58">
              <a:extLst>
                <a:ext uri="{FF2B5EF4-FFF2-40B4-BE49-F238E27FC236}">
                  <a16:creationId xmlns:a16="http://schemas.microsoft.com/office/drawing/2014/main" id="{ACF8E259-EFDB-D402-6462-8DF8A489E8A5}"/>
                </a:ext>
              </a:extLst>
            </p:cNvPr>
            <p:cNvSpPr/>
            <p:nvPr/>
          </p:nvSpPr>
          <p:spPr>
            <a:xfrm rot="5400000">
              <a:off x="1988111" y="3761548"/>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6" name="Arrow: Down 75">
              <a:extLst>
                <a:ext uri="{FF2B5EF4-FFF2-40B4-BE49-F238E27FC236}">
                  <a16:creationId xmlns:a16="http://schemas.microsoft.com/office/drawing/2014/main" id="{BF2E5B71-AF8F-83E0-9465-CDC312BA9AF6}"/>
                </a:ext>
              </a:extLst>
            </p:cNvPr>
            <p:cNvSpPr/>
            <p:nvPr/>
          </p:nvSpPr>
          <p:spPr>
            <a:xfrm rot="5400000">
              <a:off x="4164156" y="3768015"/>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95" name="Rectangle 94">
            <a:extLst>
              <a:ext uri="{FF2B5EF4-FFF2-40B4-BE49-F238E27FC236}">
                <a16:creationId xmlns:a16="http://schemas.microsoft.com/office/drawing/2014/main" id="{9DBE9AC3-3285-F157-A879-E1FF4876FC6A}"/>
              </a:ext>
            </a:extLst>
          </p:cNvPr>
          <p:cNvSpPr/>
          <p:nvPr/>
        </p:nvSpPr>
        <p:spPr>
          <a:xfrm>
            <a:off x="6217287" y="1548674"/>
            <a:ext cx="5672502"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T</a:t>
            </a:r>
            <a:r>
              <a:rPr lang="en-US" altLang="zh-CN" sz="1600" dirty="0">
                <a:solidFill>
                  <a:srgbClr val="43507A"/>
                </a:solidFill>
                <a:latin typeface="Times New Roman" panose="02020603050405020304" pitchFamily="18" charset="0"/>
                <a:cs typeface="Times New Roman" panose="02020603050405020304" pitchFamily="18" charset="0"/>
              </a:rPr>
              <a:t>he Engine for Optimization</a:t>
            </a:r>
            <a:endParaRPr lang="en-US" sz="1600" dirty="0">
              <a:solidFill>
                <a:srgbClr val="43507A"/>
              </a:solidFill>
              <a:latin typeface="Times New Roman" panose="02020603050405020304" pitchFamily="18" charset="0"/>
              <a:cs typeface="Times New Roman" panose="02020603050405020304" pitchFamily="18" charset="0"/>
            </a:endParaRPr>
          </a:p>
        </p:txBody>
      </p:sp>
      <p:grpSp>
        <p:nvGrpSpPr>
          <p:cNvPr id="124" name="Group 123">
            <a:extLst>
              <a:ext uri="{FF2B5EF4-FFF2-40B4-BE49-F238E27FC236}">
                <a16:creationId xmlns:a16="http://schemas.microsoft.com/office/drawing/2014/main" id="{26DADC23-B2B7-63F9-0BCA-3C645EF2004D}"/>
              </a:ext>
            </a:extLst>
          </p:cNvPr>
          <p:cNvGrpSpPr/>
          <p:nvPr/>
        </p:nvGrpSpPr>
        <p:grpSpPr>
          <a:xfrm>
            <a:off x="6217285" y="2009406"/>
            <a:ext cx="5672502" cy="1338957"/>
            <a:chOff x="6217285" y="2009406"/>
            <a:chExt cx="5672502" cy="1338957"/>
          </a:xfrm>
        </p:grpSpPr>
        <p:sp>
          <p:nvSpPr>
            <p:cNvPr id="77" name="TextBox 76">
              <a:extLst>
                <a:ext uri="{FF2B5EF4-FFF2-40B4-BE49-F238E27FC236}">
                  <a16:creationId xmlns:a16="http://schemas.microsoft.com/office/drawing/2014/main" id="{1AC9C88A-1E3F-B240-A32E-02ACB5C1B889}"/>
                </a:ext>
              </a:extLst>
            </p:cNvPr>
            <p:cNvSpPr txBox="1"/>
            <p:nvPr/>
          </p:nvSpPr>
          <p:spPr>
            <a:xfrm rot="1800000">
              <a:off x="6416797" y="2926982"/>
              <a:ext cx="1106818" cy="276999"/>
            </a:xfrm>
            <a:prstGeom prst="rect">
              <a:avLst/>
            </a:prstGeom>
            <a:noFill/>
          </p:spPr>
          <p:txBody>
            <a:bodyPr wrap="square" rtlCol="0">
              <a:spAutoFit/>
            </a:bodyPr>
            <a:lstStyle/>
            <a:p>
              <a:pPr algn="ctr"/>
              <a:r>
                <a:rPr lang="en-US" sz="1200" dirty="0">
                  <a:solidFill>
                    <a:srgbClr val="43507A"/>
                  </a:solidFill>
                  <a:latin typeface="Times New Roman" panose="02020603050405020304" pitchFamily="18" charset="0"/>
                  <a:cs typeface="Times New Roman" panose="02020603050405020304" pitchFamily="18" charset="0"/>
                </a:rPr>
                <a:t>threshold</a:t>
              </a:r>
            </a:p>
          </p:txBody>
        </p:sp>
        <p:sp>
          <p:nvSpPr>
            <p:cNvPr id="78" name="TextBox 77">
              <a:extLst>
                <a:ext uri="{FF2B5EF4-FFF2-40B4-BE49-F238E27FC236}">
                  <a16:creationId xmlns:a16="http://schemas.microsoft.com/office/drawing/2014/main" id="{D756CD5A-D9CB-BF32-5EF0-8D77CDBD3340}"/>
                </a:ext>
              </a:extLst>
            </p:cNvPr>
            <p:cNvSpPr txBox="1"/>
            <p:nvPr/>
          </p:nvSpPr>
          <p:spPr>
            <a:xfrm rot="19711124">
              <a:off x="7611346" y="2926589"/>
              <a:ext cx="966333" cy="276999"/>
            </a:xfrm>
            <a:prstGeom prst="rect">
              <a:avLst/>
            </a:prstGeom>
            <a:noFill/>
          </p:spPr>
          <p:txBody>
            <a:bodyPr wrap="square" rtlCol="0">
              <a:spAutoFit/>
            </a:bodyPr>
            <a:lstStyle/>
            <a:p>
              <a:pPr algn="ctr"/>
              <a:r>
                <a:rPr lang="en-US" sz="1200" dirty="0">
                  <a:solidFill>
                    <a:srgbClr val="43507A"/>
                  </a:solidFill>
                  <a:latin typeface="Times New Roman" panose="02020603050405020304" pitchFamily="18" charset="0"/>
                  <a:cs typeface="Times New Roman" panose="02020603050405020304" pitchFamily="18" charset="0"/>
                </a:rPr>
                <a:t>d</a:t>
              </a:r>
              <a:r>
                <a:rPr lang="en-US" altLang="zh-CN" sz="1200" dirty="0">
                  <a:solidFill>
                    <a:srgbClr val="43507A"/>
                  </a:solidFill>
                  <a:latin typeface="Times New Roman" panose="02020603050405020304" pitchFamily="18" charset="0"/>
                  <a:cs typeface="Times New Roman" panose="02020603050405020304" pitchFamily="18" charset="0"/>
                </a:rPr>
                <a:t>uration</a:t>
              </a:r>
              <a:endParaRPr lang="en-US" sz="1200" dirty="0">
                <a:solidFill>
                  <a:srgbClr val="43507A"/>
                </a:solidFill>
                <a:latin typeface="Times New Roman" panose="02020603050405020304" pitchFamily="18" charset="0"/>
                <a:cs typeface="Times New Roman" panose="02020603050405020304" pitchFamily="18" charset="0"/>
              </a:endParaRPr>
            </a:p>
          </p:txBody>
        </p:sp>
        <p:sp>
          <p:nvSpPr>
            <p:cNvPr id="93" name="Rectangle 92">
              <a:extLst>
                <a:ext uri="{FF2B5EF4-FFF2-40B4-BE49-F238E27FC236}">
                  <a16:creationId xmlns:a16="http://schemas.microsoft.com/office/drawing/2014/main" id="{8B525107-0045-8021-30B4-8C3421CB447A}"/>
                </a:ext>
              </a:extLst>
            </p:cNvPr>
            <p:cNvSpPr/>
            <p:nvPr/>
          </p:nvSpPr>
          <p:spPr>
            <a:xfrm>
              <a:off x="6217285" y="2009406"/>
              <a:ext cx="5672502" cy="1338957"/>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descr="A colorful graph on a black background&#10;&#10;Description automatically generated">
              <a:extLst>
                <a:ext uri="{FF2B5EF4-FFF2-40B4-BE49-F238E27FC236}">
                  <a16:creationId xmlns:a16="http://schemas.microsoft.com/office/drawing/2014/main" id="{650736EA-3326-D77D-4522-95C0CC9BC0B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532" t="35402" r="24340" b="31684"/>
            <a:stretch/>
          </p:blipFill>
          <p:spPr>
            <a:xfrm>
              <a:off x="6640437" y="2320524"/>
              <a:ext cx="1709046" cy="876603"/>
            </a:xfrm>
            <a:prstGeom prst="rect">
              <a:avLst/>
            </a:prstGeom>
          </p:spPr>
        </p:pic>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227E08E-3816-E27A-8469-BC1646A663E1}"/>
                    </a:ext>
                  </a:extLst>
                </p:cNvPr>
                <p:cNvSpPr txBox="1"/>
                <p:nvPr/>
              </p:nvSpPr>
              <p:spPr>
                <a:xfrm>
                  <a:off x="6343169" y="2153997"/>
                  <a:ext cx="444367" cy="3272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b="1" i="1" smtClean="0">
                                <a:solidFill>
                                  <a:srgbClr val="43507A"/>
                                </a:solidFill>
                                <a:latin typeface="Cambria Math" panose="02040503050406030204" pitchFamily="18" charset="0"/>
                                <a:cs typeface="Times New Roman" panose="02020603050405020304" pitchFamily="18" charset="0"/>
                              </a:rPr>
                            </m:ctrlPr>
                          </m:sSubPr>
                          <m:e>
                            <m:r>
                              <a:rPr lang="en-US" altLang="zh-CN" sz="1400" b="1" i="1" smtClean="0">
                                <a:solidFill>
                                  <a:srgbClr val="43507A"/>
                                </a:solidFill>
                                <a:latin typeface="Cambria Math" panose="02040503050406030204" pitchFamily="18" charset="0"/>
                                <a:cs typeface="Times New Roman" panose="02020603050405020304" pitchFamily="18" charset="0"/>
                              </a:rPr>
                              <m:t>𝑭</m:t>
                            </m:r>
                          </m:e>
                          <m:sub>
                            <m:r>
                              <a:rPr lang="zh-CN" altLang="en-US" sz="1400" b="1" i="1" smtClean="0">
                                <a:solidFill>
                                  <a:srgbClr val="43507A"/>
                                </a:solidFill>
                                <a:latin typeface="Cambria Math" panose="02040503050406030204" pitchFamily="18" charset="0"/>
                                <a:cs typeface="Times New Roman" panose="02020603050405020304" pitchFamily="18" charset="0"/>
                              </a:rPr>
                              <m:t>𝜷</m:t>
                            </m:r>
                          </m:sub>
                        </m:sSub>
                      </m:oMath>
                    </m:oMathPara>
                  </a14:m>
                  <a:endParaRPr lang="en-US" sz="1400"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80" name="TextBox 79">
                  <a:extLst>
                    <a:ext uri="{FF2B5EF4-FFF2-40B4-BE49-F238E27FC236}">
                      <a16:creationId xmlns:a16="http://schemas.microsoft.com/office/drawing/2014/main" id="{B227E08E-3816-E27A-8469-BC1646A663E1}"/>
                    </a:ext>
                  </a:extLst>
                </p:cNvPr>
                <p:cNvSpPr txBox="1">
                  <a:spLocks noRot="1" noChangeAspect="1" noMove="1" noResize="1" noEditPoints="1" noAdjustHandles="1" noChangeArrowheads="1" noChangeShapeType="1" noTextEdit="1"/>
                </p:cNvSpPr>
                <p:nvPr/>
              </p:nvSpPr>
              <p:spPr>
                <a:xfrm>
                  <a:off x="6343169" y="2153997"/>
                  <a:ext cx="444367" cy="327205"/>
                </a:xfrm>
                <a:prstGeom prst="rect">
                  <a:avLst/>
                </a:prstGeom>
                <a:blipFill>
                  <a:blip r:embed="rId9"/>
                  <a:stretch>
                    <a:fillRect b="-3704"/>
                  </a:stretch>
                </a:blipFill>
              </p:spPr>
              <p:txBody>
                <a:bodyPr/>
                <a:lstStyle/>
                <a:p>
                  <a:r>
                    <a:rPr lang="en-US">
                      <a:noFill/>
                    </a:rPr>
                    <a:t> </a:t>
                  </a:r>
                </a:p>
              </p:txBody>
            </p:sp>
          </mc:Fallback>
        </mc:AlternateContent>
        <p:cxnSp>
          <p:nvCxnSpPr>
            <p:cNvPr id="81" name="Straight Arrow Connector 80">
              <a:extLst>
                <a:ext uri="{FF2B5EF4-FFF2-40B4-BE49-F238E27FC236}">
                  <a16:creationId xmlns:a16="http://schemas.microsoft.com/office/drawing/2014/main" id="{DF765BD7-36C4-74EB-19F6-F6939089E7B0}"/>
                </a:ext>
              </a:extLst>
            </p:cNvPr>
            <p:cNvCxnSpPr>
              <a:cxnSpLocks/>
            </p:cNvCxnSpPr>
            <p:nvPr/>
          </p:nvCxnSpPr>
          <p:spPr>
            <a:xfrm flipH="1" flipV="1">
              <a:off x="7285301" y="2424968"/>
              <a:ext cx="42436" cy="176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799908E-16E6-182D-5B67-76387522F4B3}"/>
                </a:ext>
              </a:extLst>
            </p:cNvPr>
            <p:cNvCxnSpPr>
              <a:cxnSpLocks/>
            </p:cNvCxnSpPr>
            <p:nvPr/>
          </p:nvCxnSpPr>
          <p:spPr>
            <a:xfrm flipH="1" flipV="1">
              <a:off x="7323644" y="2584124"/>
              <a:ext cx="88755" cy="1388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767A441-3CA4-1788-D22C-1FE6F0AC46E4}"/>
                </a:ext>
              </a:extLst>
            </p:cNvPr>
            <p:cNvCxnSpPr>
              <a:cxnSpLocks/>
            </p:cNvCxnSpPr>
            <p:nvPr/>
          </p:nvCxnSpPr>
          <p:spPr>
            <a:xfrm flipH="1" flipV="1">
              <a:off x="7408857" y="2716715"/>
              <a:ext cx="117560" cy="61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1721079-110E-6B18-7F85-D63EA6AD6317}"/>
                </a:ext>
              </a:extLst>
            </p:cNvPr>
            <p:cNvCxnSpPr>
              <a:cxnSpLocks/>
            </p:cNvCxnSpPr>
            <p:nvPr/>
          </p:nvCxnSpPr>
          <p:spPr>
            <a:xfrm flipH="1">
              <a:off x="7515239" y="2685551"/>
              <a:ext cx="157850" cy="8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74DFD4F-9D95-4F33-588A-64318AD75BD2}"/>
                </a:ext>
              </a:extLst>
            </p:cNvPr>
            <p:cNvCxnSpPr>
              <a:cxnSpLocks/>
            </p:cNvCxnSpPr>
            <p:nvPr/>
          </p:nvCxnSpPr>
          <p:spPr>
            <a:xfrm flipH="1" flipV="1">
              <a:off x="7663801" y="2694075"/>
              <a:ext cx="174918" cy="61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D6D6910-04EE-56DD-4068-4F7225483FF6}"/>
                </a:ext>
              </a:extLst>
            </p:cNvPr>
            <p:cNvCxnSpPr>
              <a:cxnSpLocks/>
            </p:cNvCxnSpPr>
            <p:nvPr/>
          </p:nvCxnSpPr>
          <p:spPr>
            <a:xfrm flipH="1">
              <a:off x="7836412" y="2723578"/>
              <a:ext cx="120300" cy="351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A49536D-A752-9E66-3F49-9D569EAB6BC7}"/>
                </a:ext>
              </a:extLst>
            </p:cNvPr>
            <p:cNvSpPr txBox="1"/>
            <p:nvPr/>
          </p:nvSpPr>
          <p:spPr>
            <a:xfrm>
              <a:off x="8974089" y="2050544"/>
              <a:ext cx="272167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rgbClr val="43507A"/>
                  </a:solidFill>
                  <a:latin typeface="Times New Roman" panose="02020603050405020304" pitchFamily="18" charset="0"/>
                  <a:cs typeface="Times New Roman" panose="02020603050405020304" pitchFamily="18" charset="0"/>
                </a:rPr>
                <a:t>Black Box Problem</a:t>
              </a:r>
            </a:p>
          </p:txBody>
        </p:sp>
        <p:sp>
          <p:nvSpPr>
            <p:cNvPr id="90" name="TextBox 89">
              <a:extLst>
                <a:ext uri="{FF2B5EF4-FFF2-40B4-BE49-F238E27FC236}">
                  <a16:creationId xmlns:a16="http://schemas.microsoft.com/office/drawing/2014/main" id="{C5CA8408-CF0C-DBF0-0D6D-D0596D7BF869}"/>
                </a:ext>
              </a:extLst>
            </p:cNvPr>
            <p:cNvSpPr txBox="1"/>
            <p:nvPr/>
          </p:nvSpPr>
          <p:spPr>
            <a:xfrm>
              <a:off x="8974089" y="2422050"/>
              <a:ext cx="272167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rgbClr val="43507A"/>
                  </a:solidFill>
                  <a:latin typeface="Times New Roman" panose="02020603050405020304" pitchFamily="18" charset="0"/>
                  <a:cs typeface="Times New Roman" panose="02020603050405020304" pitchFamily="18" charset="0"/>
                </a:rPr>
                <a:t>E</a:t>
              </a:r>
              <a:r>
                <a:rPr lang="en-US" altLang="zh-CN" sz="1600" dirty="0">
                  <a:solidFill>
                    <a:srgbClr val="43507A"/>
                  </a:solidFill>
                  <a:latin typeface="Times New Roman" panose="02020603050405020304" pitchFamily="18" charset="0"/>
                  <a:cs typeface="Times New Roman" panose="02020603050405020304" pitchFamily="18" charset="0"/>
                </a:rPr>
                <a:t>xpensive Evaluation</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92" name="Rectangle: Rounded Corners 91">
              <a:extLst>
                <a:ext uri="{FF2B5EF4-FFF2-40B4-BE49-F238E27FC236}">
                  <a16:creationId xmlns:a16="http://schemas.microsoft.com/office/drawing/2014/main" id="{F69E1EC0-58B8-8019-02A0-180FD6CD303F}"/>
                </a:ext>
              </a:extLst>
            </p:cNvPr>
            <p:cNvSpPr/>
            <p:nvPr/>
          </p:nvSpPr>
          <p:spPr>
            <a:xfrm>
              <a:off x="8919405" y="2944831"/>
              <a:ext cx="2586972"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3507A"/>
                  </a:solidFill>
                  <a:latin typeface="Times New Roman" panose="02020603050405020304" pitchFamily="18" charset="0"/>
                  <a:cs typeface="Times New Roman" panose="02020603050405020304" pitchFamily="18" charset="0"/>
                </a:rPr>
                <a:t>Bayesian Optimization</a:t>
              </a:r>
            </a:p>
          </p:txBody>
        </p:sp>
        <p:sp>
          <p:nvSpPr>
            <p:cNvPr id="94" name="Arrow: Down 93">
              <a:extLst>
                <a:ext uri="{FF2B5EF4-FFF2-40B4-BE49-F238E27FC236}">
                  <a16:creationId xmlns:a16="http://schemas.microsoft.com/office/drawing/2014/main" id="{6B451CCF-76BA-13F4-E275-61C1CF983DE7}"/>
                </a:ext>
              </a:extLst>
            </p:cNvPr>
            <p:cNvSpPr/>
            <p:nvPr/>
          </p:nvSpPr>
          <p:spPr>
            <a:xfrm rot="1800000">
              <a:off x="7269731" y="2177668"/>
              <a:ext cx="216569" cy="20317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7" name="Arrow: Down 96">
              <a:extLst>
                <a:ext uri="{FF2B5EF4-FFF2-40B4-BE49-F238E27FC236}">
                  <a16:creationId xmlns:a16="http://schemas.microsoft.com/office/drawing/2014/main" id="{404658C7-BF56-811E-8F90-A58C0D7EE3FD}"/>
                </a:ext>
              </a:extLst>
            </p:cNvPr>
            <p:cNvSpPr/>
            <p:nvPr/>
          </p:nvSpPr>
          <p:spPr>
            <a:xfrm>
              <a:off x="10017769" y="2759583"/>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123" name="Group 122">
            <a:extLst>
              <a:ext uri="{FF2B5EF4-FFF2-40B4-BE49-F238E27FC236}">
                <a16:creationId xmlns:a16="http://schemas.microsoft.com/office/drawing/2014/main" id="{F82FE29D-0F03-761E-B03F-8D8C26B1BB97}"/>
              </a:ext>
            </a:extLst>
          </p:cNvPr>
          <p:cNvGrpSpPr/>
          <p:nvPr/>
        </p:nvGrpSpPr>
        <p:grpSpPr>
          <a:xfrm>
            <a:off x="6216957" y="3463079"/>
            <a:ext cx="5709147" cy="2967272"/>
            <a:chOff x="6216957" y="3463079"/>
            <a:chExt cx="5709147" cy="2967272"/>
          </a:xfrm>
        </p:grpSpPr>
        <p:sp>
          <p:nvSpPr>
            <p:cNvPr id="114" name="Rectangle 113">
              <a:extLst>
                <a:ext uri="{FF2B5EF4-FFF2-40B4-BE49-F238E27FC236}">
                  <a16:creationId xmlns:a16="http://schemas.microsoft.com/office/drawing/2014/main" id="{74642A13-9559-EFE1-3849-563E1966BBC6}"/>
                </a:ext>
              </a:extLst>
            </p:cNvPr>
            <p:cNvSpPr/>
            <p:nvPr/>
          </p:nvSpPr>
          <p:spPr>
            <a:xfrm>
              <a:off x="6216957" y="3807022"/>
              <a:ext cx="5664463" cy="2617750"/>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Rounded Corners 97">
              <a:extLst>
                <a:ext uri="{FF2B5EF4-FFF2-40B4-BE49-F238E27FC236}">
                  <a16:creationId xmlns:a16="http://schemas.microsoft.com/office/drawing/2014/main" id="{AFE75801-EE93-E87B-19CC-A321F7D9CA9E}"/>
                </a:ext>
              </a:extLst>
            </p:cNvPr>
            <p:cNvSpPr/>
            <p:nvPr/>
          </p:nvSpPr>
          <p:spPr>
            <a:xfrm>
              <a:off x="6218486" y="3463079"/>
              <a:ext cx="5662934" cy="347661"/>
            </a:xfrm>
            <a:prstGeom prst="roundRect">
              <a:avLst>
                <a:gd name="adj" fmla="val 0"/>
              </a:avLst>
            </a:prstGeom>
            <a:solidFill>
              <a:srgbClr val="DAE3F5"/>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latin typeface="Times New Roman" panose="02020603050405020304" pitchFamily="18" charset="0"/>
                  <a:cs typeface="Times New Roman" panose="02020603050405020304" pitchFamily="18" charset="0"/>
                </a:rPr>
                <a:t>Bayesian Optimization A</a:t>
              </a:r>
              <a:r>
                <a:rPr lang="en-US" altLang="zh-CN" sz="1600" b="1" dirty="0">
                  <a:solidFill>
                    <a:srgbClr val="FF0000"/>
                  </a:solidFill>
                  <a:latin typeface="Times New Roman" panose="02020603050405020304" pitchFamily="18" charset="0"/>
                  <a:cs typeface="Times New Roman" panose="02020603050405020304" pitchFamily="18" charset="0"/>
                </a:rPr>
                <a:t>lgorithm Framework</a:t>
              </a:r>
              <a:endParaRPr lang="en-US" sz="16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0" name="Rectangle: Rounded Corners 99">
                  <a:extLst>
                    <a:ext uri="{FF2B5EF4-FFF2-40B4-BE49-F238E27FC236}">
                      <a16:creationId xmlns:a16="http://schemas.microsoft.com/office/drawing/2014/main" id="{FF0003ED-E6EC-9124-0697-E5F29E0F9E24}"/>
                    </a:ext>
                  </a:extLst>
                </p:cNvPr>
                <p:cNvSpPr/>
                <p:nvPr/>
              </p:nvSpPr>
              <p:spPr>
                <a:xfrm>
                  <a:off x="6226119" y="3827540"/>
                  <a:ext cx="2539926"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rgbClr val="43507A"/>
                      </a:solidFill>
                      <a:latin typeface="Times New Roman" panose="02020603050405020304" pitchFamily="18" charset="0"/>
                      <a:cs typeface="Times New Roman" panose="02020603050405020304" pitchFamily="18" charset="0"/>
                    </a:rPr>
                    <a:t>Require</a:t>
                  </a:r>
                  <a:r>
                    <a:rPr lang="zh-CN" altLang="en-US" sz="1600" b="1" dirty="0">
                      <a:solidFill>
                        <a:srgbClr val="43507A"/>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sz="1600" i="1" smtClean="0">
                          <a:solidFill>
                            <a:srgbClr val="43507A"/>
                          </a:solidFill>
                          <a:latin typeface="Cambria Math" panose="02040503050406030204" pitchFamily="18" charset="0"/>
                        </a:rPr>
                        <m:t>𝑓</m:t>
                      </m:r>
                      <m:r>
                        <a:rPr lang="en-US" altLang="zh-CN" sz="1600" b="0" i="1" smtClean="0">
                          <a:solidFill>
                            <a:srgbClr val="43507A"/>
                          </a:solidFill>
                          <a:latin typeface="Cambria Math" panose="02040503050406030204" pitchFamily="18" charset="0"/>
                        </a:rPr>
                        <m:t>, </m:t>
                      </m:r>
                      <m:r>
                        <a:rPr lang="zh-CN" altLang="en-US" sz="1600" b="1" i="1" smtClean="0">
                          <a:solidFill>
                            <a:srgbClr val="43507A"/>
                          </a:solidFill>
                          <a:latin typeface="Cambria Math" panose="02040503050406030204" pitchFamily="18" charset="0"/>
                        </a:rPr>
                        <m:t>𝓧</m:t>
                      </m:r>
                      <m:r>
                        <a:rPr lang="en-US" altLang="zh-CN" sz="1600" b="1" i="1" smtClean="0">
                          <a:solidFill>
                            <a:srgbClr val="43507A"/>
                          </a:solidFill>
                          <a:latin typeface="Cambria Math" panose="02040503050406030204" pitchFamily="18" charset="0"/>
                        </a:rPr>
                        <m:t>, </m:t>
                      </m:r>
                      <m:r>
                        <a:rPr lang="zh-CN" altLang="en-US" sz="1600" b="1" i="1" smtClean="0">
                          <a:solidFill>
                            <a:srgbClr val="43507A"/>
                          </a:solidFill>
                          <a:latin typeface="Cambria Math" panose="02040503050406030204" pitchFamily="18" charset="0"/>
                        </a:rPr>
                        <m:t>𝓢</m:t>
                      </m:r>
                      <m:r>
                        <a:rPr lang="en-US" altLang="zh-CN" sz="1600" b="1" i="1" smtClean="0">
                          <a:solidFill>
                            <a:srgbClr val="43507A"/>
                          </a:solidFill>
                          <a:latin typeface="Cambria Math" panose="02040503050406030204" pitchFamily="18" charset="0"/>
                        </a:rPr>
                        <m:t>, </m:t>
                      </m:r>
                      <m:r>
                        <a:rPr lang="zh-CN" altLang="en-US" sz="1600" b="1" i="1" smtClean="0">
                          <a:solidFill>
                            <a:srgbClr val="43507A"/>
                          </a:solidFill>
                          <a:latin typeface="Cambria Math" panose="02040503050406030204" pitchFamily="18" charset="0"/>
                        </a:rPr>
                        <m:t>𝓜</m:t>
                      </m:r>
                    </m:oMath>
                  </a14:m>
                  <a:endParaRPr lang="en-US" sz="1600" b="1" i="1" dirty="0">
                    <a:solidFill>
                      <a:srgbClr val="43507A"/>
                    </a:solidFill>
                  </a:endParaRPr>
                </a:p>
              </p:txBody>
            </p:sp>
          </mc:Choice>
          <mc:Fallback xmlns="">
            <p:sp>
              <p:nvSpPr>
                <p:cNvPr id="100" name="Rectangle: Rounded Corners 99">
                  <a:extLst>
                    <a:ext uri="{FF2B5EF4-FFF2-40B4-BE49-F238E27FC236}">
                      <a16:creationId xmlns:a16="http://schemas.microsoft.com/office/drawing/2014/main" id="{FF0003ED-E6EC-9124-0697-E5F29E0F9E24}"/>
                    </a:ext>
                  </a:extLst>
                </p:cNvPr>
                <p:cNvSpPr>
                  <a:spLocks noRot="1" noChangeAspect="1" noMove="1" noResize="1" noEditPoints="1" noAdjustHandles="1" noChangeArrowheads="1" noChangeShapeType="1" noTextEdit="1"/>
                </p:cNvSpPr>
                <p:nvPr/>
              </p:nvSpPr>
              <p:spPr>
                <a:xfrm>
                  <a:off x="6226119" y="3827540"/>
                  <a:ext cx="2539926" cy="347661"/>
                </a:xfrm>
                <a:prstGeom prst="roundRect">
                  <a:avLst/>
                </a:prstGeom>
                <a:blipFill>
                  <a:blip r:embed="rId10"/>
                  <a:stretch>
                    <a:fillRect l="-480" t="-5263" b="-19298"/>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88456E77-15E7-3A0E-F393-7A42D670A35B}"/>
                    </a:ext>
                  </a:extLst>
                </p:cNvPr>
                <p:cNvSpPr/>
                <p:nvPr/>
              </p:nvSpPr>
              <p:spPr>
                <a:xfrm>
                  <a:off x="6226119" y="4471868"/>
                  <a:ext cx="1826545"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rgbClr val="43507A"/>
                      </a:solidFill>
                      <a:latin typeface="Times New Roman" panose="02020603050405020304" pitchFamily="18" charset="0"/>
                      <a:cs typeface="Times New Roman" panose="02020603050405020304" pitchFamily="18" charset="0"/>
                    </a:rPr>
                    <a:t>for </a:t>
                  </a:r>
                  <a14:m>
                    <m:oMath xmlns:m="http://schemas.openxmlformats.org/officeDocument/2006/math">
                      <m:r>
                        <a:rPr lang="en-US" altLang="zh-CN" sz="1600" b="0" i="1" smtClean="0">
                          <a:solidFill>
                            <a:srgbClr val="43507A"/>
                          </a:solidFill>
                          <a:latin typeface="Cambria Math" panose="02040503050406030204" pitchFamily="18" charset="0"/>
                        </a:rPr>
                        <m:t>𝑖</m:t>
                      </m:r>
                      <m:r>
                        <a:rPr lang="zh-CN" altLang="en-US" sz="1600">
                          <a:solidFill>
                            <a:srgbClr val="43507A"/>
                          </a:solidFill>
                          <a:latin typeface="Cambria Math" panose="02040503050406030204" pitchFamily="18" charset="0"/>
                        </a:rPr>
                        <m:t>←</m:t>
                      </m:r>
                      <m:d>
                        <m:dPr>
                          <m:begChr m:val="|"/>
                          <m:endChr m:val=""/>
                          <m:ctrlPr>
                            <a:rPr lang="en-US" altLang="zh-CN" sz="1600" b="1" i="1" smtClean="0">
                              <a:solidFill>
                                <a:srgbClr val="43507A"/>
                              </a:solidFill>
                              <a:latin typeface="Cambria Math" panose="02040503050406030204" pitchFamily="18" charset="0"/>
                            </a:rPr>
                          </m:ctrlPr>
                        </m:dPr>
                        <m:e>
                          <m:d>
                            <m:dPr>
                              <m:begChr m:val=""/>
                              <m:endChr m:val="|"/>
                              <m:ctrlPr>
                                <a:rPr lang="en-US" altLang="zh-CN" sz="1600" b="1" i="1" smtClean="0">
                                  <a:solidFill>
                                    <a:srgbClr val="43507A"/>
                                  </a:solidFill>
                                  <a:latin typeface="Cambria Math" panose="02040503050406030204" pitchFamily="18" charset="0"/>
                                </a:rPr>
                              </m:ctrlPr>
                            </m:dPr>
                            <m:e>
                              <m:r>
                                <a:rPr lang="zh-CN" altLang="en-US" sz="1600" b="1" i="1">
                                  <a:solidFill>
                                    <a:srgbClr val="43507A"/>
                                  </a:solidFill>
                                  <a:latin typeface="Cambria Math" panose="02040503050406030204" pitchFamily="18" charset="0"/>
                                </a:rPr>
                                <m:t>𝓓</m:t>
                              </m:r>
                            </m:e>
                          </m:d>
                        </m:e>
                      </m:d>
                    </m:oMath>
                  </a14:m>
                  <a:r>
                    <a:rPr lang="en-US" sz="1600" b="1" dirty="0">
                      <a:solidFill>
                        <a:srgbClr val="43507A"/>
                      </a:solidFill>
                      <a:latin typeface="Times New Roman" panose="02020603050405020304" pitchFamily="18" charset="0"/>
                      <a:cs typeface="Times New Roman" panose="02020603050405020304" pitchFamily="18" charset="0"/>
                    </a:rPr>
                    <a:t> to </a:t>
                  </a:r>
                  <a:r>
                    <a:rPr lang="en-US" sz="1600" i="1" dirty="0">
                      <a:solidFill>
                        <a:srgbClr val="43507A"/>
                      </a:solidFill>
                      <a:latin typeface="Times New Roman" panose="02020603050405020304" pitchFamily="18" charset="0"/>
                      <a:cs typeface="Times New Roman" panose="02020603050405020304" pitchFamily="18" charset="0"/>
                    </a:rPr>
                    <a:t>T </a:t>
                  </a:r>
                  <a:r>
                    <a:rPr lang="en-US" sz="1600" b="1" dirty="0">
                      <a:solidFill>
                        <a:srgbClr val="43507A"/>
                      </a:solidFill>
                      <a:latin typeface="Times New Roman" panose="02020603050405020304" pitchFamily="18" charset="0"/>
                      <a:cs typeface="Times New Roman" panose="02020603050405020304" pitchFamily="18" charset="0"/>
                    </a:rPr>
                    <a:t>do</a:t>
                  </a:r>
                  <a:r>
                    <a:rPr lang="en-US" sz="1600" i="1" dirty="0">
                      <a:solidFill>
                        <a:srgbClr val="43507A"/>
                      </a:solidFill>
                      <a:latin typeface="Times New Roman" panose="02020603050405020304" pitchFamily="18" charset="0"/>
                      <a:cs typeface="Times New Roman" panose="02020603050405020304" pitchFamily="18" charset="0"/>
                    </a:rPr>
                    <a:t> </a:t>
                  </a:r>
                </a:p>
              </p:txBody>
            </p:sp>
          </mc:Choice>
          <mc:Fallback xmlns="">
            <p:sp>
              <p:nvSpPr>
                <p:cNvPr id="101" name="Rectangle: Rounded Corners 100">
                  <a:extLst>
                    <a:ext uri="{FF2B5EF4-FFF2-40B4-BE49-F238E27FC236}">
                      <a16:creationId xmlns:a16="http://schemas.microsoft.com/office/drawing/2014/main" id="{88456E77-15E7-3A0E-F393-7A42D670A35B}"/>
                    </a:ext>
                  </a:extLst>
                </p:cNvPr>
                <p:cNvSpPr>
                  <a:spLocks noRot="1" noChangeAspect="1" noMove="1" noResize="1" noEditPoints="1" noAdjustHandles="1" noChangeArrowheads="1" noChangeShapeType="1" noTextEdit="1"/>
                </p:cNvSpPr>
                <p:nvPr/>
              </p:nvSpPr>
              <p:spPr>
                <a:xfrm>
                  <a:off x="6226119" y="4471868"/>
                  <a:ext cx="1826545" cy="347661"/>
                </a:xfrm>
                <a:prstGeom prst="roundRect">
                  <a:avLst/>
                </a:prstGeom>
                <a:blipFill>
                  <a:blip r:embed="rId11"/>
                  <a:stretch>
                    <a:fillRect l="-667" t="-103509" r="-333" b="-166667"/>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Rectangle: Rounded Corners 101">
                  <a:extLst>
                    <a:ext uri="{FF2B5EF4-FFF2-40B4-BE49-F238E27FC236}">
                      <a16:creationId xmlns:a16="http://schemas.microsoft.com/office/drawing/2014/main" id="{D7A9EB63-6645-6E6D-57F6-58204B72F61B}"/>
                    </a:ext>
                  </a:extLst>
                </p:cNvPr>
                <p:cNvSpPr/>
                <p:nvPr/>
              </p:nvSpPr>
              <p:spPr>
                <a:xfrm>
                  <a:off x="6226119" y="4149704"/>
                  <a:ext cx="2109882"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zh-CN" altLang="en-US" sz="1600" b="1" i="1" smtClean="0">
                          <a:solidFill>
                            <a:srgbClr val="43507A"/>
                          </a:solidFill>
                          <a:latin typeface="Cambria Math" panose="02040503050406030204" pitchFamily="18" charset="0"/>
                        </a:rPr>
                        <m:t>𝓓</m:t>
                      </m:r>
                      <m:r>
                        <a:rPr lang="zh-CN" altLang="en-US" sz="1600">
                          <a:solidFill>
                            <a:srgbClr val="43507A"/>
                          </a:solidFill>
                          <a:latin typeface="Cambria Math" panose="02040503050406030204" pitchFamily="18" charset="0"/>
                        </a:rPr>
                        <m:t>←</m:t>
                      </m:r>
                    </m:oMath>
                  </a14:m>
                  <a:r>
                    <a:rPr lang="en-US" sz="1600" dirty="0" err="1">
                      <a:solidFill>
                        <a:srgbClr val="43507A"/>
                      </a:solidFill>
                      <a:latin typeface="Times New Roman" panose="02020603050405020304" pitchFamily="18" charset="0"/>
                      <a:cs typeface="Times New Roman" panose="02020603050405020304" pitchFamily="18" charset="0"/>
                    </a:rPr>
                    <a:t>InitSample</a:t>
                  </a:r>
                  <a:r>
                    <a:rPr lang="en-US" sz="1600" dirty="0">
                      <a:solidFill>
                        <a:srgbClr val="43507A"/>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sz="1600" b="0" i="1" smtClean="0">
                          <a:solidFill>
                            <a:srgbClr val="43507A"/>
                          </a:solidFill>
                          <a:latin typeface="Cambria Math" panose="02040503050406030204" pitchFamily="18" charset="0"/>
                        </a:rPr>
                        <m:t>𝑓</m:t>
                      </m:r>
                      <m:r>
                        <a:rPr lang="en-US" altLang="zh-CN" sz="1600" b="0" i="1" smtClean="0">
                          <a:solidFill>
                            <a:srgbClr val="43507A"/>
                          </a:solidFill>
                          <a:latin typeface="Cambria Math" panose="02040503050406030204" pitchFamily="18" charset="0"/>
                        </a:rPr>
                        <m:t>,</m:t>
                      </m:r>
                      <m:r>
                        <a:rPr lang="zh-CN" altLang="en-US" sz="1600" b="1" i="1">
                          <a:solidFill>
                            <a:srgbClr val="43507A"/>
                          </a:solidFill>
                          <a:latin typeface="Cambria Math" panose="02040503050406030204" pitchFamily="18" charset="0"/>
                        </a:rPr>
                        <m:t>𝓧</m:t>
                      </m:r>
                    </m:oMath>
                  </a14:m>
                  <a:r>
                    <a:rPr lang="en-US" sz="1600" dirty="0">
                      <a:solidFill>
                        <a:srgbClr val="43507A"/>
                      </a:solidFill>
                      <a:latin typeface="Times New Roman" panose="02020603050405020304" pitchFamily="18" charset="0"/>
                      <a:cs typeface="Times New Roman" panose="02020603050405020304" pitchFamily="18" charset="0"/>
                    </a:rPr>
                    <a:t>)</a:t>
                  </a:r>
                  <a:endParaRPr lang="en-US" sz="1600" i="1"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102" name="Rectangle: Rounded Corners 101">
                  <a:extLst>
                    <a:ext uri="{FF2B5EF4-FFF2-40B4-BE49-F238E27FC236}">
                      <a16:creationId xmlns:a16="http://schemas.microsoft.com/office/drawing/2014/main" id="{D7A9EB63-6645-6E6D-57F6-58204B72F61B}"/>
                    </a:ext>
                  </a:extLst>
                </p:cNvPr>
                <p:cNvSpPr>
                  <a:spLocks noRot="1" noChangeAspect="1" noMove="1" noResize="1" noEditPoints="1" noAdjustHandles="1" noChangeArrowheads="1" noChangeShapeType="1" noTextEdit="1"/>
                </p:cNvSpPr>
                <p:nvPr/>
              </p:nvSpPr>
              <p:spPr>
                <a:xfrm>
                  <a:off x="6226119" y="4149704"/>
                  <a:ext cx="2109882" cy="347661"/>
                </a:xfrm>
                <a:prstGeom prst="roundRect">
                  <a:avLst/>
                </a:prstGeom>
                <a:blipFill>
                  <a:blip r:embed="rId12"/>
                  <a:stretch>
                    <a:fillRect t="-3509" b="-21053"/>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Rounded Corners 102">
                  <a:extLst>
                    <a:ext uri="{FF2B5EF4-FFF2-40B4-BE49-F238E27FC236}">
                      <a16:creationId xmlns:a16="http://schemas.microsoft.com/office/drawing/2014/main" id="{8E579607-A288-E7AD-F715-BDB421A38532}"/>
                    </a:ext>
                  </a:extLst>
                </p:cNvPr>
                <p:cNvSpPr/>
                <p:nvPr/>
              </p:nvSpPr>
              <p:spPr>
                <a:xfrm>
                  <a:off x="6525801" y="4794032"/>
                  <a:ext cx="2624370"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600" i="1" dirty="0">
                      <a:solidFill>
                        <a:srgbClr val="43507A"/>
                      </a:solidFill>
                      <a:latin typeface="Times New Roman" panose="02020603050405020304" pitchFamily="18" charset="0"/>
                      <a:cs typeface="Times New Roman" panose="02020603050405020304" pitchFamily="18" charset="0"/>
                    </a:rPr>
                    <a:t>p</a:t>
                  </a:r>
                  <a:r>
                    <a:rPr lang="en-US" altLang="zh-CN" sz="1600" dirty="0">
                      <a:solidFill>
                        <a:srgbClr val="43507A"/>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sz="1600" b="0" i="1" dirty="0" smtClean="0">
                          <a:solidFill>
                            <a:srgbClr val="43507A"/>
                          </a:solidFill>
                          <a:latin typeface="Cambria Math" panose="02040503050406030204" pitchFamily="18" charset="0"/>
                        </a:rPr>
                        <m:t>𝑦</m:t>
                      </m:r>
                      <m:r>
                        <a:rPr lang="en-US" altLang="zh-CN" sz="1600" b="0" i="0" dirty="0" smtClean="0">
                          <a:solidFill>
                            <a:srgbClr val="43507A"/>
                          </a:solidFill>
                          <a:latin typeface="Cambria Math" panose="02040503050406030204" pitchFamily="18" charset="0"/>
                        </a:rPr>
                        <m:t>|</m:t>
                      </m:r>
                      <m:r>
                        <a:rPr lang="en-US" altLang="zh-CN" sz="1600" b="1" i="1" dirty="0">
                          <a:solidFill>
                            <a:srgbClr val="43507A"/>
                          </a:solidFill>
                          <a:latin typeface="Cambria Math" panose="02040503050406030204" pitchFamily="18" charset="0"/>
                        </a:rPr>
                        <m:t>𝒙</m:t>
                      </m:r>
                      <m:r>
                        <a:rPr lang="en-US" altLang="zh-CN" sz="1600" b="0" i="0" smtClean="0">
                          <a:solidFill>
                            <a:srgbClr val="43507A"/>
                          </a:solidFill>
                          <a:latin typeface="Cambria Math" panose="02040503050406030204" pitchFamily="18" charset="0"/>
                        </a:rPr>
                        <m:t>, </m:t>
                      </m:r>
                      <m:r>
                        <a:rPr lang="zh-CN" altLang="en-US" sz="1600" b="1" i="1">
                          <a:solidFill>
                            <a:srgbClr val="43507A"/>
                          </a:solidFill>
                          <a:latin typeface="Cambria Math" panose="02040503050406030204" pitchFamily="18" charset="0"/>
                        </a:rPr>
                        <m:t>𝓓</m:t>
                      </m:r>
                    </m:oMath>
                  </a14:m>
                  <a:r>
                    <a:rPr lang="en-US" altLang="zh-CN" sz="1600" dirty="0">
                      <a:solidFill>
                        <a:srgbClr val="43507A"/>
                      </a:solidFill>
                      <a:latin typeface="Times New Roman" panose="02020603050405020304" pitchFamily="18" charset="0"/>
                      <a:cs typeface="Times New Roman" panose="02020603050405020304" pitchFamily="18" charset="0"/>
                    </a:rPr>
                    <a:t>)</a:t>
                  </a:r>
                  <a:r>
                    <a:rPr lang="en-US" altLang="zh-CN" sz="1600" i="1" dirty="0">
                      <a:solidFill>
                        <a:srgbClr val="43507A"/>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1600">
                          <a:solidFill>
                            <a:srgbClr val="43507A"/>
                          </a:solidFill>
                          <a:latin typeface="Cambria Math" panose="02040503050406030204" pitchFamily="18" charset="0"/>
                        </a:rPr>
                        <m:t>←</m:t>
                      </m:r>
                    </m:oMath>
                  </a14:m>
                  <a:r>
                    <a:rPr lang="en-US" sz="1600" dirty="0">
                      <a:solidFill>
                        <a:srgbClr val="43507A"/>
                      </a:solidFill>
                      <a:latin typeface="Times New Roman" panose="02020603050405020304" pitchFamily="18" charset="0"/>
                      <a:cs typeface="Times New Roman" panose="02020603050405020304" pitchFamily="18" charset="0"/>
                    </a:rPr>
                    <a:t>FitModel(</a:t>
                  </a:r>
                  <a14:m>
                    <m:oMath xmlns:m="http://schemas.openxmlformats.org/officeDocument/2006/math">
                      <m:r>
                        <a:rPr lang="zh-CN" altLang="en-US" sz="1600" b="1" i="1">
                          <a:solidFill>
                            <a:srgbClr val="43507A"/>
                          </a:solidFill>
                          <a:latin typeface="Cambria Math" panose="02040503050406030204" pitchFamily="18" charset="0"/>
                        </a:rPr>
                        <m:t>𝓜</m:t>
                      </m:r>
                      <m:r>
                        <a:rPr lang="en-US" altLang="zh-CN" sz="1600" b="0" i="1" smtClean="0">
                          <a:solidFill>
                            <a:srgbClr val="43507A"/>
                          </a:solidFill>
                          <a:latin typeface="Cambria Math" panose="02040503050406030204" pitchFamily="18" charset="0"/>
                        </a:rPr>
                        <m:t>,</m:t>
                      </m:r>
                      <m:r>
                        <a:rPr lang="zh-CN" altLang="en-US" sz="1600" b="1" i="1">
                          <a:solidFill>
                            <a:srgbClr val="43507A"/>
                          </a:solidFill>
                          <a:latin typeface="Cambria Math" panose="02040503050406030204" pitchFamily="18" charset="0"/>
                        </a:rPr>
                        <m:t>𝓓</m:t>
                      </m:r>
                    </m:oMath>
                  </a14:m>
                  <a:r>
                    <a:rPr lang="en-US" sz="1600" dirty="0">
                      <a:solidFill>
                        <a:srgbClr val="43507A"/>
                      </a:solidFill>
                      <a:latin typeface="Times New Roman" panose="02020603050405020304" pitchFamily="18" charset="0"/>
                      <a:cs typeface="Times New Roman" panose="02020603050405020304" pitchFamily="18" charset="0"/>
                    </a:rPr>
                    <a:t>)</a:t>
                  </a:r>
                  <a:endParaRPr lang="en-US" sz="1600" i="1"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103" name="Rectangle: Rounded Corners 102">
                  <a:extLst>
                    <a:ext uri="{FF2B5EF4-FFF2-40B4-BE49-F238E27FC236}">
                      <a16:creationId xmlns:a16="http://schemas.microsoft.com/office/drawing/2014/main" id="{8E579607-A288-E7AD-F715-BDB421A38532}"/>
                    </a:ext>
                  </a:extLst>
                </p:cNvPr>
                <p:cNvSpPr>
                  <a:spLocks noRot="1" noChangeAspect="1" noMove="1" noResize="1" noEditPoints="1" noAdjustHandles="1" noChangeArrowheads="1" noChangeShapeType="1" noTextEdit="1"/>
                </p:cNvSpPr>
                <p:nvPr/>
              </p:nvSpPr>
              <p:spPr>
                <a:xfrm>
                  <a:off x="6525801" y="4794032"/>
                  <a:ext cx="2624370" cy="347661"/>
                </a:xfrm>
                <a:prstGeom prst="roundRect">
                  <a:avLst/>
                </a:prstGeom>
                <a:blipFill>
                  <a:blip r:embed="rId13"/>
                  <a:stretch>
                    <a:fillRect l="-698" t="-3509" b="-21053"/>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Rounded Corners 103">
                  <a:extLst>
                    <a:ext uri="{FF2B5EF4-FFF2-40B4-BE49-F238E27FC236}">
                      <a16:creationId xmlns:a16="http://schemas.microsoft.com/office/drawing/2014/main" id="{B0C41D18-AE12-6CA2-6D99-AEC9CDC8D57D}"/>
                    </a:ext>
                  </a:extLst>
                </p:cNvPr>
                <p:cNvSpPr/>
                <p:nvPr/>
              </p:nvSpPr>
              <p:spPr>
                <a:xfrm>
                  <a:off x="6525801" y="5116196"/>
                  <a:ext cx="2860399"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sz="1600" b="0" i="1" smtClean="0">
                              <a:solidFill>
                                <a:srgbClr val="43507A"/>
                              </a:solidFill>
                              <a:latin typeface="Cambria Math" panose="02040503050406030204" pitchFamily="18" charset="0"/>
                              <a:cs typeface="Times New Roman" panose="02020603050405020304" pitchFamily="18" charset="0"/>
                            </a:rPr>
                          </m:ctrlPr>
                        </m:sSubPr>
                        <m:e>
                          <m:r>
                            <a:rPr lang="en-US" altLang="zh-CN" sz="1600" b="0" i="1" smtClean="0">
                              <a:solidFill>
                                <a:srgbClr val="43507A"/>
                              </a:solidFill>
                              <a:latin typeface="Cambria Math" panose="02040503050406030204" pitchFamily="18" charset="0"/>
                              <a:cs typeface="Times New Roman" panose="02020603050405020304" pitchFamily="18" charset="0"/>
                            </a:rPr>
                            <m:t>𝑥</m:t>
                          </m:r>
                        </m:e>
                        <m:sub>
                          <m:r>
                            <a:rPr lang="en-US" altLang="zh-CN" sz="1600" b="0" i="1" smtClean="0">
                              <a:solidFill>
                                <a:srgbClr val="43507A"/>
                              </a:solidFill>
                              <a:latin typeface="Cambria Math" panose="02040503050406030204" pitchFamily="18" charset="0"/>
                              <a:cs typeface="Times New Roman" panose="02020603050405020304" pitchFamily="18" charset="0"/>
                            </a:rPr>
                            <m:t>𝑖</m:t>
                          </m:r>
                        </m:sub>
                      </m:sSub>
                      <m:r>
                        <a:rPr lang="zh-CN" altLang="en-US" sz="1600">
                          <a:solidFill>
                            <a:srgbClr val="43507A"/>
                          </a:solidFill>
                          <a:latin typeface="Cambria Math" panose="02040503050406030204" pitchFamily="18" charset="0"/>
                        </a:rPr>
                        <m:t>←</m:t>
                      </m:r>
                    </m:oMath>
                  </a14:m>
                  <a:r>
                    <a:rPr lang="en-US" sz="1600" dirty="0">
                      <a:solidFill>
                        <a:srgbClr val="43507A"/>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dirty="0" smtClean="0">
                              <a:solidFill>
                                <a:srgbClr val="43507A"/>
                              </a:solidFill>
                              <a:latin typeface="Cambria Math" panose="02040503050406030204" pitchFamily="18" charset="0"/>
                              <a:cs typeface="Times New Roman" panose="02020603050405020304" pitchFamily="18" charset="0"/>
                            </a:rPr>
                          </m:ctrlPr>
                        </m:sSubPr>
                        <m:e>
                          <m:r>
                            <m:rPr>
                              <m:nor/>
                            </m:rPr>
                            <a:rPr lang="en-US" sz="1600" dirty="0">
                              <a:solidFill>
                                <a:srgbClr val="43507A"/>
                              </a:solidFill>
                              <a:latin typeface="Times New Roman" panose="02020603050405020304" pitchFamily="18" charset="0"/>
                              <a:cs typeface="Times New Roman" panose="02020603050405020304" pitchFamily="18" charset="0"/>
                            </a:rPr>
                            <m:t>argmax</m:t>
                          </m:r>
                        </m:e>
                        <m:sub>
                          <m:r>
                            <a:rPr lang="en-US" sz="1600" b="0" i="1" dirty="0" smtClean="0">
                              <a:solidFill>
                                <a:srgbClr val="43507A"/>
                              </a:solidFill>
                              <a:latin typeface="Cambria Math" panose="02040503050406030204" pitchFamily="18" charset="0"/>
                              <a:cs typeface="Times New Roman" panose="02020603050405020304" pitchFamily="18" charset="0"/>
                            </a:rPr>
                            <m:t>𝑥</m:t>
                          </m:r>
                          <m:r>
                            <a:rPr lang="en-US" sz="1600" b="0" i="1" dirty="0"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1600" b="1" i="1">
                              <a:solidFill>
                                <a:srgbClr val="43507A"/>
                              </a:solidFill>
                              <a:latin typeface="Cambria Math" panose="02040503050406030204" pitchFamily="18" charset="0"/>
                            </a:rPr>
                            <m:t>𝓧</m:t>
                          </m:r>
                        </m:sub>
                      </m:sSub>
                      <m:r>
                        <a:rPr lang="zh-CN" altLang="en-US" sz="1600" b="1" i="1">
                          <a:solidFill>
                            <a:srgbClr val="43507A"/>
                          </a:solidFill>
                          <a:latin typeface="Cambria Math" panose="02040503050406030204" pitchFamily="18" charset="0"/>
                        </a:rPr>
                        <m:t>𝓢</m:t>
                      </m:r>
                      <m:r>
                        <a:rPr lang="en-US" altLang="zh-CN" sz="1600" b="1" i="1" smtClean="0">
                          <a:solidFill>
                            <a:srgbClr val="43507A"/>
                          </a:solidFill>
                          <a:latin typeface="Cambria Math" panose="02040503050406030204" pitchFamily="18" charset="0"/>
                        </a:rPr>
                        <m:t>(</m:t>
                      </m:r>
                      <m:r>
                        <a:rPr lang="en-US" altLang="zh-CN" sz="1600" b="1" i="1" smtClean="0">
                          <a:solidFill>
                            <a:srgbClr val="43507A"/>
                          </a:solidFill>
                          <a:latin typeface="Cambria Math" panose="02040503050406030204" pitchFamily="18" charset="0"/>
                        </a:rPr>
                        <m:t>𝒙</m:t>
                      </m:r>
                      <m:r>
                        <a:rPr lang="en-US" altLang="zh-CN" sz="1600" b="1" i="1" smtClean="0">
                          <a:solidFill>
                            <a:srgbClr val="43507A"/>
                          </a:solidFill>
                          <a:latin typeface="Cambria Math" panose="02040503050406030204" pitchFamily="18" charset="0"/>
                        </a:rPr>
                        <m:t>,</m:t>
                      </m:r>
                      <m:r>
                        <m:rPr>
                          <m:nor/>
                        </m:rPr>
                        <a:rPr lang="en-US" altLang="zh-CN" sz="1600" i="1" dirty="0">
                          <a:solidFill>
                            <a:srgbClr val="43507A"/>
                          </a:solidFill>
                          <a:latin typeface="Times New Roman" panose="02020603050405020304" pitchFamily="18" charset="0"/>
                          <a:cs typeface="Times New Roman" panose="02020603050405020304" pitchFamily="18" charset="0"/>
                        </a:rPr>
                        <m:t>p</m:t>
                      </m:r>
                      <m:r>
                        <m:rPr>
                          <m:nor/>
                        </m:rPr>
                        <a:rPr lang="en-US" altLang="zh-CN" sz="1600" dirty="0">
                          <a:solidFill>
                            <a:srgbClr val="43507A"/>
                          </a:solidFill>
                          <a:latin typeface="Times New Roman" panose="02020603050405020304" pitchFamily="18" charset="0"/>
                          <a:cs typeface="Times New Roman" panose="02020603050405020304" pitchFamily="18" charset="0"/>
                        </a:rPr>
                        <m:t>(</m:t>
                      </m:r>
                      <m:r>
                        <a:rPr lang="en-US" altLang="zh-CN" sz="1600" i="1" dirty="0">
                          <a:solidFill>
                            <a:srgbClr val="43507A"/>
                          </a:solidFill>
                          <a:latin typeface="Cambria Math" panose="02040503050406030204" pitchFamily="18" charset="0"/>
                        </a:rPr>
                        <m:t>𝑦</m:t>
                      </m:r>
                      <m:r>
                        <a:rPr lang="en-US" altLang="zh-CN" sz="1600" dirty="0">
                          <a:solidFill>
                            <a:srgbClr val="43507A"/>
                          </a:solidFill>
                          <a:latin typeface="Cambria Math" panose="02040503050406030204" pitchFamily="18" charset="0"/>
                        </a:rPr>
                        <m:t>|</m:t>
                      </m:r>
                      <m:r>
                        <a:rPr lang="en-US" altLang="zh-CN" sz="1600" b="1" i="1" dirty="0">
                          <a:solidFill>
                            <a:srgbClr val="43507A"/>
                          </a:solidFill>
                          <a:latin typeface="Cambria Math" panose="02040503050406030204" pitchFamily="18" charset="0"/>
                        </a:rPr>
                        <m:t>𝒙</m:t>
                      </m:r>
                      <m:r>
                        <a:rPr lang="en-US" altLang="zh-CN" sz="1600">
                          <a:solidFill>
                            <a:srgbClr val="43507A"/>
                          </a:solidFill>
                          <a:latin typeface="Cambria Math" panose="02040503050406030204" pitchFamily="18" charset="0"/>
                        </a:rPr>
                        <m:t>, </m:t>
                      </m:r>
                      <m:r>
                        <a:rPr lang="zh-CN" altLang="en-US" sz="1600" b="1" i="1">
                          <a:solidFill>
                            <a:srgbClr val="43507A"/>
                          </a:solidFill>
                          <a:latin typeface="Cambria Math" panose="02040503050406030204" pitchFamily="18" charset="0"/>
                        </a:rPr>
                        <m:t>𝓓</m:t>
                      </m:r>
                      <m:r>
                        <m:rPr>
                          <m:nor/>
                        </m:rPr>
                        <a:rPr lang="en-US" altLang="zh-CN" sz="1600" dirty="0">
                          <a:solidFill>
                            <a:srgbClr val="43507A"/>
                          </a:solidFill>
                          <a:latin typeface="Times New Roman" panose="02020603050405020304" pitchFamily="18" charset="0"/>
                          <a:cs typeface="Times New Roman" panose="02020603050405020304" pitchFamily="18" charset="0"/>
                        </a:rPr>
                        <m:t>)</m:t>
                      </m:r>
                      <m:r>
                        <a:rPr lang="en-US" altLang="zh-CN" sz="1600" b="1" i="1" smtClean="0">
                          <a:solidFill>
                            <a:srgbClr val="43507A"/>
                          </a:solidFill>
                          <a:latin typeface="Cambria Math" panose="02040503050406030204" pitchFamily="18" charset="0"/>
                        </a:rPr>
                        <m:t>)</m:t>
                      </m:r>
                    </m:oMath>
                  </a14:m>
                  <a:endParaRPr lang="en-US" sz="1600" i="1"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104" name="Rectangle: Rounded Corners 103">
                  <a:extLst>
                    <a:ext uri="{FF2B5EF4-FFF2-40B4-BE49-F238E27FC236}">
                      <a16:creationId xmlns:a16="http://schemas.microsoft.com/office/drawing/2014/main" id="{B0C41D18-AE12-6CA2-6D99-AEC9CDC8D57D}"/>
                    </a:ext>
                  </a:extLst>
                </p:cNvPr>
                <p:cNvSpPr>
                  <a:spLocks noRot="1" noChangeAspect="1" noMove="1" noResize="1" noEditPoints="1" noAdjustHandles="1" noChangeArrowheads="1" noChangeShapeType="1" noTextEdit="1"/>
                </p:cNvSpPr>
                <p:nvPr/>
              </p:nvSpPr>
              <p:spPr>
                <a:xfrm>
                  <a:off x="6525801" y="5116196"/>
                  <a:ext cx="2860399" cy="347661"/>
                </a:xfrm>
                <a:prstGeom prst="roundRect">
                  <a:avLst/>
                </a:prstGeom>
                <a:blipFill>
                  <a:blip r:embed="rId14"/>
                  <a:stretch>
                    <a:fillRect b="-10526"/>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Rounded Corners 104">
                  <a:extLst>
                    <a:ext uri="{FF2B5EF4-FFF2-40B4-BE49-F238E27FC236}">
                      <a16:creationId xmlns:a16="http://schemas.microsoft.com/office/drawing/2014/main" id="{56677220-0C34-2A59-2F76-571AB73EB0E5}"/>
                    </a:ext>
                  </a:extLst>
                </p:cNvPr>
                <p:cNvSpPr/>
                <p:nvPr/>
              </p:nvSpPr>
              <p:spPr>
                <a:xfrm>
                  <a:off x="6525801" y="5438360"/>
                  <a:ext cx="2860399"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sSub>
                          <m:sSubPr>
                            <m:ctrlPr>
                              <a:rPr lang="en-US" altLang="zh-CN" sz="1600" b="0" i="1" smtClean="0">
                                <a:solidFill>
                                  <a:srgbClr val="43507A"/>
                                </a:solidFill>
                                <a:latin typeface="Cambria Math" panose="02040503050406030204" pitchFamily="18" charset="0"/>
                                <a:cs typeface="Times New Roman" panose="02020603050405020304" pitchFamily="18" charset="0"/>
                              </a:rPr>
                            </m:ctrlPr>
                          </m:sSubPr>
                          <m:e>
                            <m:r>
                              <a:rPr lang="en-US" altLang="zh-CN" sz="1600" b="0" i="1" smtClean="0">
                                <a:solidFill>
                                  <a:srgbClr val="43507A"/>
                                </a:solidFill>
                                <a:latin typeface="Cambria Math" panose="02040503050406030204" pitchFamily="18" charset="0"/>
                                <a:cs typeface="Times New Roman" panose="02020603050405020304" pitchFamily="18" charset="0"/>
                              </a:rPr>
                              <m:t>𝑦</m:t>
                            </m:r>
                          </m:e>
                          <m:sub>
                            <m:r>
                              <a:rPr lang="en-US" altLang="zh-CN" sz="1600" b="0" i="1" smtClean="0">
                                <a:solidFill>
                                  <a:srgbClr val="43507A"/>
                                </a:solidFill>
                                <a:latin typeface="Cambria Math" panose="02040503050406030204" pitchFamily="18" charset="0"/>
                                <a:cs typeface="Times New Roman" panose="02020603050405020304" pitchFamily="18" charset="0"/>
                              </a:rPr>
                              <m:t>𝑖</m:t>
                            </m:r>
                          </m:sub>
                        </m:sSub>
                        <m:r>
                          <a:rPr lang="zh-CN" altLang="en-US" sz="1600">
                            <a:solidFill>
                              <a:srgbClr val="43507A"/>
                            </a:solidFill>
                            <a:latin typeface="Cambria Math" panose="02040503050406030204" pitchFamily="18" charset="0"/>
                          </a:rPr>
                          <m:t>←</m:t>
                        </m:r>
                        <m:r>
                          <a:rPr lang="en-US" altLang="zh-CN" sz="1600" b="0" i="1" smtClean="0">
                            <a:solidFill>
                              <a:srgbClr val="43507A"/>
                            </a:solidFill>
                            <a:latin typeface="Cambria Math" panose="02040503050406030204" pitchFamily="18" charset="0"/>
                          </a:rPr>
                          <m:t>𝑓</m:t>
                        </m:r>
                        <m:r>
                          <a:rPr lang="en-US" altLang="zh-CN" sz="1600" b="0" i="0" smtClean="0">
                            <a:solidFill>
                              <a:srgbClr val="43507A"/>
                            </a:solidFill>
                            <a:latin typeface="Cambria Math" panose="020405030504060302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𝑥</m:t>
                            </m:r>
                          </m:e>
                          <m:sub>
                            <m:r>
                              <a:rPr lang="en-US" altLang="zh-CN" sz="1600" i="1">
                                <a:solidFill>
                                  <a:srgbClr val="43507A"/>
                                </a:solidFill>
                                <a:latin typeface="Cambria Math" panose="02040503050406030204" pitchFamily="18" charset="0"/>
                                <a:cs typeface="Times New Roman" panose="02020603050405020304" pitchFamily="18" charset="0"/>
                              </a:rPr>
                              <m:t>𝑖</m:t>
                            </m:r>
                          </m:sub>
                        </m:sSub>
                        <m:r>
                          <a:rPr lang="en-US" altLang="zh-CN" sz="1600" b="0" i="0" smtClean="0">
                            <a:solidFill>
                              <a:srgbClr val="43507A"/>
                            </a:solidFill>
                            <a:latin typeface="Cambria Math" panose="02040503050406030204" pitchFamily="18" charset="0"/>
                          </a:rPr>
                          <m:t>)</m:t>
                        </m:r>
                      </m:oMath>
                    </m:oMathPara>
                  </a14:m>
                  <a:endParaRPr lang="en-US" sz="1600" i="1" dirty="0">
                    <a:solidFill>
                      <a:srgbClr val="43507A"/>
                    </a:solidFill>
                    <a:latin typeface="Times New Roman" panose="02020603050405020304" pitchFamily="18" charset="0"/>
                    <a:cs typeface="Times New Roman" panose="02020603050405020304" pitchFamily="18" charset="0"/>
                  </a:endParaRPr>
                </a:p>
              </p:txBody>
            </p:sp>
          </mc:Choice>
          <mc:Fallback xmlns="">
            <p:sp>
              <p:nvSpPr>
                <p:cNvPr id="105" name="Rectangle: Rounded Corners 104">
                  <a:extLst>
                    <a:ext uri="{FF2B5EF4-FFF2-40B4-BE49-F238E27FC236}">
                      <a16:creationId xmlns:a16="http://schemas.microsoft.com/office/drawing/2014/main" id="{56677220-0C34-2A59-2F76-571AB73EB0E5}"/>
                    </a:ext>
                  </a:extLst>
                </p:cNvPr>
                <p:cNvSpPr>
                  <a:spLocks noRot="1" noChangeAspect="1" noMove="1" noResize="1" noEditPoints="1" noAdjustHandles="1" noChangeArrowheads="1" noChangeShapeType="1" noTextEdit="1"/>
                </p:cNvSpPr>
                <p:nvPr/>
              </p:nvSpPr>
              <p:spPr>
                <a:xfrm>
                  <a:off x="6525801" y="5438360"/>
                  <a:ext cx="2860399" cy="347661"/>
                </a:xfrm>
                <a:prstGeom prst="roundRect">
                  <a:avLst/>
                </a:prstGeom>
                <a:blipFill>
                  <a:blip r:embed="rId15"/>
                  <a:stretch>
                    <a:fillRect b="-10526"/>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Rounded Corners 105">
                  <a:extLst>
                    <a:ext uri="{FF2B5EF4-FFF2-40B4-BE49-F238E27FC236}">
                      <a16:creationId xmlns:a16="http://schemas.microsoft.com/office/drawing/2014/main" id="{23BAE61B-6FC6-3891-20E1-369A4249D98F}"/>
                    </a:ext>
                  </a:extLst>
                </p:cNvPr>
                <p:cNvSpPr/>
                <p:nvPr/>
              </p:nvSpPr>
              <p:spPr>
                <a:xfrm>
                  <a:off x="6525801" y="5760524"/>
                  <a:ext cx="2860399"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zh-CN" altLang="en-US" sz="1600" b="1" i="1" smtClean="0">
                          <a:solidFill>
                            <a:srgbClr val="43507A"/>
                          </a:solidFill>
                          <a:latin typeface="Cambria Math" panose="02040503050406030204" pitchFamily="18" charset="0"/>
                        </a:rPr>
                        <m:t>𝓓</m:t>
                      </m:r>
                      <m:r>
                        <a:rPr lang="zh-CN" altLang="en-US" sz="1600">
                          <a:solidFill>
                            <a:srgbClr val="43507A"/>
                          </a:solidFill>
                          <a:latin typeface="Cambria Math" panose="02040503050406030204" pitchFamily="18" charset="0"/>
                        </a:rPr>
                        <m:t>←</m:t>
                      </m:r>
                      <m:r>
                        <a:rPr lang="zh-CN" altLang="en-US" sz="1600" b="1" i="1">
                          <a:solidFill>
                            <a:srgbClr val="43507A"/>
                          </a:solidFill>
                          <a:latin typeface="Cambria Math" panose="02040503050406030204" pitchFamily="18" charset="0"/>
                        </a:rPr>
                        <m:t>𝓓</m:t>
                      </m:r>
                      <m:r>
                        <a:rPr lang="en-US" altLang="zh-CN" sz="1600" b="1" i="1" smtClean="0">
                          <a:solidFill>
                            <a:srgbClr val="43507A"/>
                          </a:solidFill>
                          <a:latin typeface="Cambria Math" panose="02040503050406030204" pitchFamily="18" charset="0"/>
                        </a:rPr>
                        <m:t> </m:t>
                      </m:r>
                      <m:r>
                        <a:rPr lang="en-US" altLang="zh-CN" sz="1600" b="1" i="1" smtClean="0">
                          <a:solidFill>
                            <a:srgbClr val="43507A"/>
                          </a:solidFill>
                          <a:latin typeface="Cambria Math" panose="02040503050406030204" pitchFamily="18" charset="0"/>
                          <a:ea typeface="Cambria Math" panose="020405030504060302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𝑥</m:t>
                          </m:r>
                        </m:e>
                        <m:sub>
                          <m:r>
                            <a:rPr lang="en-US" altLang="zh-CN" sz="1600" i="1">
                              <a:solidFill>
                                <a:srgbClr val="43507A"/>
                              </a:solidFill>
                              <a:latin typeface="Cambria Math" panose="02040503050406030204" pitchFamily="18" charset="0"/>
                              <a:cs typeface="Times New Roman" panose="02020603050405020304" pitchFamily="18" charset="0"/>
                            </a:rPr>
                            <m:t>𝑖</m:t>
                          </m:r>
                        </m:sub>
                      </m:sSub>
                      <m:r>
                        <a:rPr lang="en-US" altLang="zh-CN" sz="1600" b="1" i="1" smtClean="0">
                          <a:solidFill>
                            <a:srgbClr val="43507A"/>
                          </a:solidFill>
                          <a:latin typeface="Cambria Math" panose="02040503050406030204" pitchFamily="18" charset="0"/>
                          <a:cs typeface="Times New Roman" panose="020206030504050203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𝑦</m:t>
                          </m:r>
                        </m:e>
                        <m:sub>
                          <m:r>
                            <a:rPr lang="en-US" altLang="zh-CN" sz="1600" i="1">
                              <a:solidFill>
                                <a:srgbClr val="43507A"/>
                              </a:solidFill>
                              <a:latin typeface="Cambria Math" panose="02040503050406030204" pitchFamily="18" charset="0"/>
                              <a:cs typeface="Times New Roman" panose="02020603050405020304" pitchFamily="18" charset="0"/>
                            </a:rPr>
                            <m:t>𝑖</m:t>
                          </m:r>
                        </m:sub>
                      </m:sSub>
                      <m:r>
                        <a:rPr lang="en-US" altLang="zh-CN" sz="1600" b="1" i="1" smtClean="0">
                          <a:solidFill>
                            <a:srgbClr val="43507A"/>
                          </a:solidFill>
                          <a:latin typeface="Cambria Math" panose="02040503050406030204" pitchFamily="18" charset="0"/>
                          <a:ea typeface="Cambria Math" panose="02040503050406030204" pitchFamily="18" charset="0"/>
                        </a:rPr>
                        <m:t>) </m:t>
                      </m:r>
                    </m:oMath>
                  </a14:m>
                  <a:r>
                    <a:rPr lang="en-US" sz="1600" i="1" dirty="0">
                      <a:solidFill>
                        <a:srgbClr val="43507A"/>
                      </a:solidFill>
                      <a:latin typeface="Times New Roman" panose="02020603050405020304" pitchFamily="18" charset="0"/>
                      <a:cs typeface="Times New Roman" panose="02020603050405020304" pitchFamily="18" charset="0"/>
                    </a:rPr>
                    <a:t> </a:t>
                  </a:r>
                </a:p>
              </p:txBody>
            </p:sp>
          </mc:Choice>
          <mc:Fallback xmlns="">
            <p:sp>
              <p:nvSpPr>
                <p:cNvPr id="106" name="Rectangle: Rounded Corners 105">
                  <a:extLst>
                    <a:ext uri="{FF2B5EF4-FFF2-40B4-BE49-F238E27FC236}">
                      <a16:creationId xmlns:a16="http://schemas.microsoft.com/office/drawing/2014/main" id="{23BAE61B-6FC6-3891-20E1-369A4249D98F}"/>
                    </a:ext>
                  </a:extLst>
                </p:cNvPr>
                <p:cNvSpPr>
                  <a:spLocks noRot="1" noChangeAspect="1" noMove="1" noResize="1" noEditPoints="1" noAdjustHandles="1" noChangeArrowheads="1" noChangeShapeType="1" noTextEdit="1"/>
                </p:cNvSpPr>
                <p:nvPr/>
              </p:nvSpPr>
              <p:spPr>
                <a:xfrm>
                  <a:off x="6525801" y="5760524"/>
                  <a:ext cx="2860399" cy="347661"/>
                </a:xfrm>
                <a:prstGeom prst="roundRect">
                  <a:avLst/>
                </a:prstGeom>
                <a:blipFill>
                  <a:blip r:embed="rId16"/>
                  <a:stretch>
                    <a:fillRect b="-10526"/>
                  </a:stretch>
                </a:blipFill>
                <a:ln w="19050">
                  <a:noFill/>
                </a:ln>
              </p:spPr>
              <p:txBody>
                <a:bodyPr/>
                <a:lstStyle/>
                <a:p>
                  <a:r>
                    <a:rPr lang="en-US">
                      <a:noFill/>
                    </a:rPr>
                    <a:t> </a:t>
                  </a:r>
                </a:p>
              </p:txBody>
            </p:sp>
          </mc:Fallback>
        </mc:AlternateContent>
        <p:sp>
          <p:nvSpPr>
            <p:cNvPr id="107" name="Rectangle: Rounded Corners 106">
              <a:extLst>
                <a:ext uri="{FF2B5EF4-FFF2-40B4-BE49-F238E27FC236}">
                  <a16:creationId xmlns:a16="http://schemas.microsoft.com/office/drawing/2014/main" id="{0C68029B-5B20-AED3-E4A3-B29AF9807390}"/>
                </a:ext>
              </a:extLst>
            </p:cNvPr>
            <p:cNvSpPr/>
            <p:nvPr/>
          </p:nvSpPr>
          <p:spPr>
            <a:xfrm>
              <a:off x="6226119" y="6082690"/>
              <a:ext cx="1826545"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rgbClr val="43507A"/>
                  </a:solidFill>
                  <a:latin typeface="Times New Roman" panose="02020603050405020304" pitchFamily="18" charset="0"/>
                  <a:cs typeface="Times New Roman" panose="02020603050405020304" pitchFamily="18" charset="0"/>
                </a:rPr>
                <a:t>end for</a:t>
              </a:r>
              <a:endParaRPr lang="en-US" sz="1600" i="1" dirty="0">
                <a:solidFill>
                  <a:srgbClr val="43507A"/>
                </a:solidFill>
                <a:latin typeface="Times New Roman" panose="02020603050405020304" pitchFamily="18" charset="0"/>
                <a:cs typeface="Times New Roman" panose="02020603050405020304" pitchFamily="18" charset="0"/>
              </a:endParaRPr>
            </a:p>
          </p:txBody>
        </p:sp>
        <p:sp>
          <p:nvSpPr>
            <p:cNvPr id="108" name="TextBox 107">
              <a:extLst>
                <a:ext uri="{FF2B5EF4-FFF2-40B4-BE49-F238E27FC236}">
                  <a16:creationId xmlns:a16="http://schemas.microsoft.com/office/drawing/2014/main" id="{364DC352-2055-449D-D0E3-17DE2B8AA866}"/>
                </a:ext>
              </a:extLst>
            </p:cNvPr>
            <p:cNvSpPr txBox="1"/>
            <p:nvPr/>
          </p:nvSpPr>
          <p:spPr>
            <a:xfrm>
              <a:off x="8320735" y="3773359"/>
              <a:ext cx="3482266" cy="523220"/>
            </a:xfrm>
            <a:prstGeom prst="rect">
              <a:avLst/>
            </a:prstGeom>
            <a:noFill/>
          </p:spPr>
          <p:txBody>
            <a:bodyPr wrap="square" rtlCol="0">
              <a:spAutoFit/>
            </a:bodyPr>
            <a:lstStyle/>
            <a:p>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function / variable domain / acquisition function / surrogate model </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09" name="TextBox 108">
              <a:extLst>
                <a:ext uri="{FF2B5EF4-FFF2-40B4-BE49-F238E27FC236}">
                  <a16:creationId xmlns:a16="http://schemas.microsoft.com/office/drawing/2014/main" id="{8660E5D8-3E1F-5857-1D60-A8C6DEC82BB4}"/>
                </a:ext>
              </a:extLst>
            </p:cNvPr>
            <p:cNvSpPr txBox="1"/>
            <p:nvPr/>
          </p:nvSpPr>
          <p:spPr>
            <a:xfrm>
              <a:off x="8320735" y="4197397"/>
              <a:ext cx="3482266" cy="307777"/>
            </a:xfrm>
            <a:prstGeom prst="rect">
              <a:avLst/>
            </a:prstGeom>
            <a:noFill/>
          </p:spPr>
          <p:txBody>
            <a:bodyPr wrap="square" rtlCol="0">
              <a:spAutoFit/>
            </a:bodyPr>
            <a:lstStyle/>
            <a:p>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initialize the observation set</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FE8AF452-C65C-B1DB-04D7-6151CCFEDFA2}"/>
                </a:ext>
              </a:extLst>
            </p:cNvPr>
            <p:cNvSpPr txBox="1"/>
            <p:nvPr/>
          </p:nvSpPr>
          <p:spPr>
            <a:xfrm>
              <a:off x="9206802" y="4812904"/>
              <a:ext cx="2410788" cy="307777"/>
            </a:xfrm>
            <a:prstGeom prst="rect">
              <a:avLst/>
            </a:prstGeom>
            <a:noFill/>
          </p:spPr>
          <p:txBody>
            <a:bodyPr wrap="square" rtlCol="0">
              <a:spAutoFit/>
            </a:bodyPr>
            <a:lstStyle/>
            <a:p>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surrogate model regression  </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11" name="TextBox 110">
              <a:extLst>
                <a:ext uri="{FF2B5EF4-FFF2-40B4-BE49-F238E27FC236}">
                  <a16:creationId xmlns:a16="http://schemas.microsoft.com/office/drawing/2014/main" id="{5AE45077-8971-73F9-1553-15B89251FE85}"/>
                </a:ext>
              </a:extLst>
            </p:cNvPr>
            <p:cNvSpPr txBox="1"/>
            <p:nvPr/>
          </p:nvSpPr>
          <p:spPr>
            <a:xfrm>
              <a:off x="9206801" y="5161040"/>
              <a:ext cx="2719303" cy="307777"/>
            </a:xfrm>
            <a:prstGeom prst="rect">
              <a:avLst/>
            </a:prstGeom>
            <a:noFill/>
          </p:spPr>
          <p:txBody>
            <a:bodyPr wrap="square" rtlCol="0">
              <a:spAutoFit/>
            </a:bodyPr>
            <a:lstStyle/>
            <a:p>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determine next point to investigate </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12" name="TextBox 111">
              <a:extLst>
                <a:ext uri="{FF2B5EF4-FFF2-40B4-BE49-F238E27FC236}">
                  <a16:creationId xmlns:a16="http://schemas.microsoft.com/office/drawing/2014/main" id="{ED6C8759-31D3-06AD-BF85-3490EB4185B6}"/>
                </a:ext>
              </a:extLst>
            </p:cNvPr>
            <p:cNvSpPr txBox="1"/>
            <p:nvPr/>
          </p:nvSpPr>
          <p:spPr>
            <a:xfrm>
              <a:off x="9206801" y="5466112"/>
              <a:ext cx="1896439" cy="307777"/>
            </a:xfrm>
            <a:prstGeom prst="rect">
              <a:avLst/>
            </a:prstGeom>
            <a:noFill/>
          </p:spPr>
          <p:txBody>
            <a:bodyPr wrap="square" rtlCol="0">
              <a:spAutoFit/>
            </a:bodyPr>
            <a:lstStyle/>
            <a:p>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get corresponding value</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13" name="TextBox 112">
              <a:extLst>
                <a:ext uri="{FF2B5EF4-FFF2-40B4-BE49-F238E27FC236}">
                  <a16:creationId xmlns:a16="http://schemas.microsoft.com/office/drawing/2014/main" id="{B1220591-143F-9034-8175-737E9E2BC52F}"/>
                </a:ext>
              </a:extLst>
            </p:cNvPr>
            <p:cNvSpPr txBox="1"/>
            <p:nvPr/>
          </p:nvSpPr>
          <p:spPr>
            <a:xfrm>
              <a:off x="9206801" y="5810178"/>
              <a:ext cx="2508505" cy="307777"/>
            </a:xfrm>
            <a:prstGeom prst="rect">
              <a:avLst/>
            </a:prstGeom>
            <a:noFill/>
          </p:spPr>
          <p:txBody>
            <a:bodyPr wrap="square" rtlCol="0">
              <a:spAutoFit/>
            </a:bodyPr>
            <a:lstStyle/>
            <a:p>
              <a:r>
                <a:rPr lang="en-US" altLang="zh-CN" sz="1400" dirty="0">
                  <a:solidFill>
                    <a:schemeClr val="tx2">
                      <a:lumMod val="60000"/>
                      <a:lumOff val="40000"/>
                    </a:schemeClr>
                  </a:solidFill>
                  <a:latin typeface="Times New Roman" panose="02020603050405020304" pitchFamily="18" charset="0"/>
                  <a:cs typeface="Times New Roman" panose="02020603050405020304" pitchFamily="18" charset="0"/>
                </a:rPr>
                <a:t>update the observation set</a:t>
              </a:r>
              <a:endParaRPr lang="en-US" sz="1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grpSp>
      <p:sp>
        <p:nvSpPr>
          <p:cNvPr id="116" name="Rectangle 115">
            <a:extLst>
              <a:ext uri="{FF2B5EF4-FFF2-40B4-BE49-F238E27FC236}">
                <a16:creationId xmlns:a16="http://schemas.microsoft.com/office/drawing/2014/main" id="{F706DF84-E5C6-5E52-7880-FEA9FDE4E1FC}"/>
              </a:ext>
            </a:extLst>
          </p:cNvPr>
          <p:cNvSpPr/>
          <p:nvPr/>
        </p:nvSpPr>
        <p:spPr>
          <a:xfrm>
            <a:off x="3530600" y="1063521"/>
            <a:ext cx="241561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latin typeface="Times New Roman" panose="02020603050405020304" pitchFamily="18" charset="0"/>
                <a:cs typeface="Times New Roman" panose="02020603050405020304" pitchFamily="18" charset="0"/>
              </a:rPr>
              <a:t>[NEURAL NETWORKS]</a:t>
            </a:r>
          </a:p>
        </p:txBody>
      </p:sp>
      <p:sp>
        <p:nvSpPr>
          <p:cNvPr id="117" name="Rectangle 116">
            <a:extLst>
              <a:ext uri="{FF2B5EF4-FFF2-40B4-BE49-F238E27FC236}">
                <a16:creationId xmlns:a16="http://schemas.microsoft.com/office/drawing/2014/main" id="{34C971DF-98BC-EB6A-1153-BB2A513F491F}"/>
              </a:ext>
            </a:extLst>
          </p:cNvPr>
          <p:cNvSpPr/>
          <p:nvPr/>
        </p:nvSpPr>
        <p:spPr>
          <a:xfrm>
            <a:off x="8974089" y="1061530"/>
            <a:ext cx="2966595"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latin typeface="Times New Roman" panose="02020603050405020304" pitchFamily="18" charset="0"/>
                <a:cs typeface="Times New Roman" panose="02020603050405020304" pitchFamily="18" charset="0"/>
              </a:rPr>
              <a:t>[BAYESIAN OPTIMIZATION]</a:t>
            </a:r>
          </a:p>
        </p:txBody>
      </p:sp>
      <p:sp>
        <p:nvSpPr>
          <p:cNvPr id="125" name="Rectangle: Rounded Corners 124">
            <a:extLst>
              <a:ext uri="{FF2B5EF4-FFF2-40B4-BE49-F238E27FC236}">
                <a16:creationId xmlns:a16="http://schemas.microsoft.com/office/drawing/2014/main" id="{EF3D2D42-79C7-DF67-8E13-5388FBB4ABE2}"/>
              </a:ext>
            </a:extLst>
          </p:cNvPr>
          <p:cNvSpPr/>
          <p:nvPr/>
        </p:nvSpPr>
        <p:spPr>
          <a:xfrm>
            <a:off x="6343169" y="4829544"/>
            <a:ext cx="5503723" cy="26730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a:extLst>
              <a:ext uri="{FF2B5EF4-FFF2-40B4-BE49-F238E27FC236}">
                <a16:creationId xmlns:a16="http://schemas.microsoft.com/office/drawing/2014/main" id="{8668FAF6-C7A9-F944-05A8-F8B7C84B0A5D}"/>
              </a:ext>
            </a:extLst>
          </p:cNvPr>
          <p:cNvSpPr/>
          <p:nvPr/>
        </p:nvSpPr>
        <p:spPr>
          <a:xfrm>
            <a:off x="6343169" y="5178591"/>
            <a:ext cx="5503723" cy="26730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Rounded Corners 126">
            <a:extLst>
              <a:ext uri="{FF2B5EF4-FFF2-40B4-BE49-F238E27FC236}">
                <a16:creationId xmlns:a16="http://schemas.microsoft.com/office/drawing/2014/main" id="{4EB2D8DE-6D0F-E737-3652-801A48A70168}"/>
              </a:ext>
            </a:extLst>
          </p:cNvPr>
          <p:cNvSpPr/>
          <p:nvPr/>
        </p:nvSpPr>
        <p:spPr>
          <a:xfrm>
            <a:off x="6343169" y="5814248"/>
            <a:ext cx="5503723" cy="26730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9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5" grpId="0"/>
      <p:bldP spid="116" grpId="0"/>
      <p:bldP spid="117" grpId="0"/>
      <p:bldP spid="125" grpId="0" animBg="1"/>
      <p:bldP spid="126" grpId="0" animBg="1"/>
      <p:bldP spid="1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25</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Multi-Stage Deployment Strategy</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42316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2-7 Multi-Stage Deployment Strategy</a:t>
            </a: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423168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92" name="Group 191">
            <a:extLst>
              <a:ext uri="{FF2B5EF4-FFF2-40B4-BE49-F238E27FC236}">
                <a16:creationId xmlns:a16="http://schemas.microsoft.com/office/drawing/2014/main" id="{460CB94E-1415-0CEC-D8C4-F6B8B4514D83}"/>
              </a:ext>
            </a:extLst>
          </p:cNvPr>
          <p:cNvGrpSpPr/>
          <p:nvPr/>
        </p:nvGrpSpPr>
        <p:grpSpPr>
          <a:xfrm>
            <a:off x="302212" y="1011696"/>
            <a:ext cx="4111567" cy="5371678"/>
            <a:chOff x="302212" y="1011696"/>
            <a:chExt cx="4111567" cy="5371678"/>
          </a:xfrm>
        </p:grpSpPr>
        <p:sp>
          <p:nvSpPr>
            <p:cNvPr id="64" name="Rectangle 63">
              <a:extLst>
                <a:ext uri="{FF2B5EF4-FFF2-40B4-BE49-F238E27FC236}">
                  <a16:creationId xmlns:a16="http://schemas.microsoft.com/office/drawing/2014/main" id="{B9AA67D6-9E53-320C-43B6-E9F101E06929}"/>
                </a:ext>
              </a:extLst>
            </p:cNvPr>
            <p:cNvSpPr/>
            <p:nvPr/>
          </p:nvSpPr>
          <p:spPr>
            <a:xfrm>
              <a:off x="302213" y="1617039"/>
              <a:ext cx="3906441" cy="476633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0293AEF6-AE26-A4DF-080C-5449CA073341}"/>
                </a:ext>
              </a:extLst>
            </p:cNvPr>
            <p:cNvGrpSpPr/>
            <p:nvPr/>
          </p:nvGrpSpPr>
          <p:grpSpPr>
            <a:xfrm>
              <a:off x="397263" y="2757668"/>
              <a:ext cx="3961749" cy="572848"/>
              <a:chOff x="395990" y="2896875"/>
              <a:chExt cx="3961749" cy="572848"/>
            </a:xfrm>
          </p:grpSpPr>
          <p:sp>
            <p:nvSpPr>
              <p:cNvPr id="134" name="Rectangle: Rounded Corners 133">
                <a:extLst>
                  <a:ext uri="{FF2B5EF4-FFF2-40B4-BE49-F238E27FC236}">
                    <a16:creationId xmlns:a16="http://schemas.microsoft.com/office/drawing/2014/main" id="{F1240928-2396-2612-40B3-A28AFA034E9B}"/>
                  </a:ext>
                </a:extLst>
              </p:cNvPr>
              <p:cNvSpPr/>
              <p:nvPr/>
            </p:nvSpPr>
            <p:spPr>
              <a:xfrm>
                <a:off x="395990" y="2896875"/>
                <a:ext cx="3711017" cy="572848"/>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descr="A blue building with black background&#10;&#10;Description automatically generated">
                <a:extLst>
                  <a:ext uri="{FF2B5EF4-FFF2-40B4-BE49-F238E27FC236}">
                    <a16:creationId xmlns:a16="http://schemas.microsoft.com/office/drawing/2014/main" id="{FD6838E1-2B5F-C6D8-A2BA-787F5E6AD7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6063" y="2997583"/>
                <a:ext cx="365760" cy="365760"/>
              </a:xfrm>
              <a:prstGeom prst="rect">
                <a:avLst/>
              </a:prstGeom>
            </p:spPr>
          </p:pic>
          <p:pic>
            <p:nvPicPr>
              <p:cNvPr id="131" name="Picture 130" descr="A blue and black building&#10;&#10;Description automatically generated">
                <a:extLst>
                  <a:ext uri="{FF2B5EF4-FFF2-40B4-BE49-F238E27FC236}">
                    <a16:creationId xmlns:a16="http://schemas.microsoft.com/office/drawing/2014/main" id="{221A7503-7CFB-2B5F-20A7-C0D78D7D2D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4883" y="2997583"/>
                <a:ext cx="365760" cy="365760"/>
              </a:xfrm>
              <a:prstGeom prst="rect">
                <a:avLst/>
              </a:prstGeom>
            </p:spPr>
          </p:pic>
          <p:pic>
            <p:nvPicPr>
              <p:cNvPr id="132" name="Picture 131" descr="A blue circular arrows in a black background&#10;&#10;Description automatically generated">
                <a:extLst>
                  <a:ext uri="{FF2B5EF4-FFF2-40B4-BE49-F238E27FC236}">
                    <a16:creationId xmlns:a16="http://schemas.microsoft.com/office/drawing/2014/main" id="{C211B7B9-8263-35F4-5AB4-08DCE9D1E4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70482" y="2997583"/>
                <a:ext cx="365760" cy="365760"/>
              </a:xfrm>
              <a:prstGeom prst="rect">
                <a:avLst/>
              </a:prstGeom>
            </p:spPr>
          </p:pic>
          <p:sp>
            <p:nvSpPr>
              <p:cNvPr id="137" name="Rectangle 136">
                <a:extLst>
                  <a:ext uri="{FF2B5EF4-FFF2-40B4-BE49-F238E27FC236}">
                    <a16:creationId xmlns:a16="http://schemas.microsoft.com/office/drawing/2014/main" id="{54D2A09B-F03A-31DB-03A6-6BD683990819}"/>
                  </a:ext>
                </a:extLst>
              </p:cNvPr>
              <p:cNvSpPr/>
              <p:nvPr/>
            </p:nvSpPr>
            <p:spPr>
              <a:xfrm>
                <a:off x="417694" y="2951863"/>
                <a:ext cx="1022486"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S</a:t>
                </a:r>
                <a:r>
                  <a:rPr lang="en-US" altLang="zh-CN" sz="1600" dirty="0">
                    <a:solidFill>
                      <a:srgbClr val="43507A"/>
                    </a:solidFill>
                    <a:latin typeface="Times New Roman" panose="02020603050405020304" pitchFamily="18" charset="0"/>
                    <a:cs typeface="Times New Roman" panose="02020603050405020304" pitchFamily="18" charset="0"/>
                  </a:rPr>
                  <a:t>tructures</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44" name="Rectangle 143">
                <a:extLst>
                  <a:ext uri="{FF2B5EF4-FFF2-40B4-BE49-F238E27FC236}">
                    <a16:creationId xmlns:a16="http://schemas.microsoft.com/office/drawing/2014/main" id="{E2A12D64-761C-5C29-4E7F-7D564D81630D}"/>
                  </a:ext>
                </a:extLst>
              </p:cNvPr>
              <p:cNvSpPr/>
              <p:nvPr/>
            </p:nvSpPr>
            <p:spPr>
              <a:xfrm>
                <a:off x="3335253" y="2951863"/>
                <a:ext cx="1022486"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real </a:t>
                </a:r>
              </a:p>
              <a:p>
                <a:r>
                  <a:rPr lang="en-US" sz="1600" dirty="0">
                    <a:solidFill>
                      <a:srgbClr val="43507A"/>
                    </a:solidFill>
                    <a:latin typeface="Times New Roman" panose="02020603050405020304" pitchFamily="18" charset="0"/>
                    <a:cs typeface="Times New Roman" panose="02020603050405020304" pitchFamily="18" charset="0"/>
                  </a:rPr>
                  <a:t>virtual</a:t>
                </a:r>
              </a:p>
            </p:txBody>
          </p:sp>
        </p:grpSp>
        <p:grpSp>
          <p:nvGrpSpPr>
            <p:cNvPr id="147" name="Group 146">
              <a:extLst>
                <a:ext uri="{FF2B5EF4-FFF2-40B4-BE49-F238E27FC236}">
                  <a16:creationId xmlns:a16="http://schemas.microsoft.com/office/drawing/2014/main" id="{606D4634-0010-0A65-202A-6BA96470D112}"/>
                </a:ext>
              </a:extLst>
            </p:cNvPr>
            <p:cNvGrpSpPr/>
            <p:nvPr/>
          </p:nvGrpSpPr>
          <p:grpSpPr>
            <a:xfrm>
              <a:off x="397263" y="3414380"/>
              <a:ext cx="4016516" cy="572848"/>
              <a:chOff x="398536" y="3628848"/>
              <a:chExt cx="4016516" cy="572848"/>
            </a:xfrm>
          </p:grpSpPr>
          <p:sp>
            <p:nvSpPr>
              <p:cNvPr id="138" name="Rectangle: Rounded Corners 137">
                <a:extLst>
                  <a:ext uri="{FF2B5EF4-FFF2-40B4-BE49-F238E27FC236}">
                    <a16:creationId xmlns:a16="http://schemas.microsoft.com/office/drawing/2014/main" id="{0F662D0D-6A66-F1D2-90C5-1FD921CACB61}"/>
                  </a:ext>
                </a:extLst>
              </p:cNvPr>
              <p:cNvSpPr/>
              <p:nvPr/>
            </p:nvSpPr>
            <p:spPr>
              <a:xfrm>
                <a:off x="398536" y="3628848"/>
                <a:ext cx="3711017" cy="572848"/>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7D46B4C-B31A-E2AA-FF14-1BC206B505C3}"/>
                  </a:ext>
                </a:extLst>
              </p:cNvPr>
              <p:cNvSpPr/>
              <p:nvPr/>
            </p:nvSpPr>
            <p:spPr>
              <a:xfrm>
                <a:off x="420239" y="3683836"/>
                <a:ext cx="1156345"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R</a:t>
                </a:r>
                <a:r>
                  <a:rPr lang="en-US" altLang="zh-CN" sz="1600" dirty="0">
                    <a:solidFill>
                      <a:srgbClr val="43507A"/>
                    </a:solidFill>
                    <a:latin typeface="Times New Roman" panose="02020603050405020304" pitchFamily="18" charset="0"/>
                    <a:cs typeface="Times New Roman" panose="02020603050405020304" pitchFamily="18" charset="0"/>
                  </a:rPr>
                  <a:t>esponses</a:t>
                </a:r>
                <a:endParaRPr lang="en-US" sz="1600" dirty="0">
                  <a:solidFill>
                    <a:srgbClr val="43507A"/>
                  </a:solidFill>
                  <a:latin typeface="Times New Roman" panose="02020603050405020304" pitchFamily="18" charset="0"/>
                  <a:cs typeface="Times New Roman" panose="02020603050405020304" pitchFamily="18" charset="0"/>
                </a:endParaRPr>
              </a:p>
            </p:txBody>
          </p:sp>
          <p:pic>
            <p:nvPicPr>
              <p:cNvPr id="143" name="Picture 142" descr="A blue line with a black background&#10;&#10;Description automatically generated">
                <a:extLst>
                  <a:ext uri="{FF2B5EF4-FFF2-40B4-BE49-F238E27FC236}">
                    <a16:creationId xmlns:a16="http://schemas.microsoft.com/office/drawing/2014/main" id="{B8526894-7C52-1269-06E2-02DCD9CBEB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168899" y="3708283"/>
                <a:ext cx="457454" cy="457200"/>
              </a:xfrm>
              <a:prstGeom prst="rect">
                <a:avLst/>
              </a:prstGeom>
            </p:spPr>
          </p:pic>
          <p:sp>
            <p:nvSpPr>
              <p:cNvPr id="145" name="Rectangle 144">
                <a:extLst>
                  <a:ext uri="{FF2B5EF4-FFF2-40B4-BE49-F238E27FC236}">
                    <a16:creationId xmlns:a16="http://schemas.microsoft.com/office/drawing/2014/main" id="{8BBD5359-F0CA-BA61-D666-7AF5A217936B}"/>
                  </a:ext>
                </a:extLst>
              </p:cNvPr>
              <p:cNvSpPr/>
              <p:nvPr/>
            </p:nvSpPr>
            <p:spPr>
              <a:xfrm>
                <a:off x="3392566" y="3713748"/>
                <a:ext cx="1022486" cy="4391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real</a:t>
                </a:r>
              </a:p>
              <a:p>
                <a:r>
                  <a:rPr lang="en-US" sz="1600" dirty="0">
                    <a:solidFill>
                      <a:srgbClr val="43507A"/>
                    </a:solidFill>
                    <a:latin typeface="Times New Roman" panose="02020603050405020304" pitchFamily="18" charset="0"/>
                    <a:cs typeface="Times New Roman" panose="02020603050405020304" pitchFamily="18" charset="0"/>
                  </a:rPr>
                  <a:t>virtual</a:t>
                </a:r>
              </a:p>
            </p:txBody>
          </p:sp>
        </p:grpSp>
        <p:sp>
          <p:nvSpPr>
            <p:cNvPr id="24" name="Rectangle 23">
              <a:extLst>
                <a:ext uri="{FF2B5EF4-FFF2-40B4-BE49-F238E27FC236}">
                  <a16:creationId xmlns:a16="http://schemas.microsoft.com/office/drawing/2014/main" id="{8ABCC533-1F83-ED30-8B16-0518A4379995}"/>
                </a:ext>
              </a:extLst>
            </p:cNvPr>
            <p:cNvSpPr/>
            <p:nvPr/>
          </p:nvSpPr>
          <p:spPr>
            <a:xfrm>
              <a:off x="302213" y="1011696"/>
              <a:ext cx="3906441"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E570A6C8-19F2-5FC0-0F68-F81D28087C21}"/>
                </a:ext>
              </a:extLst>
            </p:cNvPr>
            <p:cNvSpPr txBox="1"/>
            <p:nvPr/>
          </p:nvSpPr>
          <p:spPr>
            <a:xfrm>
              <a:off x="853191" y="1081103"/>
              <a:ext cx="3185409" cy="400110"/>
            </a:xfrm>
            <a:prstGeom prst="rect">
              <a:avLst/>
            </a:prstGeom>
            <a:noFill/>
          </p:spPr>
          <p:txBody>
            <a:bodyPr wrap="square">
              <a:spAutoFit/>
            </a:bodyPr>
            <a:lstStyle/>
            <a:p>
              <a:r>
                <a:rPr lang="en-US" sz="2000" dirty="0">
                  <a:solidFill>
                    <a:srgbClr val="43507A"/>
                  </a:solidFill>
                  <a:latin typeface="Times New Roman" panose="02020603050405020304" pitchFamily="18" charset="0"/>
                  <a:cs typeface="Times New Roman" panose="02020603050405020304" pitchFamily="18" charset="0"/>
                </a:rPr>
                <a:t>Stage I - Initialization</a:t>
              </a:r>
            </a:p>
          </p:txBody>
        </p:sp>
        <p:pic>
          <p:nvPicPr>
            <p:cNvPr id="38" name="Picture 37" descr="A blue play button&#10;&#10;Description automatically generated">
              <a:extLst>
                <a:ext uri="{FF2B5EF4-FFF2-40B4-BE49-F238E27FC236}">
                  <a16:creationId xmlns:a16="http://schemas.microsoft.com/office/drawing/2014/main" id="{2E2BC923-49E3-352B-3190-0E37CAC0FF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5991" y="1052558"/>
              <a:ext cx="457200" cy="457200"/>
            </a:xfrm>
            <a:prstGeom prst="rect">
              <a:avLst/>
            </a:prstGeom>
          </p:spPr>
        </p:pic>
        <p:sp>
          <p:nvSpPr>
            <p:cNvPr id="91" name="TextBox 90">
              <a:extLst>
                <a:ext uri="{FF2B5EF4-FFF2-40B4-BE49-F238E27FC236}">
                  <a16:creationId xmlns:a16="http://schemas.microsoft.com/office/drawing/2014/main" id="{67AABD14-72C4-BBA2-A176-D0D669FB4B30}"/>
                </a:ext>
              </a:extLst>
            </p:cNvPr>
            <p:cNvSpPr txBox="1"/>
            <p:nvPr/>
          </p:nvSpPr>
          <p:spPr>
            <a:xfrm>
              <a:off x="302214" y="1624384"/>
              <a:ext cx="1890504" cy="338554"/>
            </a:xfrm>
            <a:prstGeom prst="rect">
              <a:avLst/>
            </a:prstGeom>
            <a:solidFill>
              <a:schemeClr val="accent1">
                <a:lumMod val="40000"/>
                <a:lumOff val="60000"/>
              </a:schemeClr>
            </a:solidFill>
          </p:spPr>
          <p:txBody>
            <a:bodyPr wrap="square">
              <a:spAutoFit/>
            </a:bodyPr>
            <a:lstStyle/>
            <a:p>
              <a:r>
                <a:rPr lang="en-US" sz="1600" dirty="0">
                  <a:solidFill>
                    <a:srgbClr val="43507A"/>
                  </a:solidFill>
                  <a:latin typeface="Times New Roman" panose="02020603050405020304" pitchFamily="18" charset="0"/>
                  <a:cs typeface="Times New Roman" panose="02020603050405020304" pitchFamily="18" charset="0"/>
                </a:rPr>
                <a:t>D</a:t>
              </a:r>
              <a:r>
                <a:rPr lang="en-US" altLang="zh-CN" sz="1600" dirty="0">
                  <a:solidFill>
                    <a:srgbClr val="43507A"/>
                  </a:solidFill>
                  <a:latin typeface="Times New Roman" panose="02020603050405020304" pitchFamily="18" charset="0"/>
                  <a:cs typeface="Times New Roman" panose="02020603050405020304" pitchFamily="18" charset="0"/>
                </a:rPr>
                <a:t>ata Synthesization</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92C5E45B-3F9C-CFB5-00EA-CE90462A6A6A}"/>
                </a:ext>
              </a:extLst>
            </p:cNvPr>
            <p:cNvSpPr txBox="1"/>
            <p:nvPr/>
          </p:nvSpPr>
          <p:spPr>
            <a:xfrm>
              <a:off x="302214" y="4087989"/>
              <a:ext cx="1865412" cy="338554"/>
            </a:xfrm>
            <a:prstGeom prst="rect">
              <a:avLst/>
            </a:prstGeom>
            <a:solidFill>
              <a:schemeClr val="accent1">
                <a:lumMod val="40000"/>
                <a:lumOff val="60000"/>
              </a:schemeClr>
            </a:solidFill>
          </p:spPr>
          <p:txBody>
            <a:bodyPr wrap="square">
              <a:spAutoFit/>
            </a:bodyPr>
            <a:lstStyle/>
            <a:p>
              <a:r>
                <a:rPr lang="en-US" sz="1600" dirty="0">
                  <a:solidFill>
                    <a:srgbClr val="43507A"/>
                  </a:solidFill>
                  <a:latin typeface="Times New Roman" panose="02020603050405020304" pitchFamily="18" charset="0"/>
                  <a:cs typeface="Times New Roman" panose="02020603050405020304" pitchFamily="18" charset="0"/>
                </a:rPr>
                <a:t>NN Training</a:t>
              </a:r>
            </a:p>
          </p:txBody>
        </p:sp>
        <p:grpSp>
          <p:nvGrpSpPr>
            <p:cNvPr id="149" name="Group 148">
              <a:extLst>
                <a:ext uri="{FF2B5EF4-FFF2-40B4-BE49-F238E27FC236}">
                  <a16:creationId xmlns:a16="http://schemas.microsoft.com/office/drawing/2014/main" id="{8CA228F6-C140-53CF-EBFA-6FF21F917B68}"/>
                </a:ext>
              </a:extLst>
            </p:cNvPr>
            <p:cNvGrpSpPr/>
            <p:nvPr/>
          </p:nvGrpSpPr>
          <p:grpSpPr>
            <a:xfrm>
              <a:off x="397261" y="2100956"/>
              <a:ext cx="3711019" cy="572848"/>
              <a:chOff x="395989" y="2124681"/>
              <a:chExt cx="3711019" cy="572848"/>
            </a:xfrm>
          </p:grpSpPr>
          <p:sp>
            <p:nvSpPr>
              <p:cNvPr id="133" name="Rectangle: Rounded Corners 132">
                <a:extLst>
                  <a:ext uri="{FF2B5EF4-FFF2-40B4-BE49-F238E27FC236}">
                    <a16:creationId xmlns:a16="http://schemas.microsoft.com/office/drawing/2014/main" id="{A1963A75-3678-D0FA-636E-7908468535EC}"/>
                  </a:ext>
                </a:extLst>
              </p:cNvPr>
              <p:cNvSpPr/>
              <p:nvPr/>
            </p:nvSpPr>
            <p:spPr>
              <a:xfrm>
                <a:off x="395989" y="2124681"/>
                <a:ext cx="3711019" cy="572848"/>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descr="A blue lines on a black background&#10;&#10;Description automatically generated">
                <a:extLst>
                  <a:ext uri="{FF2B5EF4-FFF2-40B4-BE49-F238E27FC236}">
                    <a16:creationId xmlns:a16="http://schemas.microsoft.com/office/drawing/2014/main" id="{735AB086-9470-90B5-60FE-CF9380FF2F0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6625" y="2228225"/>
                <a:ext cx="365760" cy="365760"/>
              </a:xfrm>
              <a:prstGeom prst="rect">
                <a:avLst/>
              </a:prstGeom>
            </p:spPr>
          </p:pic>
          <p:pic>
            <p:nvPicPr>
              <p:cNvPr id="122" name="Picture 121" descr="A blue comet with a black background&#10;&#10;Description automatically generated">
                <a:extLst>
                  <a:ext uri="{FF2B5EF4-FFF2-40B4-BE49-F238E27FC236}">
                    <a16:creationId xmlns:a16="http://schemas.microsoft.com/office/drawing/2014/main" id="{B96675DC-8EAF-8D91-FD3A-0D52D6F7D78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91445" y="2228225"/>
                <a:ext cx="365760" cy="365760"/>
              </a:xfrm>
              <a:prstGeom prst="rect">
                <a:avLst/>
              </a:prstGeom>
            </p:spPr>
          </p:pic>
          <p:pic>
            <p:nvPicPr>
              <p:cNvPr id="128" name="Picture 127" descr="A house with a crack in the ground&#10;&#10;Description automatically generated">
                <a:extLst>
                  <a:ext uri="{FF2B5EF4-FFF2-40B4-BE49-F238E27FC236}">
                    <a16:creationId xmlns:a16="http://schemas.microsoft.com/office/drawing/2014/main" id="{BBF3A784-BE55-4576-CF91-4FA7A2B631D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76265" y="2228225"/>
                <a:ext cx="365760" cy="365760"/>
              </a:xfrm>
              <a:prstGeom prst="rect">
                <a:avLst/>
              </a:prstGeom>
            </p:spPr>
          </p:pic>
          <p:pic>
            <p:nvPicPr>
              <p:cNvPr id="129" name="Picture 128" descr="A blue logo with a black background&#10;&#10;Description automatically generated">
                <a:extLst>
                  <a:ext uri="{FF2B5EF4-FFF2-40B4-BE49-F238E27FC236}">
                    <a16:creationId xmlns:a16="http://schemas.microsoft.com/office/drawing/2014/main" id="{3D1AB4D8-DFAB-57D6-E928-E7A587C3472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61086" y="2228225"/>
                <a:ext cx="365760" cy="365760"/>
              </a:xfrm>
              <a:prstGeom prst="rect">
                <a:avLst/>
              </a:prstGeom>
            </p:spPr>
          </p:pic>
          <p:sp>
            <p:nvSpPr>
              <p:cNvPr id="136" name="Rectangle 135">
                <a:extLst>
                  <a:ext uri="{FF2B5EF4-FFF2-40B4-BE49-F238E27FC236}">
                    <a16:creationId xmlns:a16="http://schemas.microsoft.com/office/drawing/2014/main" id="{89D5EB7A-7BDD-5B58-9853-FF2A0370176E}"/>
                  </a:ext>
                </a:extLst>
              </p:cNvPr>
              <p:cNvSpPr/>
              <p:nvPr/>
            </p:nvSpPr>
            <p:spPr>
              <a:xfrm>
                <a:off x="431781" y="2184833"/>
                <a:ext cx="755783"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Events</a:t>
                </a:r>
              </a:p>
            </p:txBody>
          </p:sp>
        </p:grpSp>
        <p:pic>
          <p:nvPicPr>
            <p:cNvPr id="146" name="Picture 145" descr="A blue logo with squares&#10;&#10;Description automatically generated">
              <a:extLst>
                <a:ext uri="{FF2B5EF4-FFF2-40B4-BE49-F238E27FC236}">
                  <a16:creationId xmlns:a16="http://schemas.microsoft.com/office/drawing/2014/main" id="{116ED1DE-AFA7-4A50-98E2-FB691137037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3702" y="5335960"/>
              <a:ext cx="457200" cy="457200"/>
            </a:xfrm>
            <a:prstGeom prst="rect">
              <a:avLst/>
            </a:prstGeom>
          </p:spPr>
        </p:pic>
        <p:sp>
          <p:nvSpPr>
            <p:cNvPr id="152" name="Arrow: Down 151">
              <a:extLst>
                <a:ext uri="{FF2B5EF4-FFF2-40B4-BE49-F238E27FC236}">
                  <a16:creationId xmlns:a16="http://schemas.microsoft.com/office/drawing/2014/main" id="{B8C471D3-7B23-64F9-04D1-BEC42E29CB64}"/>
                </a:ext>
              </a:extLst>
            </p:cNvPr>
            <p:cNvSpPr/>
            <p:nvPr/>
          </p:nvSpPr>
          <p:spPr>
            <a:xfrm>
              <a:off x="2246350" y="2614150"/>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3" name="Arrow: Down 152">
              <a:extLst>
                <a:ext uri="{FF2B5EF4-FFF2-40B4-BE49-F238E27FC236}">
                  <a16:creationId xmlns:a16="http://schemas.microsoft.com/office/drawing/2014/main" id="{14CF83A1-8F6C-FE0E-DD5C-2049B2DC3FD2}"/>
                </a:ext>
              </a:extLst>
            </p:cNvPr>
            <p:cNvSpPr/>
            <p:nvPr/>
          </p:nvSpPr>
          <p:spPr>
            <a:xfrm>
              <a:off x="2255433" y="3270862"/>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54" name="Picture 153" descr="A blue logo with squares&#10;&#10;Description automatically generated">
              <a:extLst>
                <a:ext uri="{FF2B5EF4-FFF2-40B4-BE49-F238E27FC236}">
                  <a16:creationId xmlns:a16="http://schemas.microsoft.com/office/drawing/2014/main" id="{2E48D929-7DD7-A913-1F4A-4D4C85A87BB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60052" y="5335960"/>
              <a:ext cx="457200" cy="457200"/>
            </a:xfrm>
            <a:prstGeom prst="rect">
              <a:avLst/>
            </a:prstGeom>
          </p:spPr>
        </p:pic>
        <p:sp>
          <p:nvSpPr>
            <p:cNvPr id="156" name="Rectangle 155">
              <a:extLst>
                <a:ext uri="{FF2B5EF4-FFF2-40B4-BE49-F238E27FC236}">
                  <a16:creationId xmlns:a16="http://schemas.microsoft.com/office/drawing/2014/main" id="{394251E8-ED16-591E-A38C-BC4DCE3C52FA}"/>
                </a:ext>
              </a:extLst>
            </p:cNvPr>
            <p:cNvSpPr/>
            <p:nvPr/>
          </p:nvSpPr>
          <p:spPr>
            <a:xfrm>
              <a:off x="302212" y="4418000"/>
              <a:ext cx="1425534" cy="4103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CNN classifier</a:t>
              </a:r>
            </a:p>
          </p:txBody>
        </p:sp>
        <p:sp>
          <p:nvSpPr>
            <p:cNvPr id="157" name="Rectangle 156">
              <a:extLst>
                <a:ext uri="{FF2B5EF4-FFF2-40B4-BE49-F238E27FC236}">
                  <a16:creationId xmlns:a16="http://schemas.microsoft.com/office/drawing/2014/main" id="{071D6F3B-0E2A-83DC-5662-35EF64C54E4B}"/>
                </a:ext>
              </a:extLst>
            </p:cNvPr>
            <p:cNvSpPr/>
            <p:nvPr/>
          </p:nvSpPr>
          <p:spPr>
            <a:xfrm>
              <a:off x="2059448" y="4418000"/>
              <a:ext cx="1425534" cy="4103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DNN predictor</a:t>
              </a:r>
            </a:p>
          </p:txBody>
        </p:sp>
        <p:sp>
          <p:nvSpPr>
            <p:cNvPr id="159" name="Rectangle: Rounded Corners 158">
              <a:extLst>
                <a:ext uri="{FF2B5EF4-FFF2-40B4-BE49-F238E27FC236}">
                  <a16:creationId xmlns:a16="http://schemas.microsoft.com/office/drawing/2014/main" id="{C34C7CB1-F88A-6076-32D7-6133B41AB14E}"/>
                </a:ext>
              </a:extLst>
            </p:cNvPr>
            <p:cNvSpPr/>
            <p:nvPr/>
          </p:nvSpPr>
          <p:spPr>
            <a:xfrm>
              <a:off x="460176" y="4855393"/>
              <a:ext cx="825510" cy="366323"/>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3507A"/>
                  </a:solidFill>
                  <a:latin typeface="Times New Roman" panose="02020603050405020304" pitchFamily="18" charset="0"/>
                  <a:cs typeface="Times New Roman" panose="02020603050405020304" pitchFamily="18" charset="0"/>
                </a:rPr>
                <a:t>F</a:t>
              </a:r>
              <a:r>
                <a:rPr lang="en-US" altLang="zh-CN" sz="1400" dirty="0">
                  <a:solidFill>
                    <a:srgbClr val="43507A"/>
                  </a:solidFill>
                  <a:latin typeface="Times New Roman" panose="02020603050405020304" pitchFamily="18" charset="0"/>
                  <a:cs typeface="Times New Roman" panose="02020603050405020304" pitchFamily="18" charset="0"/>
                </a:rPr>
                <a:t>eatures</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160" name="Rectangle: Rounded Corners 159">
              <a:extLst>
                <a:ext uri="{FF2B5EF4-FFF2-40B4-BE49-F238E27FC236}">
                  <a16:creationId xmlns:a16="http://schemas.microsoft.com/office/drawing/2014/main" id="{08E1DFBA-0B61-07C6-3E89-F8D343BDC6CA}"/>
                </a:ext>
              </a:extLst>
            </p:cNvPr>
            <p:cNvSpPr/>
            <p:nvPr/>
          </p:nvSpPr>
          <p:spPr>
            <a:xfrm>
              <a:off x="460176" y="5878533"/>
              <a:ext cx="825510" cy="366323"/>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3507A"/>
                  </a:solidFill>
                  <a:latin typeface="Times New Roman" panose="02020603050405020304" pitchFamily="18" charset="0"/>
                  <a:cs typeface="Times New Roman" panose="02020603050405020304" pitchFamily="18" charset="0"/>
                </a:rPr>
                <a:t>L</a:t>
              </a:r>
              <a:r>
                <a:rPr lang="en-US" altLang="zh-CN" sz="1400" dirty="0">
                  <a:solidFill>
                    <a:srgbClr val="43507A"/>
                  </a:solidFill>
                  <a:latin typeface="Times New Roman" panose="02020603050405020304" pitchFamily="18" charset="0"/>
                  <a:cs typeface="Times New Roman" panose="02020603050405020304" pitchFamily="18" charset="0"/>
                </a:rPr>
                <a:t>abels</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161" name="Rectangle: Rounded Corners 160">
              <a:extLst>
                <a:ext uri="{FF2B5EF4-FFF2-40B4-BE49-F238E27FC236}">
                  <a16:creationId xmlns:a16="http://schemas.microsoft.com/office/drawing/2014/main" id="{CC36EE16-7DA8-70AC-7DDA-196DF983CC5A}"/>
                </a:ext>
              </a:extLst>
            </p:cNvPr>
            <p:cNvSpPr/>
            <p:nvPr/>
          </p:nvSpPr>
          <p:spPr>
            <a:xfrm>
              <a:off x="2257240" y="5869977"/>
              <a:ext cx="966256" cy="366323"/>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3507A"/>
                  </a:solidFill>
                  <a:latin typeface="Times New Roman" panose="02020603050405020304" pitchFamily="18" charset="0"/>
                  <a:cs typeface="Times New Roman" panose="02020603050405020304" pitchFamily="18" charset="0"/>
                </a:rPr>
                <a:t>Recall</a:t>
              </a:r>
            </a:p>
          </p:txBody>
        </p:sp>
        <p:sp>
          <p:nvSpPr>
            <p:cNvPr id="162" name="Rectangle: Rounded Corners 161">
              <a:extLst>
                <a:ext uri="{FF2B5EF4-FFF2-40B4-BE49-F238E27FC236}">
                  <a16:creationId xmlns:a16="http://schemas.microsoft.com/office/drawing/2014/main" id="{94B2E07B-B2EF-D529-60F4-1EF5075FF116}"/>
                </a:ext>
              </a:extLst>
            </p:cNvPr>
            <p:cNvSpPr/>
            <p:nvPr/>
          </p:nvSpPr>
          <p:spPr>
            <a:xfrm>
              <a:off x="1504426" y="4852776"/>
              <a:ext cx="688291" cy="366323"/>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3507A"/>
                  </a:solidFill>
                  <a:latin typeface="Times New Roman" panose="02020603050405020304" pitchFamily="18" charset="0"/>
                  <a:cs typeface="Times New Roman" panose="02020603050405020304" pitchFamily="18" charset="0"/>
                </a:rPr>
                <a:t>Noise</a:t>
              </a:r>
            </a:p>
          </p:txBody>
        </p:sp>
        <p:sp>
          <p:nvSpPr>
            <p:cNvPr id="163" name="Rectangle: Rounded Corners 162">
              <a:extLst>
                <a:ext uri="{FF2B5EF4-FFF2-40B4-BE49-F238E27FC236}">
                  <a16:creationId xmlns:a16="http://schemas.microsoft.com/office/drawing/2014/main" id="{EEE68B4E-59FE-7E88-79A2-48965A58F829}"/>
                </a:ext>
              </a:extLst>
            </p:cNvPr>
            <p:cNvSpPr/>
            <p:nvPr/>
          </p:nvSpPr>
          <p:spPr>
            <a:xfrm>
              <a:off x="2237498" y="4852776"/>
              <a:ext cx="972380" cy="366323"/>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3507A"/>
                  </a:solidFill>
                  <a:latin typeface="Times New Roman" panose="02020603050405020304" pitchFamily="18" charset="0"/>
                  <a:cs typeface="Times New Roman" panose="02020603050405020304" pitchFamily="18" charset="0"/>
                </a:rPr>
                <a:t>Threshold</a:t>
              </a:r>
            </a:p>
          </p:txBody>
        </p:sp>
        <p:sp>
          <p:nvSpPr>
            <p:cNvPr id="164" name="Rectangle: Rounded Corners 163">
              <a:extLst>
                <a:ext uri="{FF2B5EF4-FFF2-40B4-BE49-F238E27FC236}">
                  <a16:creationId xmlns:a16="http://schemas.microsoft.com/office/drawing/2014/main" id="{967224E1-9A0D-48E5-18F8-9A4158B82F16}"/>
                </a:ext>
              </a:extLst>
            </p:cNvPr>
            <p:cNvSpPr/>
            <p:nvPr/>
          </p:nvSpPr>
          <p:spPr>
            <a:xfrm>
              <a:off x="3229679" y="4852776"/>
              <a:ext cx="878602" cy="366323"/>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3507A"/>
                  </a:solidFill>
                  <a:latin typeface="Times New Roman" panose="02020603050405020304" pitchFamily="18" charset="0"/>
                  <a:cs typeface="Times New Roman" panose="02020603050405020304" pitchFamily="18" charset="0"/>
                </a:rPr>
                <a:t>Duration</a:t>
              </a:r>
            </a:p>
          </p:txBody>
        </p:sp>
        <p:sp>
          <p:nvSpPr>
            <p:cNvPr id="165" name="Arrow: Down 164">
              <a:extLst>
                <a:ext uri="{FF2B5EF4-FFF2-40B4-BE49-F238E27FC236}">
                  <a16:creationId xmlns:a16="http://schemas.microsoft.com/office/drawing/2014/main" id="{2EF90647-0D18-6713-CB6B-41E6AB926234}"/>
                </a:ext>
              </a:extLst>
            </p:cNvPr>
            <p:cNvSpPr/>
            <p:nvPr/>
          </p:nvSpPr>
          <p:spPr>
            <a:xfrm>
              <a:off x="2255433" y="4137818"/>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6" name="Rectangle: Rounded Corners 165">
              <a:extLst>
                <a:ext uri="{FF2B5EF4-FFF2-40B4-BE49-F238E27FC236}">
                  <a16:creationId xmlns:a16="http://schemas.microsoft.com/office/drawing/2014/main" id="{896EE56B-7CCE-B233-63A7-1DABA7CE0B8A}"/>
                </a:ext>
              </a:extLst>
            </p:cNvPr>
            <p:cNvSpPr/>
            <p:nvPr/>
          </p:nvSpPr>
          <p:spPr>
            <a:xfrm>
              <a:off x="395991" y="4763899"/>
              <a:ext cx="972380" cy="1531439"/>
            </a:xfrm>
            <a:prstGeom prst="roundRect">
              <a:avLst>
                <a:gd name="adj" fmla="val 4779"/>
              </a:avLst>
            </a:prstGeom>
            <a:noFill/>
            <a:ln>
              <a:solidFill>
                <a:srgbClr val="ADB9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Rounded Corners 166">
              <a:extLst>
                <a:ext uri="{FF2B5EF4-FFF2-40B4-BE49-F238E27FC236}">
                  <a16:creationId xmlns:a16="http://schemas.microsoft.com/office/drawing/2014/main" id="{6E168260-8949-E897-ACDB-404426CE6319}"/>
                </a:ext>
              </a:extLst>
            </p:cNvPr>
            <p:cNvSpPr/>
            <p:nvPr/>
          </p:nvSpPr>
          <p:spPr>
            <a:xfrm>
              <a:off x="1445676" y="4763899"/>
              <a:ext cx="2696024" cy="1531439"/>
            </a:xfrm>
            <a:prstGeom prst="roundRect">
              <a:avLst>
                <a:gd name="adj" fmla="val 4779"/>
              </a:avLst>
            </a:prstGeom>
            <a:noFill/>
            <a:ln>
              <a:solidFill>
                <a:srgbClr val="ADB9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2D856A48-5395-9F69-1D78-26AF80FE9A04}"/>
              </a:ext>
            </a:extLst>
          </p:cNvPr>
          <p:cNvGrpSpPr/>
          <p:nvPr/>
        </p:nvGrpSpPr>
        <p:grpSpPr>
          <a:xfrm>
            <a:off x="4282665" y="1011696"/>
            <a:ext cx="7607122" cy="2516375"/>
            <a:chOff x="4282665" y="1011696"/>
            <a:chExt cx="7607122" cy="2516375"/>
          </a:xfrm>
        </p:grpSpPr>
        <p:sp>
          <p:nvSpPr>
            <p:cNvPr id="66" name="Rectangle: Rounded Corners 137">
              <a:extLst>
                <a:ext uri="{FF2B5EF4-FFF2-40B4-BE49-F238E27FC236}">
                  <a16:creationId xmlns:a16="http://schemas.microsoft.com/office/drawing/2014/main" id="{81B20185-E913-F8AA-3B29-628D1E6C8847}"/>
                </a:ext>
              </a:extLst>
            </p:cNvPr>
            <p:cNvSpPr/>
            <p:nvPr/>
          </p:nvSpPr>
          <p:spPr>
            <a:xfrm>
              <a:off x="4767190" y="2528544"/>
              <a:ext cx="92877" cy="104894"/>
            </a:xfrm>
            <a:prstGeom prst="roundRect">
              <a:avLst>
                <a:gd name="adj" fmla="val 10712"/>
              </a:avLst>
            </a:prstGeom>
            <a:solidFill>
              <a:schemeClr val="bg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137">
              <a:extLst>
                <a:ext uri="{FF2B5EF4-FFF2-40B4-BE49-F238E27FC236}">
                  <a16:creationId xmlns:a16="http://schemas.microsoft.com/office/drawing/2014/main" id="{DBD6ABBF-9F80-30A5-7819-B425198D9D5C}"/>
                </a:ext>
              </a:extLst>
            </p:cNvPr>
            <p:cNvSpPr/>
            <p:nvPr/>
          </p:nvSpPr>
          <p:spPr>
            <a:xfrm>
              <a:off x="4767190" y="2837802"/>
              <a:ext cx="92877" cy="104894"/>
            </a:xfrm>
            <a:prstGeom prst="roundRect">
              <a:avLst>
                <a:gd name="adj" fmla="val 10712"/>
              </a:avLst>
            </a:prstGeom>
            <a:solidFill>
              <a:schemeClr val="bg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137">
              <a:extLst>
                <a:ext uri="{FF2B5EF4-FFF2-40B4-BE49-F238E27FC236}">
                  <a16:creationId xmlns:a16="http://schemas.microsoft.com/office/drawing/2014/main" id="{3CD880F5-1FDA-F682-C33F-102FEE8628BF}"/>
                </a:ext>
              </a:extLst>
            </p:cNvPr>
            <p:cNvSpPr/>
            <p:nvPr/>
          </p:nvSpPr>
          <p:spPr>
            <a:xfrm>
              <a:off x="9286300" y="1803295"/>
              <a:ext cx="92877" cy="104894"/>
            </a:xfrm>
            <a:prstGeom prst="roundRect">
              <a:avLst>
                <a:gd name="adj" fmla="val 10712"/>
              </a:avLst>
            </a:prstGeom>
            <a:solidFill>
              <a:schemeClr val="bg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137">
              <a:extLst>
                <a:ext uri="{FF2B5EF4-FFF2-40B4-BE49-F238E27FC236}">
                  <a16:creationId xmlns:a16="http://schemas.microsoft.com/office/drawing/2014/main" id="{E168F6D9-AC97-3FE8-16FD-9042000788E1}"/>
                </a:ext>
              </a:extLst>
            </p:cNvPr>
            <p:cNvSpPr/>
            <p:nvPr/>
          </p:nvSpPr>
          <p:spPr>
            <a:xfrm>
              <a:off x="9286300" y="2098275"/>
              <a:ext cx="92877" cy="104894"/>
            </a:xfrm>
            <a:prstGeom prst="roundRect">
              <a:avLst>
                <a:gd name="adj" fmla="val 10712"/>
              </a:avLst>
            </a:prstGeom>
            <a:solidFill>
              <a:schemeClr val="bg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A98284-EC26-0719-D80C-1BDF3EA3D2E8}"/>
                </a:ext>
              </a:extLst>
            </p:cNvPr>
            <p:cNvSpPr/>
            <p:nvPr/>
          </p:nvSpPr>
          <p:spPr>
            <a:xfrm>
              <a:off x="4282665" y="1011696"/>
              <a:ext cx="760712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A blue and black building&#10;&#10;Description automatically generated">
              <a:extLst>
                <a:ext uri="{FF2B5EF4-FFF2-40B4-BE49-F238E27FC236}">
                  <a16:creationId xmlns:a16="http://schemas.microsoft.com/office/drawing/2014/main" id="{63774CAE-06DC-5933-692C-F851319CAAE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98931" y="1052558"/>
              <a:ext cx="457200" cy="457200"/>
            </a:xfrm>
            <a:prstGeom prst="rect">
              <a:avLst/>
            </a:prstGeom>
          </p:spPr>
        </p:pic>
        <p:sp>
          <p:nvSpPr>
            <p:cNvPr id="46" name="TextBox 45">
              <a:extLst>
                <a:ext uri="{FF2B5EF4-FFF2-40B4-BE49-F238E27FC236}">
                  <a16:creationId xmlns:a16="http://schemas.microsoft.com/office/drawing/2014/main" id="{5E93ADF4-225A-4975-AD7C-501C3CA057B0}"/>
                </a:ext>
              </a:extLst>
            </p:cNvPr>
            <p:cNvSpPr txBox="1"/>
            <p:nvPr/>
          </p:nvSpPr>
          <p:spPr>
            <a:xfrm>
              <a:off x="5387342" y="1081103"/>
              <a:ext cx="4262937" cy="400110"/>
            </a:xfrm>
            <a:prstGeom prst="rect">
              <a:avLst/>
            </a:prstGeom>
            <a:noFill/>
          </p:spPr>
          <p:txBody>
            <a:bodyPr wrap="square">
              <a:spAutoFit/>
            </a:bodyPr>
            <a:lstStyle/>
            <a:p>
              <a:r>
                <a:rPr lang="en-US" sz="2000" dirty="0">
                  <a:solidFill>
                    <a:srgbClr val="43507A"/>
                  </a:solidFill>
                  <a:latin typeface="Times New Roman" panose="02020603050405020304" pitchFamily="18" charset="0"/>
                  <a:cs typeface="Times New Roman" panose="02020603050405020304" pitchFamily="18" charset="0"/>
                </a:rPr>
                <a:t>Stage II – Digital Space Optimization</a:t>
              </a:r>
            </a:p>
          </p:txBody>
        </p:sp>
        <p:pic>
          <p:nvPicPr>
            <p:cNvPr id="60" name="Picture 59" descr="A blue circular arrows in a black background&#10;&#10;Description automatically generated">
              <a:extLst>
                <a:ext uri="{FF2B5EF4-FFF2-40B4-BE49-F238E27FC236}">
                  <a16:creationId xmlns:a16="http://schemas.microsoft.com/office/drawing/2014/main" id="{1AAE2CB1-375D-2369-1C52-02416C12A3C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01501" y="1052558"/>
              <a:ext cx="457200" cy="457200"/>
            </a:xfrm>
            <a:prstGeom prst="rect">
              <a:avLst/>
            </a:prstGeom>
          </p:spPr>
        </p:pic>
        <p:sp>
          <p:nvSpPr>
            <p:cNvPr id="65" name="Rectangle 64">
              <a:extLst>
                <a:ext uri="{FF2B5EF4-FFF2-40B4-BE49-F238E27FC236}">
                  <a16:creationId xmlns:a16="http://schemas.microsoft.com/office/drawing/2014/main" id="{4F07EF1C-96F2-40CB-4D73-8A707073F34D}"/>
                </a:ext>
              </a:extLst>
            </p:cNvPr>
            <p:cNvSpPr/>
            <p:nvPr/>
          </p:nvSpPr>
          <p:spPr>
            <a:xfrm>
              <a:off x="4282666" y="1617039"/>
              <a:ext cx="7607120" cy="1911032"/>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137">
              <a:extLst>
                <a:ext uri="{FF2B5EF4-FFF2-40B4-BE49-F238E27FC236}">
                  <a16:creationId xmlns:a16="http://schemas.microsoft.com/office/drawing/2014/main" id="{EA632C78-902B-BD21-566A-E3B014211286}"/>
                </a:ext>
              </a:extLst>
            </p:cNvPr>
            <p:cNvSpPr/>
            <p:nvPr/>
          </p:nvSpPr>
          <p:spPr>
            <a:xfrm>
              <a:off x="4774307" y="1702177"/>
              <a:ext cx="1749526" cy="568470"/>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lue and black building&#10;&#10;Description automatically generated">
              <a:extLst>
                <a:ext uri="{FF2B5EF4-FFF2-40B4-BE49-F238E27FC236}">
                  <a16:creationId xmlns:a16="http://schemas.microsoft.com/office/drawing/2014/main" id="{8792F077-12CC-C7FE-F7F6-1DDE1342AE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8369" y="1803532"/>
              <a:ext cx="365760" cy="365760"/>
            </a:xfrm>
            <a:prstGeom prst="rect">
              <a:avLst/>
            </a:prstGeom>
          </p:spPr>
        </p:pic>
        <p:sp>
          <p:nvSpPr>
            <p:cNvPr id="31" name="Rectangle 30">
              <a:extLst>
                <a:ext uri="{FF2B5EF4-FFF2-40B4-BE49-F238E27FC236}">
                  <a16:creationId xmlns:a16="http://schemas.microsoft.com/office/drawing/2014/main" id="{A18C41F2-B853-600F-F70F-5955AE26C021}"/>
                </a:ext>
              </a:extLst>
            </p:cNvPr>
            <p:cNvSpPr/>
            <p:nvPr/>
          </p:nvSpPr>
          <p:spPr>
            <a:xfrm>
              <a:off x="5319849" y="1757812"/>
              <a:ext cx="120398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Digital Space Response</a:t>
              </a:r>
            </a:p>
          </p:txBody>
        </p:sp>
        <p:sp>
          <p:nvSpPr>
            <p:cNvPr id="35" name="Rectangle: Rounded Corners 137">
              <a:extLst>
                <a:ext uri="{FF2B5EF4-FFF2-40B4-BE49-F238E27FC236}">
                  <a16:creationId xmlns:a16="http://schemas.microsoft.com/office/drawing/2014/main" id="{C20F2725-2978-EC23-834C-1588FAD17574}"/>
                </a:ext>
              </a:extLst>
            </p:cNvPr>
            <p:cNvSpPr/>
            <p:nvPr/>
          </p:nvSpPr>
          <p:spPr>
            <a:xfrm>
              <a:off x="9301864" y="1702177"/>
              <a:ext cx="1923515" cy="568470"/>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blue line with a black background&#10;&#10;Description automatically generated">
              <a:extLst>
                <a:ext uri="{FF2B5EF4-FFF2-40B4-BE49-F238E27FC236}">
                  <a16:creationId xmlns:a16="http://schemas.microsoft.com/office/drawing/2014/main" id="{8A03166D-D87C-548F-03BC-2CCA3DA349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460832" y="1757812"/>
              <a:ext cx="457454" cy="457200"/>
            </a:xfrm>
            <a:prstGeom prst="rect">
              <a:avLst/>
            </a:prstGeom>
          </p:spPr>
        </p:pic>
        <p:sp>
          <p:nvSpPr>
            <p:cNvPr id="42" name="Rectangle 41">
              <a:extLst>
                <a:ext uri="{FF2B5EF4-FFF2-40B4-BE49-F238E27FC236}">
                  <a16:creationId xmlns:a16="http://schemas.microsoft.com/office/drawing/2014/main" id="{8AE4A822-9893-18E9-CA86-9EDAEE1BB5C8}"/>
                </a:ext>
              </a:extLst>
            </p:cNvPr>
            <p:cNvSpPr/>
            <p:nvPr/>
          </p:nvSpPr>
          <p:spPr>
            <a:xfrm>
              <a:off x="9834778" y="1756928"/>
              <a:ext cx="1552755"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3507A"/>
                  </a:solidFill>
                  <a:latin typeface="Times New Roman" panose="02020603050405020304" pitchFamily="18" charset="0"/>
                  <a:cs typeface="Times New Roman" panose="02020603050405020304" pitchFamily="18" charset="0"/>
                </a:rPr>
                <a:t>Triggering Mechanism</a:t>
              </a:r>
            </a:p>
          </p:txBody>
        </p:sp>
        <p:sp>
          <p:nvSpPr>
            <p:cNvPr id="43" name="Rectangle: Rounded Corners 137">
              <a:extLst>
                <a:ext uri="{FF2B5EF4-FFF2-40B4-BE49-F238E27FC236}">
                  <a16:creationId xmlns:a16="http://schemas.microsoft.com/office/drawing/2014/main" id="{9154A2DA-1576-7D4A-4013-CB2DA975156E}"/>
                </a:ext>
              </a:extLst>
            </p:cNvPr>
            <p:cNvSpPr/>
            <p:nvPr/>
          </p:nvSpPr>
          <p:spPr>
            <a:xfrm>
              <a:off x="8359736" y="2880889"/>
              <a:ext cx="2884356" cy="568470"/>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A blue circle with a graph in the middle&#10;&#10;Description automatically generated">
              <a:extLst>
                <a:ext uri="{FF2B5EF4-FFF2-40B4-BE49-F238E27FC236}">
                  <a16:creationId xmlns:a16="http://schemas.microsoft.com/office/drawing/2014/main" id="{99AF2AE7-6382-B3AB-E9B5-4ED1880B8A9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410329" y="2935640"/>
              <a:ext cx="457200" cy="457200"/>
            </a:xfrm>
            <a:prstGeom prst="rect">
              <a:avLst/>
            </a:prstGeom>
          </p:spPr>
        </p:pic>
        <p:sp>
          <p:nvSpPr>
            <p:cNvPr id="48" name="Arrow: Down 151">
              <a:extLst>
                <a:ext uri="{FF2B5EF4-FFF2-40B4-BE49-F238E27FC236}">
                  <a16:creationId xmlns:a16="http://schemas.microsoft.com/office/drawing/2014/main" id="{271A8083-E5DC-4C9B-A204-249711777DD7}"/>
                </a:ext>
              </a:extLst>
            </p:cNvPr>
            <p:cNvSpPr/>
            <p:nvPr/>
          </p:nvSpPr>
          <p:spPr>
            <a:xfrm rot="5400000">
              <a:off x="9168691" y="3057094"/>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3E7EC8E-D1C5-32A0-7F5A-4911254CAACC}"/>
                    </a:ext>
                  </a:extLst>
                </p:cNvPr>
                <p:cNvSpPr txBox="1"/>
                <p:nvPr/>
              </p:nvSpPr>
              <p:spPr>
                <a:xfrm>
                  <a:off x="8777901" y="2946043"/>
                  <a:ext cx="549410" cy="3944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43507A"/>
                                </a:solidFill>
                                <a:latin typeface="Cambria Math" panose="02040503050406030204" pitchFamily="18" charset="0"/>
                                <a:cs typeface="Times New Roman" panose="02020603050405020304" pitchFamily="18" charset="0"/>
                              </a:rPr>
                            </m:ctrlPr>
                          </m:sSubPr>
                          <m:e>
                            <m:r>
                              <a:rPr lang="en-US" altLang="zh-CN" b="1" i="1" smtClean="0">
                                <a:solidFill>
                                  <a:srgbClr val="43507A"/>
                                </a:solidFill>
                                <a:latin typeface="Cambria Math" panose="02040503050406030204" pitchFamily="18" charset="0"/>
                                <a:cs typeface="Times New Roman" panose="02020603050405020304" pitchFamily="18" charset="0"/>
                              </a:rPr>
                              <m:t>𝑭</m:t>
                            </m:r>
                          </m:e>
                          <m:sub>
                            <m:r>
                              <a:rPr lang="zh-CN" altLang="en-US" b="1" i="1" smtClean="0">
                                <a:solidFill>
                                  <a:srgbClr val="43507A"/>
                                </a:solidFill>
                                <a:latin typeface="Cambria Math" panose="02040503050406030204" pitchFamily="18" charset="0"/>
                                <a:cs typeface="Times New Roman" panose="02020603050405020304" pitchFamily="18" charset="0"/>
                              </a:rPr>
                              <m:t>𝜷</m:t>
                            </m:r>
                          </m:sub>
                        </m:sSub>
                      </m:oMath>
                    </m:oMathPara>
                  </a14:m>
                  <a:endParaRPr lang="en-US" dirty="0"/>
                </a:p>
              </p:txBody>
            </p:sp>
          </mc:Choice>
          <mc:Fallback xmlns="">
            <p:sp>
              <p:nvSpPr>
                <p:cNvPr id="51" name="TextBox 50">
                  <a:extLst>
                    <a:ext uri="{FF2B5EF4-FFF2-40B4-BE49-F238E27FC236}">
                      <a16:creationId xmlns:a16="http://schemas.microsoft.com/office/drawing/2014/main" id="{83E7EC8E-D1C5-32A0-7F5A-4911254CAACC}"/>
                    </a:ext>
                  </a:extLst>
                </p:cNvPr>
                <p:cNvSpPr txBox="1">
                  <a:spLocks noRot="1" noChangeAspect="1" noMove="1" noResize="1" noEditPoints="1" noAdjustHandles="1" noChangeArrowheads="1" noChangeShapeType="1" noTextEdit="1"/>
                </p:cNvSpPr>
                <p:nvPr/>
              </p:nvSpPr>
              <p:spPr>
                <a:xfrm>
                  <a:off x="8777901" y="2946043"/>
                  <a:ext cx="549410" cy="394403"/>
                </a:xfrm>
                <a:prstGeom prst="rect">
                  <a:avLst/>
                </a:prstGeom>
                <a:blipFill>
                  <a:blip r:embed="rId17"/>
                  <a:stretch>
                    <a:fillRect b="-6061"/>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C862C64-5E9C-4D2D-572A-F5731DE92FCB}"/>
                </a:ext>
              </a:extLst>
            </p:cNvPr>
            <p:cNvSpPr/>
            <p:nvPr/>
          </p:nvSpPr>
          <p:spPr>
            <a:xfrm>
              <a:off x="10290617" y="2935640"/>
              <a:ext cx="94435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TP/FP/FN</a:t>
              </a:r>
            </a:p>
          </p:txBody>
        </p:sp>
        <p:sp>
          <p:nvSpPr>
            <p:cNvPr id="53" name="Arrow: Down 151">
              <a:extLst>
                <a:ext uri="{FF2B5EF4-FFF2-40B4-BE49-F238E27FC236}">
                  <a16:creationId xmlns:a16="http://schemas.microsoft.com/office/drawing/2014/main" id="{B6B447F8-541F-31FA-7992-33C7E91915C1}"/>
                </a:ext>
              </a:extLst>
            </p:cNvPr>
            <p:cNvSpPr/>
            <p:nvPr/>
          </p:nvSpPr>
          <p:spPr>
            <a:xfrm rot="5400000">
              <a:off x="10093991" y="3071362"/>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4" name="Rectangle: Rounded Corners 137">
              <a:extLst>
                <a:ext uri="{FF2B5EF4-FFF2-40B4-BE49-F238E27FC236}">
                  <a16:creationId xmlns:a16="http://schemas.microsoft.com/office/drawing/2014/main" id="{B69ACFD7-8423-3C0A-3009-166A45ACEA1E}"/>
                </a:ext>
              </a:extLst>
            </p:cNvPr>
            <p:cNvSpPr/>
            <p:nvPr/>
          </p:nvSpPr>
          <p:spPr>
            <a:xfrm>
              <a:off x="4771284" y="2337066"/>
              <a:ext cx="3128670" cy="779850"/>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olorful graph on a black background&#10;&#10;Description automatically generated">
              <a:extLst>
                <a:ext uri="{FF2B5EF4-FFF2-40B4-BE49-F238E27FC236}">
                  <a16:creationId xmlns:a16="http://schemas.microsoft.com/office/drawing/2014/main" id="{69719EB4-0BC1-37D2-4383-B44CB5040D5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7532" t="35402" r="24340" b="31684"/>
            <a:stretch/>
          </p:blipFill>
          <p:spPr>
            <a:xfrm>
              <a:off x="6466783" y="2356552"/>
              <a:ext cx="1389601" cy="740877"/>
            </a:xfrm>
            <a:prstGeom prst="rect">
              <a:avLst/>
            </a:prstGeom>
          </p:spPr>
        </p:pic>
        <p:pic>
          <p:nvPicPr>
            <p:cNvPr id="55" name="Picture 54" descr="A blue circular arrows in a black background&#10;&#10;Description automatically generated">
              <a:extLst>
                <a:ext uri="{FF2B5EF4-FFF2-40B4-BE49-F238E27FC236}">
                  <a16:creationId xmlns:a16="http://schemas.microsoft.com/office/drawing/2014/main" id="{5A9E60BE-033D-1FB6-CA51-4807E24B5B1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62649" y="2498390"/>
              <a:ext cx="457200" cy="457200"/>
            </a:xfrm>
            <a:prstGeom prst="rect">
              <a:avLst/>
            </a:prstGeom>
          </p:spPr>
        </p:pic>
        <p:sp>
          <p:nvSpPr>
            <p:cNvPr id="57" name="Rectangle 56">
              <a:extLst>
                <a:ext uri="{FF2B5EF4-FFF2-40B4-BE49-F238E27FC236}">
                  <a16:creationId xmlns:a16="http://schemas.microsoft.com/office/drawing/2014/main" id="{859C0A19-13C6-436C-17D2-1539B744AE10}"/>
                </a:ext>
              </a:extLst>
            </p:cNvPr>
            <p:cNvSpPr/>
            <p:nvPr/>
          </p:nvSpPr>
          <p:spPr>
            <a:xfrm>
              <a:off x="5274046" y="2361358"/>
              <a:ext cx="1393751" cy="7408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Bayesian Optimization</a:t>
              </a:r>
            </a:p>
            <a:p>
              <a:r>
                <a:rPr lang="en-US" sz="1400" dirty="0">
                  <a:solidFill>
                    <a:srgbClr val="43507A"/>
                  </a:solidFill>
                  <a:latin typeface="Times New Roman" panose="02020603050405020304" pitchFamily="18" charset="0"/>
                  <a:cs typeface="Times New Roman" panose="02020603050405020304" pitchFamily="18" charset="0"/>
                </a:rPr>
                <a:t>(Preliminary)</a:t>
              </a:r>
            </a:p>
          </p:txBody>
        </p:sp>
        <p:cxnSp>
          <p:nvCxnSpPr>
            <p:cNvPr id="58" name="Connector: Elbow 60">
              <a:extLst>
                <a:ext uri="{FF2B5EF4-FFF2-40B4-BE49-F238E27FC236}">
                  <a16:creationId xmlns:a16="http://schemas.microsoft.com/office/drawing/2014/main" id="{167365CB-9B6B-8D97-783D-0FD57A0068F8}"/>
                </a:ext>
              </a:extLst>
            </p:cNvPr>
            <p:cNvCxnSpPr>
              <a:cxnSpLocks/>
              <a:stCxn id="28" idx="1"/>
              <a:endCxn id="66" idx="1"/>
            </p:cNvCxnSpPr>
            <p:nvPr/>
          </p:nvCxnSpPr>
          <p:spPr>
            <a:xfrm rot="10800000" flipV="1">
              <a:off x="4767191" y="1986411"/>
              <a:ext cx="7117" cy="594579"/>
            </a:xfrm>
            <a:prstGeom prst="bentConnector3">
              <a:avLst>
                <a:gd name="adj1" fmla="val 3312028"/>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60">
              <a:extLst>
                <a:ext uri="{FF2B5EF4-FFF2-40B4-BE49-F238E27FC236}">
                  <a16:creationId xmlns:a16="http://schemas.microsoft.com/office/drawing/2014/main" id="{9F6442BE-E2EE-8600-DCF9-7C89F0E05134}"/>
                </a:ext>
              </a:extLst>
            </p:cNvPr>
            <p:cNvCxnSpPr>
              <a:cxnSpLocks/>
              <a:stCxn id="43" idx="1"/>
              <a:endCxn id="70" idx="1"/>
            </p:cNvCxnSpPr>
            <p:nvPr/>
          </p:nvCxnSpPr>
          <p:spPr>
            <a:xfrm rot="10800000">
              <a:off x="4767190" y="2890250"/>
              <a:ext cx="3592546" cy="274875"/>
            </a:xfrm>
            <a:prstGeom prst="bentConnector3">
              <a:avLst>
                <a:gd name="adj1" fmla="val 106363"/>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60">
              <a:extLst>
                <a:ext uri="{FF2B5EF4-FFF2-40B4-BE49-F238E27FC236}">
                  <a16:creationId xmlns:a16="http://schemas.microsoft.com/office/drawing/2014/main" id="{369A2C28-5343-B663-0FCF-5E0916AAE999}"/>
                </a:ext>
              </a:extLst>
            </p:cNvPr>
            <p:cNvCxnSpPr>
              <a:cxnSpLocks/>
              <a:stCxn id="54" idx="3"/>
              <a:endCxn id="72" idx="1"/>
            </p:cNvCxnSpPr>
            <p:nvPr/>
          </p:nvCxnSpPr>
          <p:spPr>
            <a:xfrm flipV="1">
              <a:off x="7899954" y="2150722"/>
              <a:ext cx="1386346" cy="576269"/>
            </a:xfrm>
            <a:prstGeom prst="bentConnector3">
              <a:avLst>
                <a:gd name="adj1" fmla="val 66813"/>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60">
              <a:extLst>
                <a:ext uri="{FF2B5EF4-FFF2-40B4-BE49-F238E27FC236}">
                  <a16:creationId xmlns:a16="http://schemas.microsoft.com/office/drawing/2014/main" id="{C0F8EFDE-A784-AAA3-9F3B-59818AD14D18}"/>
                </a:ext>
              </a:extLst>
            </p:cNvPr>
            <p:cNvCxnSpPr>
              <a:cxnSpLocks/>
              <a:stCxn id="28" idx="3"/>
              <a:endCxn id="71" idx="1"/>
            </p:cNvCxnSpPr>
            <p:nvPr/>
          </p:nvCxnSpPr>
          <p:spPr>
            <a:xfrm flipV="1">
              <a:off x="6523833" y="1855742"/>
              <a:ext cx="2762467" cy="130670"/>
            </a:xfrm>
            <a:prstGeom prst="bentConnector3">
              <a:avLst>
                <a:gd name="adj1" fmla="val 50000"/>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60">
              <a:extLst>
                <a:ext uri="{FF2B5EF4-FFF2-40B4-BE49-F238E27FC236}">
                  <a16:creationId xmlns:a16="http://schemas.microsoft.com/office/drawing/2014/main" id="{32717F9C-5484-8BBD-CD9F-00DC98B1DCE0}"/>
                </a:ext>
              </a:extLst>
            </p:cNvPr>
            <p:cNvCxnSpPr>
              <a:cxnSpLocks/>
              <a:stCxn id="35" idx="3"/>
              <a:endCxn id="43" idx="3"/>
            </p:cNvCxnSpPr>
            <p:nvPr/>
          </p:nvCxnSpPr>
          <p:spPr>
            <a:xfrm>
              <a:off x="11225379" y="1986412"/>
              <a:ext cx="18713" cy="1178712"/>
            </a:xfrm>
            <a:prstGeom prst="bentConnector3">
              <a:avLst>
                <a:gd name="adj1" fmla="val 1321611"/>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48C4DE59-9FAD-E470-2567-158D03190B74}"/>
                </a:ext>
              </a:extLst>
            </p:cNvPr>
            <p:cNvSpPr/>
            <p:nvPr/>
          </p:nvSpPr>
          <p:spPr>
            <a:xfrm>
              <a:off x="9364651" y="2865562"/>
              <a:ext cx="849684" cy="290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Precision</a:t>
              </a:r>
            </a:p>
          </p:txBody>
        </p:sp>
        <p:sp>
          <p:nvSpPr>
            <p:cNvPr id="174" name="Rectangle 173">
              <a:extLst>
                <a:ext uri="{FF2B5EF4-FFF2-40B4-BE49-F238E27FC236}">
                  <a16:creationId xmlns:a16="http://schemas.microsoft.com/office/drawing/2014/main" id="{02CA7FB8-86AB-1508-C77E-9982193FB7F2}"/>
                </a:ext>
              </a:extLst>
            </p:cNvPr>
            <p:cNvSpPr/>
            <p:nvPr/>
          </p:nvSpPr>
          <p:spPr>
            <a:xfrm>
              <a:off x="9370779" y="3155724"/>
              <a:ext cx="849684" cy="290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Recall</a:t>
              </a:r>
            </a:p>
          </p:txBody>
        </p:sp>
        <p:sp>
          <p:nvSpPr>
            <p:cNvPr id="177" name="TextBox 176">
              <a:extLst>
                <a:ext uri="{FF2B5EF4-FFF2-40B4-BE49-F238E27FC236}">
                  <a16:creationId xmlns:a16="http://schemas.microsoft.com/office/drawing/2014/main" id="{428F3E0C-76DC-51CC-1550-77F104564EA5}"/>
                </a:ext>
              </a:extLst>
            </p:cNvPr>
            <p:cNvSpPr txBox="1"/>
            <p:nvPr/>
          </p:nvSpPr>
          <p:spPr>
            <a:xfrm>
              <a:off x="4367622" y="1721777"/>
              <a:ext cx="528217"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ref</a:t>
              </a:r>
            </a:p>
          </p:txBody>
        </p:sp>
        <p:sp>
          <p:nvSpPr>
            <p:cNvPr id="178" name="TextBox 177">
              <a:extLst>
                <a:ext uri="{FF2B5EF4-FFF2-40B4-BE49-F238E27FC236}">
                  <a16:creationId xmlns:a16="http://schemas.microsoft.com/office/drawing/2014/main" id="{72C4FA04-E9CE-3E49-05D8-275466366157}"/>
                </a:ext>
              </a:extLst>
            </p:cNvPr>
            <p:cNvSpPr txBox="1"/>
            <p:nvPr/>
          </p:nvSpPr>
          <p:spPr>
            <a:xfrm>
              <a:off x="4370778" y="3149371"/>
              <a:ext cx="749931"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F-beta</a:t>
              </a:r>
            </a:p>
          </p:txBody>
        </p:sp>
        <p:sp>
          <p:nvSpPr>
            <p:cNvPr id="179" name="TextBox 178">
              <a:extLst>
                <a:ext uri="{FF2B5EF4-FFF2-40B4-BE49-F238E27FC236}">
                  <a16:creationId xmlns:a16="http://schemas.microsoft.com/office/drawing/2014/main" id="{5FAE6229-A5E8-1A05-FB93-923299C2AD92}"/>
                </a:ext>
              </a:extLst>
            </p:cNvPr>
            <p:cNvSpPr txBox="1"/>
            <p:nvPr/>
          </p:nvSpPr>
          <p:spPr>
            <a:xfrm>
              <a:off x="6627945" y="1703333"/>
              <a:ext cx="937142"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response</a:t>
              </a:r>
            </a:p>
          </p:txBody>
        </p:sp>
        <p:sp>
          <p:nvSpPr>
            <p:cNvPr id="180" name="TextBox 179">
              <a:extLst>
                <a:ext uri="{FF2B5EF4-FFF2-40B4-BE49-F238E27FC236}">
                  <a16:creationId xmlns:a16="http://schemas.microsoft.com/office/drawing/2014/main" id="{FE385F60-9FED-4656-7493-235A1E424D44}"/>
                </a:ext>
              </a:extLst>
            </p:cNvPr>
            <p:cNvSpPr txBox="1"/>
            <p:nvPr/>
          </p:nvSpPr>
          <p:spPr>
            <a:xfrm>
              <a:off x="7797544" y="2425934"/>
              <a:ext cx="1106176" cy="307777"/>
            </a:xfrm>
            <a:prstGeom prst="rect">
              <a:avLst/>
            </a:prstGeom>
            <a:noFill/>
          </p:spPr>
          <p:txBody>
            <a:bodyPr wrap="square" rtlCol="0">
              <a:spAutoFit/>
            </a:bodyPr>
            <a:lstStyle/>
            <a:p>
              <a:pPr algn="ctr"/>
              <a:r>
                <a:rPr lang="en-US" altLang="zh-CN" sz="1400" dirty="0">
                  <a:solidFill>
                    <a:srgbClr val="43507A"/>
                  </a:solidFill>
                  <a:latin typeface="Times New Roman" panose="02020603050405020304" pitchFamily="18" charset="0"/>
                  <a:cs typeface="Times New Roman" panose="02020603050405020304" pitchFamily="18" charset="0"/>
                </a:rPr>
                <a:t>parameters</a:t>
              </a:r>
              <a:endParaRPr lang="en-US" sz="1400" dirty="0">
                <a:solidFill>
                  <a:srgbClr val="43507A"/>
                </a:solidFill>
                <a:latin typeface="Times New Roman" panose="02020603050405020304" pitchFamily="18" charset="0"/>
                <a:cs typeface="Times New Roman" panose="02020603050405020304" pitchFamily="18" charset="0"/>
              </a:endParaRPr>
            </a:p>
          </p:txBody>
        </p:sp>
      </p:grpSp>
      <p:grpSp>
        <p:nvGrpSpPr>
          <p:cNvPr id="190" name="Group 189">
            <a:extLst>
              <a:ext uri="{FF2B5EF4-FFF2-40B4-BE49-F238E27FC236}">
                <a16:creationId xmlns:a16="http://schemas.microsoft.com/office/drawing/2014/main" id="{B0552489-7BEE-B14F-6E55-CF6D14C8349A}"/>
              </a:ext>
            </a:extLst>
          </p:cNvPr>
          <p:cNvGrpSpPr/>
          <p:nvPr/>
        </p:nvGrpSpPr>
        <p:grpSpPr>
          <a:xfrm>
            <a:off x="4282664" y="3621546"/>
            <a:ext cx="7607119" cy="2737094"/>
            <a:chOff x="4282664" y="3621546"/>
            <a:chExt cx="7607119" cy="2737094"/>
          </a:xfrm>
        </p:grpSpPr>
        <p:sp>
          <p:nvSpPr>
            <p:cNvPr id="120" name="Rectangle: Rounded Corners 137">
              <a:extLst>
                <a:ext uri="{FF2B5EF4-FFF2-40B4-BE49-F238E27FC236}">
                  <a16:creationId xmlns:a16="http://schemas.microsoft.com/office/drawing/2014/main" id="{A63F3B2C-FE54-8A07-28C4-0331569D1D75}"/>
                </a:ext>
              </a:extLst>
            </p:cNvPr>
            <p:cNvSpPr/>
            <p:nvPr/>
          </p:nvSpPr>
          <p:spPr>
            <a:xfrm>
              <a:off x="4774307" y="5218691"/>
              <a:ext cx="92877" cy="104894"/>
            </a:xfrm>
            <a:prstGeom prst="roundRect">
              <a:avLst>
                <a:gd name="adj" fmla="val 10712"/>
              </a:avLst>
            </a:prstGeom>
            <a:solidFill>
              <a:schemeClr val="bg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37">
              <a:extLst>
                <a:ext uri="{FF2B5EF4-FFF2-40B4-BE49-F238E27FC236}">
                  <a16:creationId xmlns:a16="http://schemas.microsoft.com/office/drawing/2014/main" id="{C85A3F62-486A-CD33-A011-7ECE8747AD0D}"/>
                </a:ext>
              </a:extLst>
            </p:cNvPr>
            <p:cNvSpPr/>
            <p:nvPr/>
          </p:nvSpPr>
          <p:spPr>
            <a:xfrm>
              <a:off x="4774307" y="5527949"/>
              <a:ext cx="92877" cy="104894"/>
            </a:xfrm>
            <a:prstGeom prst="roundRect">
              <a:avLst>
                <a:gd name="adj" fmla="val 10712"/>
              </a:avLst>
            </a:prstGeom>
            <a:solidFill>
              <a:schemeClr val="bg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37">
              <a:extLst>
                <a:ext uri="{FF2B5EF4-FFF2-40B4-BE49-F238E27FC236}">
                  <a16:creationId xmlns:a16="http://schemas.microsoft.com/office/drawing/2014/main" id="{757390F9-AEA5-E787-DFF0-8993B3CDC8DA}"/>
                </a:ext>
              </a:extLst>
            </p:cNvPr>
            <p:cNvSpPr/>
            <p:nvPr/>
          </p:nvSpPr>
          <p:spPr>
            <a:xfrm>
              <a:off x="9293417" y="4493442"/>
              <a:ext cx="92877" cy="104894"/>
            </a:xfrm>
            <a:prstGeom prst="roundRect">
              <a:avLst>
                <a:gd name="adj" fmla="val 10712"/>
              </a:avLst>
            </a:prstGeom>
            <a:solidFill>
              <a:schemeClr val="bg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37">
              <a:extLst>
                <a:ext uri="{FF2B5EF4-FFF2-40B4-BE49-F238E27FC236}">
                  <a16:creationId xmlns:a16="http://schemas.microsoft.com/office/drawing/2014/main" id="{F46A979E-9C06-CBB5-787A-D8CC0F7DB6CE}"/>
                </a:ext>
              </a:extLst>
            </p:cNvPr>
            <p:cNvSpPr/>
            <p:nvPr/>
          </p:nvSpPr>
          <p:spPr>
            <a:xfrm>
              <a:off x="9293417" y="4788422"/>
              <a:ext cx="92877" cy="104894"/>
            </a:xfrm>
            <a:prstGeom prst="roundRect">
              <a:avLst>
                <a:gd name="adj" fmla="val 10712"/>
              </a:avLst>
            </a:prstGeom>
            <a:solidFill>
              <a:schemeClr val="bg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FC8290E-3FB7-A4A7-40BA-448B94F58033}"/>
                </a:ext>
              </a:extLst>
            </p:cNvPr>
            <p:cNvSpPr/>
            <p:nvPr/>
          </p:nvSpPr>
          <p:spPr>
            <a:xfrm>
              <a:off x="4282664" y="3621546"/>
              <a:ext cx="7607119"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descr="A blue building with black background&#10;&#10;Description automatically generated">
              <a:extLst>
                <a:ext uri="{FF2B5EF4-FFF2-40B4-BE49-F238E27FC236}">
                  <a16:creationId xmlns:a16="http://schemas.microsoft.com/office/drawing/2014/main" id="{EA0F1A76-CF05-BCEE-CFCF-FD3D36354B2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98931" y="3662408"/>
              <a:ext cx="457200" cy="457200"/>
            </a:xfrm>
            <a:prstGeom prst="rect">
              <a:avLst/>
            </a:prstGeom>
          </p:spPr>
        </p:pic>
        <p:sp>
          <p:nvSpPr>
            <p:cNvPr id="56" name="TextBox 55">
              <a:extLst>
                <a:ext uri="{FF2B5EF4-FFF2-40B4-BE49-F238E27FC236}">
                  <a16:creationId xmlns:a16="http://schemas.microsoft.com/office/drawing/2014/main" id="{2E89BBCA-CA28-C1AD-BE47-3AAC4794F865}"/>
                </a:ext>
              </a:extLst>
            </p:cNvPr>
            <p:cNvSpPr txBox="1"/>
            <p:nvPr/>
          </p:nvSpPr>
          <p:spPr>
            <a:xfrm>
              <a:off x="5425416" y="3690953"/>
              <a:ext cx="4262937" cy="400110"/>
            </a:xfrm>
            <a:prstGeom prst="rect">
              <a:avLst/>
            </a:prstGeom>
            <a:noFill/>
          </p:spPr>
          <p:txBody>
            <a:bodyPr wrap="square">
              <a:spAutoFit/>
            </a:bodyPr>
            <a:lstStyle/>
            <a:p>
              <a:r>
                <a:rPr lang="en-US" sz="2000" dirty="0">
                  <a:solidFill>
                    <a:srgbClr val="43507A"/>
                  </a:solidFill>
                  <a:latin typeface="Times New Roman" panose="02020603050405020304" pitchFamily="18" charset="0"/>
                  <a:cs typeface="Times New Roman" panose="02020603050405020304" pitchFamily="18" charset="0"/>
                </a:rPr>
                <a:t>Stage III – Real World Optimization</a:t>
              </a:r>
            </a:p>
          </p:txBody>
        </p:sp>
        <p:pic>
          <p:nvPicPr>
            <p:cNvPr id="61" name="Picture 60" descr="A blue circular arrows in a black background&#10;&#10;Description automatically generated">
              <a:extLst>
                <a:ext uri="{FF2B5EF4-FFF2-40B4-BE49-F238E27FC236}">
                  <a16:creationId xmlns:a16="http://schemas.microsoft.com/office/drawing/2014/main" id="{FDF51DD6-4D22-611B-68EE-74AFEBFA068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01501" y="3662408"/>
              <a:ext cx="457200" cy="457200"/>
            </a:xfrm>
            <a:prstGeom prst="rect">
              <a:avLst/>
            </a:prstGeom>
          </p:spPr>
        </p:pic>
        <p:sp>
          <p:nvSpPr>
            <p:cNvPr id="68" name="Rectangle 67">
              <a:extLst>
                <a:ext uri="{FF2B5EF4-FFF2-40B4-BE49-F238E27FC236}">
                  <a16:creationId xmlns:a16="http://schemas.microsoft.com/office/drawing/2014/main" id="{230A5FB5-C023-E1E5-2E12-577155B03670}"/>
                </a:ext>
              </a:extLst>
            </p:cNvPr>
            <p:cNvSpPr/>
            <p:nvPr/>
          </p:nvSpPr>
          <p:spPr>
            <a:xfrm>
              <a:off x="4282665" y="4229878"/>
              <a:ext cx="7607118" cy="2128762"/>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37">
              <a:extLst>
                <a:ext uri="{FF2B5EF4-FFF2-40B4-BE49-F238E27FC236}">
                  <a16:creationId xmlns:a16="http://schemas.microsoft.com/office/drawing/2014/main" id="{B47E06AA-27D7-53DC-36FC-52C5AE2E44CC}"/>
                </a:ext>
              </a:extLst>
            </p:cNvPr>
            <p:cNvSpPr/>
            <p:nvPr/>
          </p:nvSpPr>
          <p:spPr>
            <a:xfrm>
              <a:off x="4781423" y="4392324"/>
              <a:ext cx="2884175" cy="568470"/>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descr="A blue and black building&#10;&#10;Description automatically generated">
              <a:extLst>
                <a:ext uri="{FF2B5EF4-FFF2-40B4-BE49-F238E27FC236}">
                  <a16:creationId xmlns:a16="http://schemas.microsoft.com/office/drawing/2014/main" id="{1D44C85B-C6D3-D3B7-C767-88F606AE0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6377" y="4493679"/>
              <a:ext cx="365760" cy="365760"/>
            </a:xfrm>
            <a:prstGeom prst="rect">
              <a:avLst/>
            </a:prstGeom>
          </p:spPr>
        </p:pic>
        <p:sp>
          <p:nvSpPr>
            <p:cNvPr id="104" name="Rectangle 103">
              <a:extLst>
                <a:ext uri="{FF2B5EF4-FFF2-40B4-BE49-F238E27FC236}">
                  <a16:creationId xmlns:a16="http://schemas.microsoft.com/office/drawing/2014/main" id="{5BC2460A-D2A7-9E5B-382A-081DD88C559C}"/>
                </a:ext>
              </a:extLst>
            </p:cNvPr>
            <p:cNvSpPr/>
            <p:nvPr/>
          </p:nvSpPr>
          <p:spPr>
            <a:xfrm>
              <a:off x="5757179" y="4447959"/>
              <a:ext cx="1799705"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Real World &amp; Digital Space Response</a:t>
              </a:r>
            </a:p>
          </p:txBody>
        </p:sp>
        <p:sp>
          <p:nvSpPr>
            <p:cNvPr id="105" name="Rectangle: Rounded Corners 137">
              <a:extLst>
                <a:ext uri="{FF2B5EF4-FFF2-40B4-BE49-F238E27FC236}">
                  <a16:creationId xmlns:a16="http://schemas.microsoft.com/office/drawing/2014/main" id="{47F7002E-2AC7-F61C-84FD-C642859214DE}"/>
                </a:ext>
              </a:extLst>
            </p:cNvPr>
            <p:cNvSpPr/>
            <p:nvPr/>
          </p:nvSpPr>
          <p:spPr>
            <a:xfrm>
              <a:off x="9308981" y="4392324"/>
              <a:ext cx="1923515" cy="568470"/>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descr="A blue line with a black background&#10;&#10;Description automatically generated">
              <a:extLst>
                <a:ext uri="{FF2B5EF4-FFF2-40B4-BE49-F238E27FC236}">
                  <a16:creationId xmlns:a16="http://schemas.microsoft.com/office/drawing/2014/main" id="{14A0B7A2-406F-0E0C-6CFC-74BB55BC0B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467949" y="4447959"/>
              <a:ext cx="457454" cy="457200"/>
            </a:xfrm>
            <a:prstGeom prst="rect">
              <a:avLst/>
            </a:prstGeom>
          </p:spPr>
        </p:pic>
        <p:sp>
          <p:nvSpPr>
            <p:cNvPr id="107" name="Rectangle 106">
              <a:extLst>
                <a:ext uri="{FF2B5EF4-FFF2-40B4-BE49-F238E27FC236}">
                  <a16:creationId xmlns:a16="http://schemas.microsoft.com/office/drawing/2014/main" id="{E25A4DD6-6D54-05B6-B61E-49502E66C2CF}"/>
                </a:ext>
              </a:extLst>
            </p:cNvPr>
            <p:cNvSpPr/>
            <p:nvPr/>
          </p:nvSpPr>
          <p:spPr>
            <a:xfrm>
              <a:off x="9841895" y="4447075"/>
              <a:ext cx="1552755"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3507A"/>
                  </a:solidFill>
                  <a:latin typeface="Times New Roman" panose="02020603050405020304" pitchFamily="18" charset="0"/>
                  <a:cs typeface="Times New Roman" panose="02020603050405020304" pitchFamily="18" charset="0"/>
                </a:rPr>
                <a:t>Triggering Mechanism</a:t>
              </a:r>
            </a:p>
          </p:txBody>
        </p:sp>
        <p:sp>
          <p:nvSpPr>
            <p:cNvPr id="108" name="Rectangle: Rounded Corners 137">
              <a:extLst>
                <a:ext uri="{FF2B5EF4-FFF2-40B4-BE49-F238E27FC236}">
                  <a16:creationId xmlns:a16="http://schemas.microsoft.com/office/drawing/2014/main" id="{D009F897-BE40-2D52-DC00-CF0D8A94326D}"/>
                </a:ext>
              </a:extLst>
            </p:cNvPr>
            <p:cNvSpPr/>
            <p:nvPr/>
          </p:nvSpPr>
          <p:spPr>
            <a:xfrm>
              <a:off x="8366853" y="5527949"/>
              <a:ext cx="2884356" cy="737416"/>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descr="A blue circle with a graph in the middle&#10;&#10;Description automatically generated">
              <a:extLst>
                <a:ext uri="{FF2B5EF4-FFF2-40B4-BE49-F238E27FC236}">
                  <a16:creationId xmlns:a16="http://schemas.microsoft.com/office/drawing/2014/main" id="{D738F9E6-E75C-9FB5-868E-EF2ADA8992A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417446" y="5664125"/>
              <a:ext cx="457200" cy="457200"/>
            </a:xfrm>
            <a:prstGeom prst="rect">
              <a:avLst/>
            </a:prstGeom>
          </p:spPr>
        </p:pic>
        <p:sp>
          <p:nvSpPr>
            <p:cNvPr id="110" name="Arrow: Down 151">
              <a:extLst>
                <a:ext uri="{FF2B5EF4-FFF2-40B4-BE49-F238E27FC236}">
                  <a16:creationId xmlns:a16="http://schemas.microsoft.com/office/drawing/2014/main" id="{FCD33810-23C9-009A-EB71-F2181B47EEFB}"/>
                </a:ext>
              </a:extLst>
            </p:cNvPr>
            <p:cNvSpPr/>
            <p:nvPr/>
          </p:nvSpPr>
          <p:spPr>
            <a:xfrm rot="5400000">
              <a:off x="9175808" y="5793587"/>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12268E0-901E-E9C4-2840-DD15E87464C3}"/>
                    </a:ext>
                  </a:extLst>
                </p:cNvPr>
                <p:cNvSpPr txBox="1"/>
                <p:nvPr/>
              </p:nvSpPr>
              <p:spPr>
                <a:xfrm>
                  <a:off x="8785018" y="5667291"/>
                  <a:ext cx="390371" cy="3944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43507A"/>
                                </a:solidFill>
                                <a:latin typeface="Cambria Math" panose="02040503050406030204" pitchFamily="18" charset="0"/>
                                <a:cs typeface="Times New Roman" panose="02020603050405020304" pitchFamily="18" charset="0"/>
                              </a:rPr>
                            </m:ctrlPr>
                          </m:sSubPr>
                          <m:e>
                            <m:r>
                              <a:rPr lang="en-US" altLang="zh-CN" b="1" i="1" smtClean="0">
                                <a:solidFill>
                                  <a:srgbClr val="43507A"/>
                                </a:solidFill>
                                <a:latin typeface="Cambria Math" panose="02040503050406030204" pitchFamily="18" charset="0"/>
                                <a:cs typeface="Times New Roman" panose="02020603050405020304" pitchFamily="18" charset="0"/>
                              </a:rPr>
                              <m:t>𝑭</m:t>
                            </m:r>
                          </m:e>
                          <m:sub>
                            <m:r>
                              <a:rPr lang="zh-CN" altLang="en-US" b="1" i="1" smtClean="0">
                                <a:solidFill>
                                  <a:srgbClr val="43507A"/>
                                </a:solidFill>
                                <a:latin typeface="Cambria Math" panose="02040503050406030204" pitchFamily="18" charset="0"/>
                                <a:cs typeface="Times New Roman" panose="02020603050405020304" pitchFamily="18" charset="0"/>
                              </a:rPr>
                              <m:t>𝜷</m:t>
                            </m:r>
                          </m:sub>
                        </m:sSub>
                      </m:oMath>
                    </m:oMathPara>
                  </a14:m>
                  <a:endParaRPr lang="en-US" dirty="0"/>
                </a:p>
              </p:txBody>
            </p:sp>
          </mc:Choice>
          <mc:Fallback xmlns="">
            <p:sp>
              <p:nvSpPr>
                <p:cNvPr id="112" name="TextBox 111">
                  <a:extLst>
                    <a:ext uri="{FF2B5EF4-FFF2-40B4-BE49-F238E27FC236}">
                      <a16:creationId xmlns:a16="http://schemas.microsoft.com/office/drawing/2014/main" id="{612268E0-901E-E9C4-2840-DD15E87464C3}"/>
                    </a:ext>
                  </a:extLst>
                </p:cNvPr>
                <p:cNvSpPr txBox="1">
                  <a:spLocks noRot="1" noChangeAspect="1" noMove="1" noResize="1" noEditPoints="1" noAdjustHandles="1" noChangeArrowheads="1" noChangeShapeType="1" noTextEdit="1"/>
                </p:cNvSpPr>
                <p:nvPr/>
              </p:nvSpPr>
              <p:spPr>
                <a:xfrm>
                  <a:off x="8785018" y="5667291"/>
                  <a:ext cx="390371" cy="394403"/>
                </a:xfrm>
                <a:prstGeom prst="rect">
                  <a:avLst/>
                </a:prstGeom>
                <a:blipFill>
                  <a:blip r:embed="rId20"/>
                  <a:stretch>
                    <a:fillRect r="-9375" b="-6250"/>
                  </a:stretch>
                </a:blipFill>
              </p:spPr>
              <p:txBody>
                <a:bodyPr/>
                <a:lstStyle/>
                <a:p>
                  <a:r>
                    <a:rPr lang="en-US">
                      <a:noFill/>
                    </a:rPr>
                    <a:t> </a:t>
                  </a:r>
                </a:p>
              </p:txBody>
            </p:sp>
          </mc:Fallback>
        </mc:AlternateContent>
        <p:sp>
          <p:nvSpPr>
            <p:cNvPr id="113" name="Rectangle 112">
              <a:extLst>
                <a:ext uri="{FF2B5EF4-FFF2-40B4-BE49-F238E27FC236}">
                  <a16:creationId xmlns:a16="http://schemas.microsoft.com/office/drawing/2014/main" id="{3B3796D3-1CED-AE65-A929-9C55B6C7DC4D}"/>
                </a:ext>
              </a:extLst>
            </p:cNvPr>
            <p:cNvSpPr/>
            <p:nvPr/>
          </p:nvSpPr>
          <p:spPr>
            <a:xfrm>
              <a:off x="10432474" y="5588371"/>
              <a:ext cx="627699" cy="290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CNN</a:t>
              </a:r>
            </a:p>
          </p:txBody>
        </p:sp>
        <p:sp>
          <p:nvSpPr>
            <p:cNvPr id="114" name="Arrow: Down 151">
              <a:extLst>
                <a:ext uri="{FF2B5EF4-FFF2-40B4-BE49-F238E27FC236}">
                  <a16:creationId xmlns:a16="http://schemas.microsoft.com/office/drawing/2014/main" id="{BEDA4FC1-5B13-C00C-E0C8-E2EE1B61A8A6}"/>
                </a:ext>
              </a:extLst>
            </p:cNvPr>
            <p:cNvSpPr/>
            <p:nvPr/>
          </p:nvSpPr>
          <p:spPr>
            <a:xfrm rot="5400000">
              <a:off x="10223151" y="5655731"/>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5" name="Rectangle: Rounded Corners 137">
              <a:extLst>
                <a:ext uri="{FF2B5EF4-FFF2-40B4-BE49-F238E27FC236}">
                  <a16:creationId xmlns:a16="http://schemas.microsoft.com/office/drawing/2014/main" id="{B8679B4D-2C7D-5949-937B-9C559830B194}"/>
                </a:ext>
              </a:extLst>
            </p:cNvPr>
            <p:cNvSpPr/>
            <p:nvPr/>
          </p:nvSpPr>
          <p:spPr>
            <a:xfrm>
              <a:off x="4778401" y="5027213"/>
              <a:ext cx="3121553" cy="779850"/>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descr="A blue circular arrows in a black background&#10;&#10;Description automatically generated">
              <a:extLst>
                <a:ext uri="{FF2B5EF4-FFF2-40B4-BE49-F238E27FC236}">
                  <a16:creationId xmlns:a16="http://schemas.microsoft.com/office/drawing/2014/main" id="{16314141-0752-9C27-7626-5C58D807E7C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69766" y="5188537"/>
              <a:ext cx="457200" cy="457200"/>
            </a:xfrm>
            <a:prstGeom prst="rect">
              <a:avLst/>
            </a:prstGeom>
          </p:spPr>
        </p:pic>
        <p:sp>
          <p:nvSpPr>
            <p:cNvPr id="118" name="Rectangle 117">
              <a:extLst>
                <a:ext uri="{FF2B5EF4-FFF2-40B4-BE49-F238E27FC236}">
                  <a16:creationId xmlns:a16="http://schemas.microsoft.com/office/drawing/2014/main" id="{8B00480E-EB8B-5C23-93E5-509D81284047}"/>
                </a:ext>
              </a:extLst>
            </p:cNvPr>
            <p:cNvSpPr/>
            <p:nvPr/>
          </p:nvSpPr>
          <p:spPr>
            <a:xfrm>
              <a:off x="5274129" y="5043236"/>
              <a:ext cx="1393751" cy="7174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Bayesian Optimization</a:t>
              </a:r>
            </a:p>
            <a:p>
              <a:r>
                <a:rPr lang="en-US" sz="1400" dirty="0">
                  <a:solidFill>
                    <a:srgbClr val="43507A"/>
                  </a:solidFill>
                  <a:latin typeface="Times New Roman" panose="02020603050405020304" pitchFamily="18" charset="0"/>
                  <a:cs typeface="Times New Roman" panose="02020603050405020304" pitchFamily="18" charset="0"/>
                </a:rPr>
                <a:t>(Fine-tuning)</a:t>
              </a:r>
            </a:p>
          </p:txBody>
        </p:sp>
        <p:cxnSp>
          <p:nvCxnSpPr>
            <p:cNvPr id="119" name="Connector: Elbow 60">
              <a:extLst>
                <a:ext uri="{FF2B5EF4-FFF2-40B4-BE49-F238E27FC236}">
                  <a16:creationId xmlns:a16="http://schemas.microsoft.com/office/drawing/2014/main" id="{3564591A-63FF-C0AA-A2AA-2A328AA6180C}"/>
                </a:ext>
              </a:extLst>
            </p:cNvPr>
            <p:cNvCxnSpPr>
              <a:cxnSpLocks/>
              <a:stCxn id="102" idx="1"/>
              <a:endCxn id="120" idx="1"/>
            </p:cNvCxnSpPr>
            <p:nvPr/>
          </p:nvCxnSpPr>
          <p:spPr>
            <a:xfrm rot="10800000" flipV="1">
              <a:off x="4774307" y="4676558"/>
              <a:ext cx="7116" cy="594579"/>
            </a:xfrm>
            <a:prstGeom prst="bentConnector3">
              <a:avLst>
                <a:gd name="adj1" fmla="val 3312479"/>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60">
              <a:extLst>
                <a:ext uri="{FF2B5EF4-FFF2-40B4-BE49-F238E27FC236}">
                  <a16:creationId xmlns:a16="http://schemas.microsoft.com/office/drawing/2014/main" id="{00E37CB9-0DC0-8937-F04A-43002B28398B}"/>
                </a:ext>
              </a:extLst>
            </p:cNvPr>
            <p:cNvCxnSpPr>
              <a:cxnSpLocks/>
              <a:stCxn id="108" idx="1"/>
              <a:endCxn id="121" idx="1"/>
            </p:cNvCxnSpPr>
            <p:nvPr/>
          </p:nvCxnSpPr>
          <p:spPr>
            <a:xfrm rot="10800000">
              <a:off x="4774307" y="5580397"/>
              <a:ext cx="3592546" cy="316261"/>
            </a:xfrm>
            <a:prstGeom prst="bentConnector3">
              <a:avLst>
                <a:gd name="adj1" fmla="val 106363"/>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60">
              <a:extLst>
                <a:ext uri="{FF2B5EF4-FFF2-40B4-BE49-F238E27FC236}">
                  <a16:creationId xmlns:a16="http://schemas.microsoft.com/office/drawing/2014/main" id="{E91F60D8-B1BC-8B50-61CC-3E91772122AC}"/>
                </a:ext>
              </a:extLst>
            </p:cNvPr>
            <p:cNvCxnSpPr>
              <a:cxnSpLocks/>
              <a:stCxn id="115" idx="3"/>
              <a:endCxn id="124" idx="1"/>
            </p:cNvCxnSpPr>
            <p:nvPr/>
          </p:nvCxnSpPr>
          <p:spPr>
            <a:xfrm flipV="1">
              <a:off x="7899954" y="4840869"/>
              <a:ext cx="1393463" cy="576269"/>
            </a:xfrm>
            <a:prstGeom prst="bentConnector3">
              <a:avLst>
                <a:gd name="adj1" fmla="val 74447"/>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60">
              <a:extLst>
                <a:ext uri="{FF2B5EF4-FFF2-40B4-BE49-F238E27FC236}">
                  <a16:creationId xmlns:a16="http://schemas.microsoft.com/office/drawing/2014/main" id="{D65ECCD4-2A83-A253-FCDF-0F2BDF47CB37}"/>
                </a:ext>
              </a:extLst>
            </p:cNvPr>
            <p:cNvCxnSpPr>
              <a:cxnSpLocks/>
              <a:stCxn id="102" idx="3"/>
              <a:endCxn id="123" idx="1"/>
            </p:cNvCxnSpPr>
            <p:nvPr/>
          </p:nvCxnSpPr>
          <p:spPr>
            <a:xfrm flipV="1">
              <a:off x="7665598" y="4545889"/>
              <a:ext cx="1627819" cy="130670"/>
            </a:xfrm>
            <a:prstGeom prst="bentConnector3">
              <a:avLst>
                <a:gd name="adj1" fmla="val 50000"/>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60">
              <a:extLst>
                <a:ext uri="{FF2B5EF4-FFF2-40B4-BE49-F238E27FC236}">
                  <a16:creationId xmlns:a16="http://schemas.microsoft.com/office/drawing/2014/main" id="{A01F5193-8C2C-F9FA-FEFB-9C6E142629E1}"/>
                </a:ext>
              </a:extLst>
            </p:cNvPr>
            <p:cNvCxnSpPr>
              <a:cxnSpLocks/>
              <a:stCxn id="105" idx="3"/>
              <a:endCxn id="108" idx="3"/>
            </p:cNvCxnSpPr>
            <p:nvPr/>
          </p:nvCxnSpPr>
          <p:spPr>
            <a:xfrm>
              <a:off x="11232496" y="4676559"/>
              <a:ext cx="18713" cy="1220098"/>
            </a:xfrm>
            <a:prstGeom prst="bentConnector3">
              <a:avLst>
                <a:gd name="adj1" fmla="val 1321611"/>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pic>
          <p:nvPicPr>
            <p:cNvPr id="141" name="Picture 140" descr="A blue building with black background&#10;&#10;Description automatically generated">
              <a:extLst>
                <a:ext uri="{FF2B5EF4-FFF2-40B4-BE49-F238E27FC236}">
                  <a16:creationId xmlns:a16="http://schemas.microsoft.com/office/drawing/2014/main" id="{FDF66502-8E88-C730-248D-3F593C0B7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150" y="4493679"/>
              <a:ext cx="365760" cy="365760"/>
            </a:xfrm>
            <a:prstGeom prst="rect">
              <a:avLst/>
            </a:prstGeom>
          </p:spPr>
        </p:pic>
        <p:pic>
          <p:nvPicPr>
            <p:cNvPr id="150" name="Picture 149" descr="A computer graphics of a graph&#10;&#10;Description automatically generated with medium confidence">
              <a:extLst>
                <a:ext uri="{FF2B5EF4-FFF2-40B4-BE49-F238E27FC236}">
                  <a16:creationId xmlns:a16="http://schemas.microsoft.com/office/drawing/2014/main" id="{15D22472-5B7B-2A79-E6BC-BB4B5A0B9D24}"/>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27565" t="34529" r="24307" b="30748"/>
            <a:stretch/>
          </p:blipFill>
          <p:spPr>
            <a:xfrm>
              <a:off x="6400070" y="5015261"/>
              <a:ext cx="1432296" cy="775018"/>
            </a:xfrm>
            <a:prstGeom prst="rect">
              <a:avLst/>
            </a:prstGeom>
          </p:spPr>
        </p:pic>
        <p:sp>
          <p:nvSpPr>
            <p:cNvPr id="169" name="Arrow: Down 151">
              <a:extLst>
                <a:ext uri="{FF2B5EF4-FFF2-40B4-BE49-F238E27FC236}">
                  <a16:creationId xmlns:a16="http://schemas.microsoft.com/office/drawing/2014/main" id="{01385313-F910-41F2-DCD2-AD62E0F37AA7}"/>
                </a:ext>
              </a:extLst>
            </p:cNvPr>
            <p:cNvSpPr/>
            <p:nvPr/>
          </p:nvSpPr>
          <p:spPr>
            <a:xfrm rot="5400000">
              <a:off x="10223151" y="5951553"/>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0" name="Rectangle 169">
              <a:extLst>
                <a:ext uri="{FF2B5EF4-FFF2-40B4-BE49-F238E27FC236}">
                  <a16:creationId xmlns:a16="http://schemas.microsoft.com/office/drawing/2014/main" id="{B06FA93E-404A-F681-4375-1D65592CD5DE}"/>
                </a:ext>
              </a:extLst>
            </p:cNvPr>
            <p:cNvSpPr/>
            <p:nvPr/>
          </p:nvSpPr>
          <p:spPr>
            <a:xfrm>
              <a:off x="10438602" y="5878533"/>
              <a:ext cx="627699" cy="290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DNN</a:t>
              </a:r>
            </a:p>
          </p:txBody>
        </p:sp>
        <p:sp>
          <p:nvSpPr>
            <p:cNvPr id="171" name="Rectangle 170">
              <a:extLst>
                <a:ext uri="{FF2B5EF4-FFF2-40B4-BE49-F238E27FC236}">
                  <a16:creationId xmlns:a16="http://schemas.microsoft.com/office/drawing/2014/main" id="{FA18CDF7-4DEC-EF49-FC8C-D87913E710D5}"/>
                </a:ext>
              </a:extLst>
            </p:cNvPr>
            <p:cNvSpPr/>
            <p:nvPr/>
          </p:nvSpPr>
          <p:spPr>
            <a:xfrm>
              <a:off x="9380166" y="5588717"/>
              <a:ext cx="849684" cy="290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Precision</a:t>
              </a:r>
            </a:p>
          </p:txBody>
        </p:sp>
        <p:sp>
          <p:nvSpPr>
            <p:cNvPr id="172" name="Rectangle 171">
              <a:extLst>
                <a:ext uri="{FF2B5EF4-FFF2-40B4-BE49-F238E27FC236}">
                  <a16:creationId xmlns:a16="http://schemas.microsoft.com/office/drawing/2014/main" id="{6D7D2D92-C0E5-0DC9-00E2-4590880889A5}"/>
                </a:ext>
              </a:extLst>
            </p:cNvPr>
            <p:cNvSpPr/>
            <p:nvPr/>
          </p:nvSpPr>
          <p:spPr>
            <a:xfrm>
              <a:off x="9386294" y="5878879"/>
              <a:ext cx="849684" cy="290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Recall</a:t>
              </a:r>
            </a:p>
          </p:txBody>
        </p:sp>
        <p:sp>
          <p:nvSpPr>
            <p:cNvPr id="183" name="TextBox 182">
              <a:extLst>
                <a:ext uri="{FF2B5EF4-FFF2-40B4-BE49-F238E27FC236}">
                  <a16:creationId xmlns:a16="http://schemas.microsoft.com/office/drawing/2014/main" id="{BD1EA205-5F61-22A0-813F-9DE48D05032B}"/>
                </a:ext>
              </a:extLst>
            </p:cNvPr>
            <p:cNvSpPr txBox="1"/>
            <p:nvPr/>
          </p:nvSpPr>
          <p:spPr>
            <a:xfrm>
              <a:off x="4376726" y="4412398"/>
              <a:ext cx="528217"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ref</a:t>
              </a:r>
            </a:p>
          </p:txBody>
        </p:sp>
        <p:sp>
          <p:nvSpPr>
            <p:cNvPr id="184" name="TextBox 183">
              <a:extLst>
                <a:ext uri="{FF2B5EF4-FFF2-40B4-BE49-F238E27FC236}">
                  <a16:creationId xmlns:a16="http://schemas.microsoft.com/office/drawing/2014/main" id="{43BB4538-FE5F-ABA2-9466-7162A31701E0}"/>
                </a:ext>
              </a:extLst>
            </p:cNvPr>
            <p:cNvSpPr txBox="1"/>
            <p:nvPr/>
          </p:nvSpPr>
          <p:spPr>
            <a:xfrm>
              <a:off x="4379882" y="5839992"/>
              <a:ext cx="749931"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F-beta</a:t>
              </a:r>
            </a:p>
          </p:txBody>
        </p:sp>
        <p:sp>
          <p:nvSpPr>
            <p:cNvPr id="185" name="TextBox 184">
              <a:extLst>
                <a:ext uri="{FF2B5EF4-FFF2-40B4-BE49-F238E27FC236}">
                  <a16:creationId xmlns:a16="http://schemas.microsoft.com/office/drawing/2014/main" id="{1A720895-72F3-AF70-29DC-B84E765D59D6}"/>
                </a:ext>
              </a:extLst>
            </p:cNvPr>
            <p:cNvSpPr txBox="1"/>
            <p:nvPr/>
          </p:nvSpPr>
          <p:spPr>
            <a:xfrm>
              <a:off x="7617652" y="4382977"/>
              <a:ext cx="937142"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response</a:t>
              </a:r>
            </a:p>
          </p:txBody>
        </p:sp>
        <p:sp>
          <p:nvSpPr>
            <p:cNvPr id="186" name="TextBox 185">
              <a:extLst>
                <a:ext uri="{FF2B5EF4-FFF2-40B4-BE49-F238E27FC236}">
                  <a16:creationId xmlns:a16="http://schemas.microsoft.com/office/drawing/2014/main" id="{6FE3AAB8-A3AD-AC18-8208-0AEFDF342B76}"/>
                </a:ext>
              </a:extLst>
            </p:cNvPr>
            <p:cNvSpPr txBox="1"/>
            <p:nvPr/>
          </p:nvSpPr>
          <p:spPr>
            <a:xfrm>
              <a:off x="7856384" y="5116555"/>
              <a:ext cx="1106176" cy="307777"/>
            </a:xfrm>
            <a:prstGeom prst="rect">
              <a:avLst/>
            </a:prstGeom>
            <a:noFill/>
          </p:spPr>
          <p:txBody>
            <a:bodyPr wrap="square" rtlCol="0">
              <a:spAutoFit/>
            </a:bodyPr>
            <a:lstStyle/>
            <a:p>
              <a:pPr algn="ctr"/>
              <a:r>
                <a:rPr lang="en-US" altLang="zh-CN" sz="1400" dirty="0">
                  <a:solidFill>
                    <a:srgbClr val="43507A"/>
                  </a:solidFill>
                  <a:latin typeface="Times New Roman" panose="02020603050405020304" pitchFamily="18" charset="0"/>
                  <a:cs typeface="Times New Roman" panose="02020603050405020304" pitchFamily="18" charset="0"/>
                </a:rPr>
                <a:t>parameters</a:t>
              </a:r>
              <a:endParaRPr lang="en-US" sz="1400" dirty="0">
                <a:solidFill>
                  <a:srgbClr val="43507A"/>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5170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0D2C0-1100-22F2-13E0-40D0968EEA5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1557BA-4683-D04E-29F5-947A31825878}"/>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ADE67581-A75C-54B5-9087-51E393C6F9C9}"/>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21BF3C1-AC38-BBCA-FFBA-EE46D1E7147E}"/>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85AC62-413C-5031-8CC5-0299EFABFFC9}"/>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DDDCDD00-BEA7-3AB4-981A-7808B4C58C89}"/>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E9528F93-7A68-8B24-985A-25ADB6DA8BA6}"/>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26</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F9119E2-0456-75B3-A8FC-982521171844}"/>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0A35E270-F3C2-55F0-F31A-2A3A170FC8E0}"/>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8C12FB9C-26B4-BFA2-3161-F9B6E73F39A6}"/>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244D39D9-77B0-7B1E-6F9F-61482B312DDA}"/>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545AD507-1092-D833-753F-66276A755CB2}"/>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3E6CDC52-E4E2-7E0D-2F87-20C8408F108C}"/>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42AB3BD3-393F-187B-33BF-F87E72A94EA6}"/>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Validation – Laboratory Test Setup</a:t>
            </a:r>
          </a:p>
        </p:txBody>
      </p:sp>
      <p:sp>
        <p:nvSpPr>
          <p:cNvPr id="37" name="Rectangle 36">
            <a:extLst>
              <a:ext uri="{FF2B5EF4-FFF2-40B4-BE49-F238E27FC236}">
                <a16:creationId xmlns:a16="http://schemas.microsoft.com/office/drawing/2014/main" id="{CC89AE36-6239-9FEC-363A-93CFEFC02940}"/>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7551822-E182-32A8-CB2E-FCDDE647CEDC}"/>
              </a:ext>
            </a:extLst>
          </p:cNvPr>
          <p:cNvSpPr txBox="1"/>
          <p:nvPr/>
        </p:nvSpPr>
        <p:spPr>
          <a:xfrm>
            <a:off x="302214" y="499360"/>
            <a:ext cx="4412909"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2-8 Validation – Laboratory Test Setup </a:t>
            </a:r>
          </a:p>
        </p:txBody>
      </p:sp>
      <p:sp>
        <p:nvSpPr>
          <p:cNvPr id="36" name="Rectangle 35">
            <a:extLst>
              <a:ext uri="{FF2B5EF4-FFF2-40B4-BE49-F238E27FC236}">
                <a16:creationId xmlns:a16="http://schemas.microsoft.com/office/drawing/2014/main" id="{A52B46EA-218E-6175-C3D2-BF3118FF0792}"/>
              </a:ext>
            </a:extLst>
          </p:cNvPr>
          <p:cNvSpPr/>
          <p:nvPr/>
        </p:nvSpPr>
        <p:spPr>
          <a:xfrm>
            <a:off x="302212" y="474625"/>
            <a:ext cx="4412909"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D967D8E-4C09-B04E-D09B-60A32DD97DF1}"/>
              </a:ext>
            </a:extLst>
          </p:cNvPr>
          <p:cNvGrpSpPr/>
          <p:nvPr/>
        </p:nvGrpSpPr>
        <p:grpSpPr>
          <a:xfrm>
            <a:off x="302740" y="1183986"/>
            <a:ext cx="2633222" cy="5011007"/>
            <a:chOff x="302740" y="1203201"/>
            <a:chExt cx="2633222" cy="5011007"/>
          </a:xfrm>
        </p:grpSpPr>
        <p:pic>
          <p:nvPicPr>
            <p:cNvPr id="11" name="Picture 10" descr="A room with a checkered floor&#10;&#10;Description automatically generated">
              <a:extLst>
                <a:ext uri="{FF2B5EF4-FFF2-40B4-BE49-F238E27FC236}">
                  <a16:creationId xmlns:a16="http://schemas.microsoft.com/office/drawing/2014/main" id="{B9EA7F1D-5F6A-08C0-E790-8CAD8C37B7A8}"/>
                </a:ext>
              </a:extLst>
            </p:cNvPr>
            <p:cNvPicPr>
              <a:picLocks noChangeAspect="1"/>
            </p:cNvPicPr>
            <p:nvPr/>
          </p:nvPicPr>
          <p:blipFill>
            <a:blip r:embed="rId4" cstate="print">
              <a:extLst>
                <a:ext uri="{28A0092B-C50C-407E-A947-70E740481C1C}">
                  <a14:useLocalDpi xmlns:a14="http://schemas.microsoft.com/office/drawing/2010/main" val="0"/>
                </a:ext>
              </a:extLst>
            </a:blip>
            <a:srcRect l="11320" r="8679"/>
            <a:stretch/>
          </p:blipFill>
          <p:spPr>
            <a:xfrm>
              <a:off x="302740" y="1207988"/>
              <a:ext cx="2633222" cy="5006220"/>
            </a:xfrm>
            <a:prstGeom prst="rect">
              <a:avLst/>
            </a:prstGeom>
          </p:spPr>
        </p:pic>
        <p:sp>
          <p:nvSpPr>
            <p:cNvPr id="13" name="Rectangle: Rounded Corners 33">
              <a:extLst>
                <a:ext uri="{FF2B5EF4-FFF2-40B4-BE49-F238E27FC236}">
                  <a16:creationId xmlns:a16="http://schemas.microsoft.com/office/drawing/2014/main" id="{94CE7C8B-B857-BF9D-DDAF-261CB8354C6D}"/>
                </a:ext>
              </a:extLst>
            </p:cNvPr>
            <p:cNvSpPr/>
            <p:nvPr/>
          </p:nvSpPr>
          <p:spPr>
            <a:xfrm>
              <a:off x="303196" y="1203201"/>
              <a:ext cx="2632766" cy="347661"/>
            </a:xfrm>
            <a:prstGeom prst="roundRect">
              <a:avLst>
                <a:gd name="adj" fmla="val 0"/>
              </a:avLst>
            </a:prstGeom>
            <a:solidFill>
              <a:srgbClr val="DAE3F5"/>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3507A"/>
                  </a:solidFill>
                  <a:latin typeface="Times New Roman" panose="02020603050405020304" pitchFamily="18" charset="0"/>
                  <a:cs typeface="Times New Roman" panose="02020603050405020304" pitchFamily="18" charset="0"/>
                </a:rPr>
                <a:t>Structure Model</a:t>
              </a:r>
            </a:p>
          </p:txBody>
        </p:sp>
      </p:grpSp>
      <p:grpSp>
        <p:nvGrpSpPr>
          <p:cNvPr id="14" name="Group 13">
            <a:extLst>
              <a:ext uri="{FF2B5EF4-FFF2-40B4-BE49-F238E27FC236}">
                <a16:creationId xmlns:a16="http://schemas.microsoft.com/office/drawing/2014/main" id="{2BD4D026-05BB-568B-D147-F4D54F558A1A}"/>
              </a:ext>
            </a:extLst>
          </p:cNvPr>
          <p:cNvGrpSpPr/>
          <p:nvPr/>
        </p:nvGrpSpPr>
        <p:grpSpPr>
          <a:xfrm>
            <a:off x="3077836" y="1183986"/>
            <a:ext cx="4662932" cy="5003617"/>
            <a:chOff x="3013911" y="1203201"/>
            <a:chExt cx="4662932" cy="5003617"/>
          </a:xfrm>
        </p:grpSpPr>
        <p:pic>
          <p:nvPicPr>
            <p:cNvPr id="18" name="Picture 17" descr="A circuit board with many colored wires&#10;&#10;Description automatically generated">
              <a:extLst>
                <a:ext uri="{FF2B5EF4-FFF2-40B4-BE49-F238E27FC236}">
                  <a16:creationId xmlns:a16="http://schemas.microsoft.com/office/drawing/2014/main" id="{59584EC1-87B3-714E-6A11-34B0BD97F721}"/>
                </a:ext>
              </a:extLst>
            </p:cNvPr>
            <p:cNvPicPr>
              <a:picLocks noChangeAspect="1"/>
            </p:cNvPicPr>
            <p:nvPr/>
          </p:nvPicPr>
          <p:blipFill>
            <a:blip r:embed="rId5" cstate="print">
              <a:extLst>
                <a:ext uri="{28A0092B-C50C-407E-A947-70E740481C1C}">
                  <a14:useLocalDpi xmlns:a14="http://schemas.microsoft.com/office/drawing/2010/main" val="0"/>
                </a:ext>
              </a:extLst>
            </a:blip>
            <a:srcRect l="13701" r="15955"/>
            <a:stretch/>
          </p:blipFill>
          <p:spPr>
            <a:xfrm>
              <a:off x="3013911" y="1550862"/>
              <a:ext cx="4662932" cy="4655956"/>
            </a:xfrm>
            <a:prstGeom prst="rect">
              <a:avLst/>
            </a:prstGeom>
          </p:spPr>
        </p:pic>
        <p:sp>
          <p:nvSpPr>
            <p:cNvPr id="19" name="Rectangle: Rounded Corners 34">
              <a:extLst>
                <a:ext uri="{FF2B5EF4-FFF2-40B4-BE49-F238E27FC236}">
                  <a16:creationId xmlns:a16="http://schemas.microsoft.com/office/drawing/2014/main" id="{18C646A9-9EFE-FAB4-69B3-DA946C204FA3}"/>
                </a:ext>
              </a:extLst>
            </p:cNvPr>
            <p:cNvSpPr/>
            <p:nvPr/>
          </p:nvSpPr>
          <p:spPr>
            <a:xfrm>
              <a:off x="3013912" y="1203201"/>
              <a:ext cx="4662931" cy="347661"/>
            </a:xfrm>
            <a:prstGeom prst="roundRect">
              <a:avLst>
                <a:gd name="adj" fmla="val 0"/>
              </a:avLst>
            </a:prstGeom>
            <a:solidFill>
              <a:srgbClr val="DAE3F5"/>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43507A"/>
                  </a:solidFill>
                  <a:latin typeface="Times New Roman" panose="02020603050405020304" pitchFamily="18" charset="0"/>
                  <a:cs typeface="Times New Roman" panose="02020603050405020304" pitchFamily="18" charset="0"/>
                </a:rPr>
                <a:t>L</a:t>
              </a:r>
              <a:r>
                <a:rPr lang="en-US" altLang="zh-CN" sz="1600" b="1" dirty="0" err="1">
                  <a:solidFill>
                    <a:srgbClr val="43507A"/>
                  </a:solidFill>
                  <a:latin typeface="Times New Roman" panose="02020603050405020304" pitchFamily="18" charset="0"/>
                  <a:cs typeface="Times New Roman" panose="02020603050405020304" pitchFamily="18" charset="0"/>
                </a:rPr>
                <a:t>iftNode</a:t>
              </a:r>
              <a:r>
                <a:rPr lang="en-US" altLang="zh-CN" sz="1600" b="1" dirty="0">
                  <a:solidFill>
                    <a:srgbClr val="43507A"/>
                  </a:solidFill>
                  <a:latin typeface="Times New Roman" panose="02020603050405020304" pitchFamily="18" charset="0"/>
                  <a:cs typeface="Times New Roman" panose="02020603050405020304" pitchFamily="18" charset="0"/>
                </a:rPr>
                <a:t> (STM32-based)</a:t>
              </a:r>
              <a:endParaRPr lang="en-US" sz="1600" b="1" dirty="0">
                <a:solidFill>
                  <a:srgbClr val="43507A"/>
                </a:solidFill>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FC377CEA-40A7-887E-9E26-BEABE326C822}"/>
              </a:ext>
            </a:extLst>
          </p:cNvPr>
          <p:cNvGrpSpPr/>
          <p:nvPr/>
        </p:nvGrpSpPr>
        <p:grpSpPr>
          <a:xfrm>
            <a:off x="7882642" y="1179200"/>
            <a:ext cx="1910076" cy="5015794"/>
            <a:chOff x="7920210" y="1198415"/>
            <a:chExt cx="1910076" cy="5015794"/>
          </a:xfrm>
        </p:grpSpPr>
        <p:grpSp>
          <p:nvGrpSpPr>
            <p:cNvPr id="21" name="Group 20">
              <a:extLst>
                <a:ext uri="{FF2B5EF4-FFF2-40B4-BE49-F238E27FC236}">
                  <a16:creationId xmlns:a16="http://schemas.microsoft.com/office/drawing/2014/main" id="{DCD6C423-C568-DAE7-0211-399B9B35A8EF}"/>
                </a:ext>
              </a:extLst>
            </p:cNvPr>
            <p:cNvGrpSpPr/>
            <p:nvPr/>
          </p:nvGrpSpPr>
          <p:grpSpPr>
            <a:xfrm>
              <a:off x="7936532" y="1198415"/>
              <a:ext cx="1889449" cy="2436353"/>
              <a:chOff x="7804185" y="1198415"/>
              <a:chExt cx="1889449" cy="2436353"/>
            </a:xfrm>
          </p:grpSpPr>
          <p:pic>
            <p:nvPicPr>
              <p:cNvPr id="25" name="Picture 24" descr="A machine with wires and wires&#10;&#10;Description automatically generated">
                <a:extLst>
                  <a:ext uri="{FF2B5EF4-FFF2-40B4-BE49-F238E27FC236}">
                    <a16:creationId xmlns:a16="http://schemas.microsoft.com/office/drawing/2014/main" id="{541C5901-6A4F-CD47-76EE-03485274C113}"/>
                  </a:ext>
                </a:extLst>
              </p:cNvPr>
              <p:cNvPicPr>
                <a:picLocks noChangeAspect="1"/>
              </p:cNvPicPr>
              <p:nvPr/>
            </p:nvPicPr>
            <p:blipFill>
              <a:blip r:embed="rId6" cstate="print">
                <a:extLst>
                  <a:ext uri="{28A0092B-C50C-407E-A947-70E740481C1C}">
                    <a14:useLocalDpi xmlns:a14="http://schemas.microsoft.com/office/drawing/2010/main" val="0"/>
                  </a:ext>
                </a:extLst>
              </a:blip>
              <a:srcRect l="11140" t="67" r="9648" b="23140"/>
              <a:stretch/>
            </p:blipFill>
            <p:spPr>
              <a:xfrm>
                <a:off x="7805436" y="1203201"/>
                <a:ext cx="1888198" cy="2431567"/>
              </a:xfrm>
              <a:prstGeom prst="rect">
                <a:avLst/>
              </a:prstGeom>
            </p:spPr>
          </p:pic>
          <p:sp>
            <p:nvSpPr>
              <p:cNvPr id="26" name="Rectangle: Rounded Corners 42">
                <a:extLst>
                  <a:ext uri="{FF2B5EF4-FFF2-40B4-BE49-F238E27FC236}">
                    <a16:creationId xmlns:a16="http://schemas.microsoft.com/office/drawing/2014/main" id="{06D40B07-B44E-46EC-0466-85CEFB714909}"/>
                  </a:ext>
                </a:extLst>
              </p:cNvPr>
              <p:cNvSpPr/>
              <p:nvPr/>
            </p:nvSpPr>
            <p:spPr>
              <a:xfrm>
                <a:off x="7804185" y="1198415"/>
                <a:ext cx="1888198" cy="347661"/>
              </a:xfrm>
              <a:prstGeom prst="roundRect">
                <a:avLst>
                  <a:gd name="adj" fmla="val 0"/>
                </a:avLst>
              </a:prstGeom>
              <a:solidFill>
                <a:srgbClr val="DAE3F5"/>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3507A"/>
                    </a:solidFill>
                    <a:latin typeface="Times New Roman" panose="02020603050405020304" pitchFamily="18" charset="0"/>
                    <a:cs typeface="Times New Roman" panose="02020603050405020304" pitchFamily="18" charset="0"/>
                  </a:rPr>
                  <a:t>Ambient Vibration</a:t>
                </a:r>
              </a:p>
            </p:txBody>
          </p:sp>
        </p:grpSp>
        <p:grpSp>
          <p:nvGrpSpPr>
            <p:cNvPr id="22" name="Group 21">
              <a:extLst>
                <a:ext uri="{FF2B5EF4-FFF2-40B4-BE49-F238E27FC236}">
                  <a16:creationId xmlns:a16="http://schemas.microsoft.com/office/drawing/2014/main" id="{C11576BA-92C1-D2F8-54D3-C9A806BDB6C9}"/>
                </a:ext>
              </a:extLst>
            </p:cNvPr>
            <p:cNvGrpSpPr/>
            <p:nvPr/>
          </p:nvGrpSpPr>
          <p:grpSpPr>
            <a:xfrm>
              <a:off x="7920210" y="3784879"/>
              <a:ext cx="1910076" cy="2429330"/>
              <a:chOff x="7787863" y="3784879"/>
              <a:chExt cx="1910076" cy="2429330"/>
            </a:xfrm>
          </p:grpSpPr>
          <p:pic>
            <p:nvPicPr>
              <p:cNvPr id="23" name="Picture 22" descr="A hand holding a pliers to a circuit board&#10;&#10;Description automatically generated">
                <a:extLst>
                  <a:ext uri="{FF2B5EF4-FFF2-40B4-BE49-F238E27FC236}">
                    <a16:creationId xmlns:a16="http://schemas.microsoft.com/office/drawing/2014/main" id="{1E26752A-1BAB-3BD0-7EC7-2A366F752B30}"/>
                  </a:ext>
                </a:extLst>
              </p:cNvPr>
              <p:cNvPicPr>
                <a:picLocks noChangeAspect="1"/>
              </p:cNvPicPr>
              <p:nvPr/>
            </p:nvPicPr>
            <p:blipFill>
              <a:blip r:embed="rId7" cstate="print">
                <a:extLst>
                  <a:ext uri="{28A0092B-C50C-407E-A947-70E740481C1C}">
                    <a14:useLocalDpi xmlns:a14="http://schemas.microsoft.com/office/drawing/2010/main" val="0"/>
                  </a:ext>
                </a:extLst>
              </a:blip>
              <a:srcRect t="6580" b="22038"/>
              <a:stretch/>
            </p:blipFill>
            <p:spPr>
              <a:xfrm>
                <a:off x="7791874" y="3784879"/>
                <a:ext cx="1901760" cy="2429330"/>
              </a:xfrm>
              <a:prstGeom prst="rect">
                <a:avLst/>
              </a:prstGeom>
            </p:spPr>
          </p:pic>
          <p:sp>
            <p:nvSpPr>
              <p:cNvPr id="24" name="Rectangle: Rounded Corners 44">
                <a:extLst>
                  <a:ext uri="{FF2B5EF4-FFF2-40B4-BE49-F238E27FC236}">
                    <a16:creationId xmlns:a16="http://schemas.microsoft.com/office/drawing/2014/main" id="{6BC687F7-BF88-DCF7-157C-258FA7F0A1D7}"/>
                  </a:ext>
                </a:extLst>
              </p:cNvPr>
              <p:cNvSpPr/>
              <p:nvPr/>
            </p:nvSpPr>
            <p:spPr>
              <a:xfrm>
                <a:off x="7787863" y="3784879"/>
                <a:ext cx="1910076" cy="347661"/>
              </a:xfrm>
              <a:prstGeom prst="roundRect">
                <a:avLst>
                  <a:gd name="adj" fmla="val 0"/>
                </a:avLst>
              </a:prstGeom>
              <a:solidFill>
                <a:srgbClr val="DAE3F5"/>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3507A"/>
                    </a:solidFill>
                    <a:latin typeface="Times New Roman" panose="02020603050405020304" pitchFamily="18" charset="0"/>
                    <a:cs typeface="Times New Roman" panose="02020603050405020304" pitchFamily="18" charset="0"/>
                  </a:rPr>
                  <a:t>Impact</a:t>
                </a:r>
              </a:p>
            </p:txBody>
          </p:sp>
        </p:grpSp>
      </p:grpSp>
      <p:grpSp>
        <p:nvGrpSpPr>
          <p:cNvPr id="27" name="Group 26">
            <a:extLst>
              <a:ext uri="{FF2B5EF4-FFF2-40B4-BE49-F238E27FC236}">
                <a16:creationId xmlns:a16="http://schemas.microsoft.com/office/drawing/2014/main" id="{0E615EC2-1C11-12C6-85EF-0A4342A27FB2}"/>
              </a:ext>
            </a:extLst>
          </p:cNvPr>
          <p:cNvGrpSpPr/>
          <p:nvPr/>
        </p:nvGrpSpPr>
        <p:grpSpPr>
          <a:xfrm>
            <a:off x="9930288" y="1188773"/>
            <a:ext cx="1900509" cy="5018030"/>
            <a:chOff x="9930288" y="1207988"/>
            <a:chExt cx="1900509" cy="5018030"/>
          </a:xfrm>
        </p:grpSpPr>
        <p:grpSp>
          <p:nvGrpSpPr>
            <p:cNvPr id="28" name="Group 27">
              <a:extLst>
                <a:ext uri="{FF2B5EF4-FFF2-40B4-BE49-F238E27FC236}">
                  <a16:creationId xmlns:a16="http://schemas.microsoft.com/office/drawing/2014/main" id="{98327745-2947-AB54-1C63-6E75E9373351}"/>
                </a:ext>
              </a:extLst>
            </p:cNvPr>
            <p:cNvGrpSpPr/>
            <p:nvPr/>
          </p:nvGrpSpPr>
          <p:grpSpPr>
            <a:xfrm>
              <a:off x="9930288" y="3784879"/>
              <a:ext cx="1900509" cy="2441139"/>
              <a:chOff x="9930288" y="1198415"/>
              <a:chExt cx="1900509" cy="2441139"/>
            </a:xfrm>
          </p:grpSpPr>
          <p:pic>
            <p:nvPicPr>
              <p:cNvPr id="34" name="Picture 33" descr="A room with a fan and computer equipment&#10;&#10;Description automatically generated">
                <a:extLst>
                  <a:ext uri="{FF2B5EF4-FFF2-40B4-BE49-F238E27FC236}">
                    <a16:creationId xmlns:a16="http://schemas.microsoft.com/office/drawing/2014/main" id="{E5AC3A71-BC7F-78B1-42A7-852E5BFBB660}"/>
                  </a:ext>
                </a:extLst>
              </p:cNvPr>
              <p:cNvPicPr>
                <a:picLocks noChangeAspect="1"/>
              </p:cNvPicPr>
              <p:nvPr/>
            </p:nvPicPr>
            <p:blipFill>
              <a:blip r:embed="rId8" cstate="print">
                <a:extLst>
                  <a:ext uri="{28A0092B-C50C-407E-A947-70E740481C1C}">
                    <a14:useLocalDpi xmlns:a14="http://schemas.microsoft.com/office/drawing/2010/main" val="0"/>
                  </a:ext>
                </a:extLst>
              </a:blip>
              <a:srcRect l="8366" t="10203" r="14843" b="10289"/>
              <a:stretch/>
            </p:blipFill>
            <p:spPr>
              <a:xfrm rot="5400000">
                <a:off x="9662909" y="1479674"/>
                <a:ext cx="2431565" cy="1888196"/>
              </a:xfrm>
              <a:prstGeom prst="rect">
                <a:avLst/>
              </a:prstGeom>
            </p:spPr>
          </p:pic>
          <p:sp>
            <p:nvSpPr>
              <p:cNvPr id="35" name="Rectangle: Rounded Corners 43">
                <a:extLst>
                  <a:ext uri="{FF2B5EF4-FFF2-40B4-BE49-F238E27FC236}">
                    <a16:creationId xmlns:a16="http://schemas.microsoft.com/office/drawing/2014/main" id="{4015AB7D-2127-114A-D3C6-79E52B88DBC6}"/>
                  </a:ext>
                </a:extLst>
              </p:cNvPr>
              <p:cNvSpPr/>
              <p:nvPr/>
            </p:nvSpPr>
            <p:spPr>
              <a:xfrm>
                <a:off x="9930288" y="1198415"/>
                <a:ext cx="1900509" cy="347661"/>
              </a:xfrm>
              <a:prstGeom prst="roundRect">
                <a:avLst>
                  <a:gd name="adj" fmla="val 0"/>
                </a:avLst>
              </a:prstGeom>
              <a:solidFill>
                <a:srgbClr val="DAE3F5"/>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3507A"/>
                    </a:solidFill>
                    <a:latin typeface="Times New Roman" panose="02020603050405020304" pitchFamily="18" charset="0"/>
                    <a:cs typeface="Times New Roman" panose="02020603050405020304" pitchFamily="18" charset="0"/>
                  </a:rPr>
                  <a:t>Strong Wind</a:t>
                </a:r>
              </a:p>
            </p:txBody>
          </p:sp>
        </p:grpSp>
        <p:grpSp>
          <p:nvGrpSpPr>
            <p:cNvPr id="29" name="Group 28">
              <a:extLst>
                <a:ext uri="{FF2B5EF4-FFF2-40B4-BE49-F238E27FC236}">
                  <a16:creationId xmlns:a16="http://schemas.microsoft.com/office/drawing/2014/main" id="{A58BFA94-4ADE-BC9F-60DC-CAD54B8876AB}"/>
                </a:ext>
              </a:extLst>
            </p:cNvPr>
            <p:cNvGrpSpPr/>
            <p:nvPr/>
          </p:nvGrpSpPr>
          <p:grpSpPr>
            <a:xfrm>
              <a:off x="9930288" y="1207988"/>
              <a:ext cx="1900509" cy="2422072"/>
              <a:chOff x="9930288" y="3778804"/>
              <a:chExt cx="1900509" cy="2422072"/>
            </a:xfrm>
          </p:grpSpPr>
          <p:pic>
            <p:nvPicPr>
              <p:cNvPr id="31" name="Picture 30" descr="A room with a few objects on it&#10;&#10;Description automatically generated with medium confidence">
                <a:extLst>
                  <a:ext uri="{FF2B5EF4-FFF2-40B4-BE49-F238E27FC236}">
                    <a16:creationId xmlns:a16="http://schemas.microsoft.com/office/drawing/2014/main" id="{BF448D0E-C11B-708B-BB62-5DF562B675D5}"/>
                  </a:ext>
                </a:extLst>
              </p:cNvPr>
              <p:cNvPicPr>
                <a:picLocks noChangeAspect="1"/>
              </p:cNvPicPr>
              <p:nvPr/>
            </p:nvPicPr>
            <p:blipFill>
              <a:blip r:embed="rId9" cstate="print">
                <a:extLst>
                  <a:ext uri="{28A0092B-C50C-407E-A947-70E740481C1C}">
                    <a14:useLocalDpi xmlns:a14="http://schemas.microsoft.com/office/drawing/2010/main" val="0"/>
                  </a:ext>
                </a:extLst>
              </a:blip>
              <a:srcRect l="4076" t="18318" r="16446" b="4890"/>
              <a:stretch/>
            </p:blipFill>
            <p:spPr>
              <a:xfrm>
                <a:off x="9943004" y="3780140"/>
                <a:ext cx="1879786" cy="2420736"/>
              </a:xfrm>
              <a:prstGeom prst="rect">
                <a:avLst/>
              </a:prstGeom>
            </p:spPr>
          </p:pic>
          <p:sp>
            <p:nvSpPr>
              <p:cNvPr id="33" name="Rectangle: Rounded Corners 45">
                <a:extLst>
                  <a:ext uri="{FF2B5EF4-FFF2-40B4-BE49-F238E27FC236}">
                    <a16:creationId xmlns:a16="http://schemas.microsoft.com/office/drawing/2014/main" id="{F79F4807-5340-FAD7-C4E6-3C74D8778745}"/>
                  </a:ext>
                </a:extLst>
              </p:cNvPr>
              <p:cNvSpPr/>
              <p:nvPr/>
            </p:nvSpPr>
            <p:spPr>
              <a:xfrm>
                <a:off x="9930288" y="3778804"/>
                <a:ext cx="1900509" cy="347661"/>
              </a:xfrm>
              <a:prstGeom prst="roundRect">
                <a:avLst>
                  <a:gd name="adj" fmla="val 0"/>
                </a:avLst>
              </a:prstGeom>
              <a:solidFill>
                <a:srgbClr val="DAE3F5"/>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3507A"/>
                    </a:solidFill>
                    <a:latin typeface="Times New Roman" panose="02020603050405020304" pitchFamily="18" charset="0"/>
                    <a:cs typeface="Times New Roman" panose="02020603050405020304" pitchFamily="18" charset="0"/>
                  </a:rPr>
                  <a:t>Earthquake</a:t>
                </a:r>
              </a:p>
            </p:txBody>
          </p:sp>
        </p:grpSp>
      </p:grpSp>
    </p:spTree>
    <p:extLst>
      <p:ext uri="{BB962C8B-B14F-4D97-AF65-F5344CB8AC3E}">
        <p14:creationId xmlns:p14="http://schemas.microsoft.com/office/powerpoint/2010/main" val="314805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F43B3-F2FC-7390-C247-3D038D2C54E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88EF0E-7C65-F5F2-F3C3-7B83A53EEEB2}"/>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94ABFFEE-A625-D87E-9FFE-CC8BF346C3D9}"/>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96D5C84C-2E64-EA88-77C8-4DF6D2453911}"/>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7639A92-5D3C-8C66-D0A4-7A4BE80E007C}"/>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C8A4BDB2-701D-6DBD-E980-D076D8259A54}"/>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D146BDFB-2069-8E16-C894-44970D702791}"/>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27</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108A74B-C69A-2DB9-814E-24652DC947A9}"/>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7F40680B-50EE-7419-8EF6-52C86728A47A}"/>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D4164CF2-035F-4F70-9FE4-5F9BFEA6EDBF}"/>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02198380-3A31-ECF8-12DE-7B328820E728}"/>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EF1C93EA-3E20-9CCC-FBED-CC26D07BB909}"/>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FCA7FCBC-8B8A-EA90-2151-DC496020194D}"/>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550B737B-C5B9-7197-437A-7031D9E03C6E}"/>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Validation – Stage I: Initialization</a:t>
            </a:r>
          </a:p>
        </p:txBody>
      </p:sp>
      <p:sp>
        <p:nvSpPr>
          <p:cNvPr id="37" name="Rectangle 36">
            <a:extLst>
              <a:ext uri="{FF2B5EF4-FFF2-40B4-BE49-F238E27FC236}">
                <a16:creationId xmlns:a16="http://schemas.microsoft.com/office/drawing/2014/main" id="{C253C416-8AF5-C528-45A2-4CB3BFCA88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EE1E9B9E-AF68-17B5-90E1-A1D2E72E94D8}"/>
              </a:ext>
            </a:extLst>
          </p:cNvPr>
          <p:cNvSpPr txBox="1"/>
          <p:nvPr/>
        </p:nvSpPr>
        <p:spPr>
          <a:xfrm>
            <a:off x="302213" y="499360"/>
            <a:ext cx="4381105"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2-8 Validation – Stage I: Initialization</a:t>
            </a:r>
          </a:p>
        </p:txBody>
      </p:sp>
      <p:sp>
        <p:nvSpPr>
          <p:cNvPr id="36" name="Rectangle 35">
            <a:extLst>
              <a:ext uri="{FF2B5EF4-FFF2-40B4-BE49-F238E27FC236}">
                <a16:creationId xmlns:a16="http://schemas.microsoft.com/office/drawing/2014/main" id="{25FF89CE-25F5-37E3-CD46-717B2352BEF8}"/>
              </a:ext>
            </a:extLst>
          </p:cNvPr>
          <p:cNvSpPr/>
          <p:nvPr/>
        </p:nvSpPr>
        <p:spPr>
          <a:xfrm>
            <a:off x="302212" y="474625"/>
            <a:ext cx="4381105"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44B398E6-B036-DCE1-251E-F80ECF3B5DEF}"/>
              </a:ext>
            </a:extLst>
          </p:cNvPr>
          <p:cNvSpPr/>
          <p:nvPr/>
        </p:nvSpPr>
        <p:spPr>
          <a:xfrm>
            <a:off x="302213" y="1013707"/>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6F7BC1A3-A6BF-EFB1-BAB1-DC0BFE245ED2}"/>
              </a:ext>
            </a:extLst>
          </p:cNvPr>
          <p:cNvSpPr txBox="1"/>
          <p:nvPr/>
        </p:nvSpPr>
        <p:spPr>
          <a:xfrm>
            <a:off x="863011" y="1102132"/>
            <a:ext cx="2218518"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Dataset Synthesizing</a:t>
            </a:r>
          </a:p>
        </p:txBody>
      </p:sp>
      <p:pic>
        <p:nvPicPr>
          <p:cNvPr id="60" name="Picture 59" descr="A blue squares on a black background&#10;&#10;Description automatically generated">
            <a:extLst>
              <a:ext uri="{FF2B5EF4-FFF2-40B4-BE49-F238E27FC236}">
                <a16:creationId xmlns:a16="http://schemas.microsoft.com/office/drawing/2014/main" id="{B94F55F7-0BAF-DAAE-569D-8326A9231A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810" y="1054569"/>
            <a:ext cx="457200" cy="457200"/>
          </a:xfrm>
          <a:prstGeom prst="rect">
            <a:avLst/>
          </a:prstGeom>
        </p:spPr>
      </p:pic>
      <p:sp>
        <p:nvSpPr>
          <p:cNvPr id="65" name="TextBox 64">
            <a:extLst>
              <a:ext uri="{FF2B5EF4-FFF2-40B4-BE49-F238E27FC236}">
                <a16:creationId xmlns:a16="http://schemas.microsoft.com/office/drawing/2014/main" id="{BE46875A-E216-8DDB-C723-5A07F85390FE}"/>
              </a:ext>
            </a:extLst>
          </p:cNvPr>
          <p:cNvSpPr txBox="1"/>
          <p:nvPr/>
        </p:nvSpPr>
        <p:spPr>
          <a:xfrm>
            <a:off x="308308" y="1711761"/>
            <a:ext cx="1813051" cy="307777"/>
          </a:xfrm>
          <a:prstGeom prst="rect">
            <a:avLst/>
          </a:prstGeom>
          <a:solidFill>
            <a:schemeClr val="accent1">
              <a:lumMod val="20000"/>
              <a:lumOff val="80000"/>
            </a:schemeClr>
          </a:solidFill>
          <a:ln>
            <a:solidFill>
              <a:srgbClr val="DAE3F5"/>
            </a:solidFill>
          </a:ln>
        </p:spPr>
        <p:txBody>
          <a:bodyPr wrap="square">
            <a:spAutoFit/>
          </a:bodyPr>
          <a:lstStyle/>
          <a:p>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7E1E1352-8B3F-BE8A-4798-86601D7DE742}"/>
              </a:ext>
            </a:extLst>
          </p:cNvPr>
          <p:cNvSpPr txBox="1"/>
          <p:nvPr/>
        </p:nvSpPr>
        <p:spPr>
          <a:xfrm>
            <a:off x="302212" y="2093059"/>
            <a:ext cx="1813051" cy="307777"/>
          </a:xfrm>
          <a:prstGeom prst="rect">
            <a:avLst/>
          </a:prstGeom>
          <a:solidFill>
            <a:schemeClr val="accent1">
              <a:lumMod val="20000"/>
              <a:lumOff val="80000"/>
            </a:schemeClr>
          </a:solidFill>
          <a:ln>
            <a:solidFill>
              <a:srgbClr val="DAE3F5"/>
            </a:solidFill>
          </a:ln>
        </p:spPr>
        <p:txBody>
          <a:bodyPr wrap="square">
            <a:spAutoFit/>
          </a:bodyPr>
          <a:lstStyle/>
          <a:p>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9DFEAE34-0483-DAF6-EB8B-A53CB366A179}"/>
              </a:ext>
            </a:extLst>
          </p:cNvPr>
          <p:cNvSpPr txBox="1"/>
          <p:nvPr/>
        </p:nvSpPr>
        <p:spPr>
          <a:xfrm>
            <a:off x="302212" y="2474357"/>
            <a:ext cx="1813051" cy="307777"/>
          </a:xfrm>
          <a:prstGeom prst="rect">
            <a:avLst/>
          </a:prstGeom>
          <a:solidFill>
            <a:schemeClr val="accent1">
              <a:lumMod val="20000"/>
              <a:lumOff val="80000"/>
            </a:schemeClr>
          </a:solidFill>
          <a:ln>
            <a:solidFill>
              <a:srgbClr val="DAE3F5"/>
            </a:solidFill>
          </a:ln>
        </p:spPr>
        <p:txBody>
          <a:bodyPr wrap="square">
            <a:spAutoFit/>
          </a:bodyPr>
          <a:lstStyle/>
          <a:p>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084B68A1-F486-2BC2-3640-BF1276568387}"/>
              </a:ext>
            </a:extLst>
          </p:cNvPr>
          <p:cNvSpPr txBox="1"/>
          <p:nvPr/>
        </p:nvSpPr>
        <p:spPr>
          <a:xfrm>
            <a:off x="302212" y="2855654"/>
            <a:ext cx="1813051" cy="307777"/>
          </a:xfrm>
          <a:prstGeom prst="rect">
            <a:avLst/>
          </a:prstGeom>
          <a:solidFill>
            <a:schemeClr val="accent1">
              <a:lumMod val="20000"/>
              <a:lumOff val="80000"/>
            </a:schemeClr>
          </a:solidFill>
          <a:ln>
            <a:solidFill>
              <a:srgbClr val="DAE3F5"/>
            </a:solidFill>
          </a:ln>
        </p:spPr>
        <p:txBody>
          <a:bodyPr wrap="square">
            <a:spAutoFit/>
          </a:bodyPr>
          <a:lstStyle/>
          <a:p>
            <a:endParaRPr lang="en-US" sz="1400" b="1" dirty="0">
              <a:solidFill>
                <a:srgbClr val="43507A"/>
              </a:solidFill>
              <a:latin typeface="Times New Roman" panose="02020603050405020304" pitchFamily="18" charset="0"/>
              <a:cs typeface="Times New Roman" panose="02020603050405020304" pitchFamily="18" charset="0"/>
            </a:endParaRPr>
          </a:p>
        </p:txBody>
      </p:sp>
      <p:pic>
        <p:nvPicPr>
          <p:cNvPr id="61" name="Picture 60" descr="A blue lines on a black background&#10;&#10;Description automatically generated">
            <a:extLst>
              <a:ext uri="{FF2B5EF4-FFF2-40B4-BE49-F238E27FC236}">
                <a16:creationId xmlns:a16="http://schemas.microsoft.com/office/drawing/2014/main" id="{A4B0209E-7381-0769-7315-EC369A60ED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935" y="1711894"/>
            <a:ext cx="274320" cy="274320"/>
          </a:xfrm>
          <a:prstGeom prst="rect">
            <a:avLst/>
          </a:prstGeom>
        </p:spPr>
      </p:pic>
      <p:pic>
        <p:nvPicPr>
          <p:cNvPr id="62" name="Picture 61" descr="A blue comet with a black background&#10;&#10;Description automatically generated">
            <a:extLst>
              <a:ext uri="{FF2B5EF4-FFF2-40B4-BE49-F238E27FC236}">
                <a16:creationId xmlns:a16="http://schemas.microsoft.com/office/drawing/2014/main" id="{BE4EF7F8-9E23-8788-81B5-1CB05B14E6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935" y="2110899"/>
            <a:ext cx="274320" cy="274320"/>
          </a:xfrm>
          <a:prstGeom prst="rect">
            <a:avLst/>
          </a:prstGeom>
        </p:spPr>
      </p:pic>
      <p:pic>
        <p:nvPicPr>
          <p:cNvPr id="63" name="Picture 62" descr="A house with a crack in the ground&#10;&#10;Description automatically generated">
            <a:extLst>
              <a:ext uri="{FF2B5EF4-FFF2-40B4-BE49-F238E27FC236}">
                <a16:creationId xmlns:a16="http://schemas.microsoft.com/office/drawing/2014/main" id="{A332C29B-6762-CAD0-A522-08F1A74F29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935" y="2493518"/>
            <a:ext cx="274320" cy="274320"/>
          </a:xfrm>
          <a:prstGeom prst="rect">
            <a:avLst/>
          </a:prstGeom>
        </p:spPr>
      </p:pic>
      <p:pic>
        <p:nvPicPr>
          <p:cNvPr id="64" name="Picture 63" descr="A blue logo with a black background&#10;&#10;Description automatically generated">
            <a:extLst>
              <a:ext uri="{FF2B5EF4-FFF2-40B4-BE49-F238E27FC236}">
                <a16:creationId xmlns:a16="http://schemas.microsoft.com/office/drawing/2014/main" id="{5FB91D6F-B853-95D3-F454-3D392E1D53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935" y="2872382"/>
            <a:ext cx="274320" cy="274320"/>
          </a:xfrm>
          <a:prstGeom prst="rect">
            <a:avLst/>
          </a:prstGeom>
        </p:spPr>
      </p:pic>
      <p:sp>
        <p:nvSpPr>
          <p:cNvPr id="73" name="Rectangle 72">
            <a:extLst>
              <a:ext uri="{FF2B5EF4-FFF2-40B4-BE49-F238E27FC236}">
                <a16:creationId xmlns:a16="http://schemas.microsoft.com/office/drawing/2014/main" id="{470B55DC-82AB-6D98-D1DC-85508B4175AF}"/>
              </a:ext>
            </a:extLst>
          </p:cNvPr>
          <p:cNvSpPr/>
          <p:nvPr/>
        </p:nvSpPr>
        <p:spPr>
          <a:xfrm>
            <a:off x="660560" y="1711761"/>
            <a:ext cx="1546426" cy="283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Ambient Vibration</a:t>
            </a:r>
          </a:p>
        </p:txBody>
      </p:sp>
      <p:sp>
        <p:nvSpPr>
          <p:cNvPr id="74" name="Rectangle 73">
            <a:extLst>
              <a:ext uri="{FF2B5EF4-FFF2-40B4-BE49-F238E27FC236}">
                <a16:creationId xmlns:a16="http://schemas.microsoft.com/office/drawing/2014/main" id="{13F061B5-46A3-60A1-EEBE-A5E60AE28E63}"/>
              </a:ext>
            </a:extLst>
          </p:cNvPr>
          <p:cNvSpPr/>
          <p:nvPr/>
        </p:nvSpPr>
        <p:spPr>
          <a:xfrm>
            <a:off x="660560" y="2106720"/>
            <a:ext cx="1546426" cy="283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Impact</a:t>
            </a:r>
          </a:p>
        </p:txBody>
      </p:sp>
      <p:sp>
        <p:nvSpPr>
          <p:cNvPr id="75" name="Rectangle 74">
            <a:extLst>
              <a:ext uri="{FF2B5EF4-FFF2-40B4-BE49-F238E27FC236}">
                <a16:creationId xmlns:a16="http://schemas.microsoft.com/office/drawing/2014/main" id="{DDC46050-32D0-026C-434D-F18C320D6CC6}"/>
              </a:ext>
            </a:extLst>
          </p:cNvPr>
          <p:cNvSpPr/>
          <p:nvPr/>
        </p:nvSpPr>
        <p:spPr>
          <a:xfrm>
            <a:off x="700464" y="2490186"/>
            <a:ext cx="1546426" cy="283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Earthquake</a:t>
            </a:r>
          </a:p>
        </p:txBody>
      </p:sp>
      <p:sp>
        <p:nvSpPr>
          <p:cNvPr id="76" name="Rectangle 75">
            <a:extLst>
              <a:ext uri="{FF2B5EF4-FFF2-40B4-BE49-F238E27FC236}">
                <a16:creationId xmlns:a16="http://schemas.microsoft.com/office/drawing/2014/main" id="{F79F4FD0-D65E-4EDF-3B39-EE6159E731CD}"/>
              </a:ext>
            </a:extLst>
          </p:cNvPr>
          <p:cNvSpPr/>
          <p:nvPr/>
        </p:nvSpPr>
        <p:spPr>
          <a:xfrm>
            <a:off x="700464" y="2867852"/>
            <a:ext cx="1414799" cy="283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Strong Wind</a:t>
            </a:r>
          </a:p>
        </p:txBody>
      </p:sp>
      <p:grpSp>
        <p:nvGrpSpPr>
          <p:cNvPr id="78" name="Group 77">
            <a:extLst>
              <a:ext uri="{FF2B5EF4-FFF2-40B4-BE49-F238E27FC236}">
                <a16:creationId xmlns:a16="http://schemas.microsoft.com/office/drawing/2014/main" id="{707963F1-E198-4931-5111-9AC8E3ECB308}"/>
              </a:ext>
            </a:extLst>
          </p:cNvPr>
          <p:cNvGrpSpPr/>
          <p:nvPr/>
        </p:nvGrpSpPr>
        <p:grpSpPr>
          <a:xfrm>
            <a:off x="2121359" y="1711761"/>
            <a:ext cx="3853356" cy="307777"/>
            <a:chOff x="2121359" y="1711761"/>
            <a:chExt cx="3853356" cy="307777"/>
          </a:xfrm>
        </p:grpSpPr>
        <p:sp>
          <p:nvSpPr>
            <p:cNvPr id="66" name="TextBox 65">
              <a:extLst>
                <a:ext uri="{FF2B5EF4-FFF2-40B4-BE49-F238E27FC236}">
                  <a16:creationId xmlns:a16="http://schemas.microsoft.com/office/drawing/2014/main" id="{DFDC289A-1CE0-5EBA-1156-01078CA896E9}"/>
                </a:ext>
              </a:extLst>
            </p:cNvPr>
            <p:cNvSpPr txBox="1"/>
            <p:nvPr/>
          </p:nvSpPr>
          <p:spPr>
            <a:xfrm>
              <a:off x="2121359" y="1711761"/>
              <a:ext cx="3853356" cy="307777"/>
            </a:xfrm>
            <a:prstGeom prst="rect">
              <a:avLst/>
            </a:prstGeom>
            <a:noFill/>
            <a:ln>
              <a:solidFill>
                <a:srgbClr val="DAE3F5"/>
              </a:solidFill>
            </a:ln>
          </p:spPr>
          <p:txBody>
            <a:bodyPr wrap="square">
              <a:spAutoFit/>
            </a:bodyPr>
            <a:lstStyle/>
            <a:p>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F8A6AC78-2FC0-55CE-34A8-8C3EA14489CC}"/>
                </a:ext>
              </a:extLst>
            </p:cNvPr>
            <p:cNvSpPr/>
            <p:nvPr/>
          </p:nvSpPr>
          <p:spPr>
            <a:xfrm>
              <a:off x="2195912" y="1723959"/>
              <a:ext cx="3698919" cy="283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1000 records 60s@100Hz</a:t>
              </a:r>
            </a:p>
          </p:txBody>
        </p:sp>
      </p:grpSp>
      <p:grpSp>
        <p:nvGrpSpPr>
          <p:cNvPr id="79" name="Group 78">
            <a:extLst>
              <a:ext uri="{FF2B5EF4-FFF2-40B4-BE49-F238E27FC236}">
                <a16:creationId xmlns:a16="http://schemas.microsoft.com/office/drawing/2014/main" id="{94CE2D02-3CFC-6C65-5C64-502B5B56DB39}"/>
              </a:ext>
            </a:extLst>
          </p:cNvPr>
          <p:cNvGrpSpPr/>
          <p:nvPr/>
        </p:nvGrpSpPr>
        <p:grpSpPr>
          <a:xfrm>
            <a:off x="2121359" y="2093059"/>
            <a:ext cx="3853356" cy="307777"/>
            <a:chOff x="2121359" y="1711761"/>
            <a:chExt cx="3853356" cy="307777"/>
          </a:xfrm>
        </p:grpSpPr>
        <p:sp>
          <p:nvSpPr>
            <p:cNvPr id="80" name="TextBox 79">
              <a:extLst>
                <a:ext uri="{FF2B5EF4-FFF2-40B4-BE49-F238E27FC236}">
                  <a16:creationId xmlns:a16="http://schemas.microsoft.com/office/drawing/2014/main" id="{F2CC1B4E-1E85-5858-4BFF-4A04942BF7CB}"/>
                </a:ext>
              </a:extLst>
            </p:cNvPr>
            <p:cNvSpPr txBox="1"/>
            <p:nvPr/>
          </p:nvSpPr>
          <p:spPr>
            <a:xfrm>
              <a:off x="2121359" y="1711761"/>
              <a:ext cx="3853356" cy="307777"/>
            </a:xfrm>
            <a:prstGeom prst="rect">
              <a:avLst/>
            </a:prstGeom>
            <a:noFill/>
            <a:ln>
              <a:solidFill>
                <a:srgbClr val="DAE3F5"/>
              </a:solidFill>
            </a:ln>
          </p:spPr>
          <p:txBody>
            <a:bodyPr wrap="square">
              <a:spAutoFit/>
            </a:bodyPr>
            <a:lstStyle/>
            <a:p>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81" name="Rectangle 80">
              <a:extLst>
                <a:ext uri="{FF2B5EF4-FFF2-40B4-BE49-F238E27FC236}">
                  <a16:creationId xmlns:a16="http://schemas.microsoft.com/office/drawing/2014/main" id="{7F1C3268-F0E7-12BB-51D6-FEF929BBF526}"/>
                </a:ext>
              </a:extLst>
            </p:cNvPr>
            <p:cNvSpPr/>
            <p:nvPr/>
          </p:nvSpPr>
          <p:spPr>
            <a:xfrm>
              <a:off x="2195912" y="1723959"/>
              <a:ext cx="3698919" cy="283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1000 records 60s@100Hz</a:t>
              </a:r>
            </a:p>
          </p:txBody>
        </p:sp>
      </p:grpSp>
      <p:grpSp>
        <p:nvGrpSpPr>
          <p:cNvPr id="82" name="Group 81">
            <a:extLst>
              <a:ext uri="{FF2B5EF4-FFF2-40B4-BE49-F238E27FC236}">
                <a16:creationId xmlns:a16="http://schemas.microsoft.com/office/drawing/2014/main" id="{4BEC8616-56CD-4D58-FDE6-B713B9081C31}"/>
              </a:ext>
            </a:extLst>
          </p:cNvPr>
          <p:cNvGrpSpPr/>
          <p:nvPr/>
        </p:nvGrpSpPr>
        <p:grpSpPr>
          <a:xfrm>
            <a:off x="2121359" y="2470599"/>
            <a:ext cx="3853356" cy="307777"/>
            <a:chOff x="2121359" y="1711761"/>
            <a:chExt cx="3853356" cy="307777"/>
          </a:xfrm>
        </p:grpSpPr>
        <p:sp>
          <p:nvSpPr>
            <p:cNvPr id="83" name="TextBox 82">
              <a:extLst>
                <a:ext uri="{FF2B5EF4-FFF2-40B4-BE49-F238E27FC236}">
                  <a16:creationId xmlns:a16="http://schemas.microsoft.com/office/drawing/2014/main" id="{7AFA0763-EEC1-2721-B52A-FCD4CF721893}"/>
                </a:ext>
              </a:extLst>
            </p:cNvPr>
            <p:cNvSpPr txBox="1"/>
            <p:nvPr/>
          </p:nvSpPr>
          <p:spPr>
            <a:xfrm>
              <a:off x="2121359" y="1711761"/>
              <a:ext cx="3853356" cy="307777"/>
            </a:xfrm>
            <a:prstGeom prst="rect">
              <a:avLst/>
            </a:prstGeom>
            <a:noFill/>
            <a:ln>
              <a:solidFill>
                <a:srgbClr val="DAE3F5"/>
              </a:solidFill>
            </a:ln>
          </p:spPr>
          <p:txBody>
            <a:bodyPr wrap="square">
              <a:spAutoFit/>
            </a:bodyPr>
            <a:lstStyle/>
            <a:p>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BBBFA410-DF4B-AE7F-3BA3-F8DA67632F50}"/>
                </a:ext>
              </a:extLst>
            </p:cNvPr>
            <p:cNvSpPr/>
            <p:nvPr/>
          </p:nvSpPr>
          <p:spPr>
            <a:xfrm>
              <a:off x="2195912" y="1723959"/>
              <a:ext cx="3698919" cy="283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1000 records 60s@100Hz</a:t>
              </a:r>
            </a:p>
          </p:txBody>
        </p:sp>
      </p:grpSp>
      <p:grpSp>
        <p:nvGrpSpPr>
          <p:cNvPr id="85" name="Group 84">
            <a:extLst>
              <a:ext uri="{FF2B5EF4-FFF2-40B4-BE49-F238E27FC236}">
                <a16:creationId xmlns:a16="http://schemas.microsoft.com/office/drawing/2014/main" id="{74AB7EFB-FF79-410C-F981-E79155B96AE4}"/>
              </a:ext>
            </a:extLst>
          </p:cNvPr>
          <p:cNvGrpSpPr/>
          <p:nvPr/>
        </p:nvGrpSpPr>
        <p:grpSpPr>
          <a:xfrm>
            <a:off x="2121359" y="2854411"/>
            <a:ext cx="3853356" cy="307777"/>
            <a:chOff x="2121359" y="1711761"/>
            <a:chExt cx="3853356" cy="307777"/>
          </a:xfrm>
        </p:grpSpPr>
        <p:sp>
          <p:nvSpPr>
            <p:cNvPr id="86" name="TextBox 85">
              <a:extLst>
                <a:ext uri="{FF2B5EF4-FFF2-40B4-BE49-F238E27FC236}">
                  <a16:creationId xmlns:a16="http://schemas.microsoft.com/office/drawing/2014/main" id="{3728610D-06A9-2515-4E75-87E97BD5E50C}"/>
                </a:ext>
              </a:extLst>
            </p:cNvPr>
            <p:cNvSpPr txBox="1"/>
            <p:nvPr/>
          </p:nvSpPr>
          <p:spPr>
            <a:xfrm>
              <a:off x="2121359" y="1711761"/>
              <a:ext cx="3853356" cy="307777"/>
            </a:xfrm>
            <a:prstGeom prst="rect">
              <a:avLst/>
            </a:prstGeom>
            <a:noFill/>
            <a:ln>
              <a:solidFill>
                <a:srgbClr val="DAE3F5"/>
              </a:solidFill>
            </a:ln>
          </p:spPr>
          <p:txBody>
            <a:bodyPr wrap="square">
              <a:spAutoFit/>
            </a:bodyPr>
            <a:lstStyle/>
            <a:p>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87" name="Rectangle 86">
              <a:extLst>
                <a:ext uri="{FF2B5EF4-FFF2-40B4-BE49-F238E27FC236}">
                  <a16:creationId xmlns:a16="http://schemas.microsoft.com/office/drawing/2014/main" id="{96BB87FE-3DA0-1A2F-3152-3F6D54155D44}"/>
                </a:ext>
              </a:extLst>
            </p:cNvPr>
            <p:cNvSpPr/>
            <p:nvPr/>
          </p:nvSpPr>
          <p:spPr>
            <a:xfrm>
              <a:off x="2195912" y="1723959"/>
              <a:ext cx="3698919" cy="283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43507A"/>
                  </a:solidFill>
                  <a:latin typeface="Times New Roman" panose="02020603050405020304" pitchFamily="18" charset="0"/>
                  <a:cs typeface="Times New Roman" panose="02020603050405020304" pitchFamily="18" charset="0"/>
                </a:rPr>
                <a:t>1000 records 60s@100Hz</a:t>
              </a:r>
            </a:p>
          </p:txBody>
        </p:sp>
      </p:grpSp>
      <p:sp>
        <p:nvSpPr>
          <p:cNvPr id="88" name="Rectangle 87">
            <a:extLst>
              <a:ext uri="{FF2B5EF4-FFF2-40B4-BE49-F238E27FC236}">
                <a16:creationId xmlns:a16="http://schemas.microsoft.com/office/drawing/2014/main" id="{993BB7C0-C34A-A046-B535-DF9E28A5F15F}"/>
              </a:ext>
            </a:extLst>
          </p:cNvPr>
          <p:cNvSpPr/>
          <p:nvPr/>
        </p:nvSpPr>
        <p:spPr>
          <a:xfrm>
            <a:off x="302212" y="3706703"/>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38A352B0-F4C3-913A-EC0E-FD7E38D83BCE}"/>
              </a:ext>
            </a:extLst>
          </p:cNvPr>
          <p:cNvSpPr txBox="1"/>
          <p:nvPr/>
        </p:nvSpPr>
        <p:spPr>
          <a:xfrm>
            <a:off x="863010" y="3795128"/>
            <a:ext cx="4280490"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Lightweight Neural Network Training</a:t>
            </a:r>
          </a:p>
        </p:txBody>
      </p:sp>
      <p:pic>
        <p:nvPicPr>
          <p:cNvPr id="91" name="Picture 90" descr="A blue logo with squares&#10;&#10;Description automatically generated">
            <a:extLst>
              <a:ext uri="{FF2B5EF4-FFF2-40B4-BE49-F238E27FC236}">
                <a16:creationId xmlns:a16="http://schemas.microsoft.com/office/drawing/2014/main" id="{116ED1DE-AFA7-4A50-98E2-FB69113703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5810" y="3747565"/>
            <a:ext cx="457200" cy="457200"/>
          </a:xfrm>
          <a:prstGeom prst="rect">
            <a:avLst/>
          </a:prstGeom>
        </p:spPr>
      </p:pic>
      <p:grpSp>
        <p:nvGrpSpPr>
          <p:cNvPr id="97" name="Group 96">
            <a:extLst>
              <a:ext uri="{FF2B5EF4-FFF2-40B4-BE49-F238E27FC236}">
                <a16:creationId xmlns:a16="http://schemas.microsoft.com/office/drawing/2014/main" id="{B34DCD4C-D04E-748E-3C33-EB944BCC876D}"/>
              </a:ext>
            </a:extLst>
          </p:cNvPr>
          <p:cNvGrpSpPr/>
          <p:nvPr/>
        </p:nvGrpSpPr>
        <p:grpSpPr>
          <a:xfrm>
            <a:off x="6119875" y="1034818"/>
            <a:ext cx="1391972" cy="5040111"/>
            <a:chOff x="6171342" y="1013217"/>
            <a:chExt cx="1391972" cy="5040111"/>
          </a:xfrm>
          <a:solidFill>
            <a:schemeClr val="tx1"/>
          </a:solidFill>
        </p:grpSpPr>
        <p:sp>
          <p:nvSpPr>
            <p:cNvPr id="94" name="Rectangle 93">
              <a:extLst>
                <a:ext uri="{FF2B5EF4-FFF2-40B4-BE49-F238E27FC236}">
                  <a16:creationId xmlns:a16="http://schemas.microsoft.com/office/drawing/2014/main" id="{8A0E2768-6F35-C45A-3478-DC018B18CEB9}"/>
                </a:ext>
              </a:extLst>
            </p:cNvPr>
            <p:cNvSpPr/>
            <p:nvPr/>
          </p:nvSpPr>
          <p:spPr>
            <a:xfrm>
              <a:off x="6171342" y="1013217"/>
              <a:ext cx="1391972" cy="503933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 name="Picture 91" descr="A diagram of a computer program&#10;&#10;Description automatically generated with medium confidence">
              <a:extLst>
                <a:ext uri="{FF2B5EF4-FFF2-40B4-BE49-F238E27FC236}">
                  <a16:creationId xmlns:a16="http://schemas.microsoft.com/office/drawing/2014/main" id="{14272CF5-325B-3087-011F-A6CAAB9382F6}"/>
                </a:ext>
              </a:extLst>
            </p:cNvPr>
            <p:cNvPicPr>
              <a:picLocks noChangeAspect="1"/>
            </p:cNvPicPr>
            <p:nvPr/>
          </p:nvPicPr>
          <p:blipFill>
            <a:blip r:embed="rId10">
              <a:extLst>
                <a:ext uri="{28A0092B-C50C-407E-A947-70E740481C1C}">
                  <a14:useLocalDpi xmlns:a14="http://schemas.microsoft.com/office/drawing/2010/main" val="0"/>
                </a:ext>
              </a:extLst>
            </a:blip>
            <a:srcRect l="20856" r="17281"/>
            <a:stretch/>
          </p:blipFill>
          <p:spPr>
            <a:xfrm>
              <a:off x="6178844" y="1013993"/>
              <a:ext cx="1376969" cy="5039335"/>
            </a:xfrm>
            <a:prstGeom prst="rect">
              <a:avLst/>
            </a:prstGeom>
            <a:solidFill>
              <a:schemeClr val="bg1"/>
            </a:solidFill>
            <a:ln>
              <a:solidFill>
                <a:srgbClr val="ADB9CA"/>
              </a:solidFill>
            </a:ln>
          </p:spPr>
        </p:pic>
      </p:grpSp>
      <p:grpSp>
        <p:nvGrpSpPr>
          <p:cNvPr id="96" name="Group 95">
            <a:extLst>
              <a:ext uri="{FF2B5EF4-FFF2-40B4-BE49-F238E27FC236}">
                <a16:creationId xmlns:a16="http://schemas.microsoft.com/office/drawing/2014/main" id="{0A4CD921-07F4-CDCE-5FE0-B93D3C3BA66E}"/>
              </a:ext>
            </a:extLst>
          </p:cNvPr>
          <p:cNvGrpSpPr/>
          <p:nvPr/>
        </p:nvGrpSpPr>
        <p:grpSpPr>
          <a:xfrm>
            <a:off x="7548578" y="1022386"/>
            <a:ext cx="1391972" cy="5039335"/>
            <a:chOff x="8811232" y="924205"/>
            <a:chExt cx="1391972" cy="5039335"/>
          </a:xfrm>
        </p:grpSpPr>
        <p:sp>
          <p:nvSpPr>
            <p:cNvPr id="95" name="Rectangle 94">
              <a:extLst>
                <a:ext uri="{FF2B5EF4-FFF2-40B4-BE49-F238E27FC236}">
                  <a16:creationId xmlns:a16="http://schemas.microsoft.com/office/drawing/2014/main" id="{27A40AF4-F12A-B229-9E11-CB38238E7636}"/>
                </a:ext>
              </a:extLst>
            </p:cNvPr>
            <p:cNvSpPr/>
            <p:nvPr/>
          </p:nvSpPr>
          <p:spPr>
            <a:xfrm>
              <a:off x="8811232" y="924205"/>
              <a:ext cx="1391972" cy="5039335"/>
            </a:xfrm>
            <a:prstGeom prst="rect">
              <a:avLst/>
            </a:prstGeom>
            <a:solidFill>
              <a:schemeClr val="bg1">
                <a:alpha val="50196"/>
              </a:schemeClr>
            </a:solidFill>
            <a:ln>
              <a:solidFill>
                <a:srgbClr val="ADB9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3" name="Picture 92" descr="A diagram of a function&#10;&#10;Description automatically generated">
              <a:extLst>
                <a:ext uri="{FF2B5EF4-FFF2-40B4-BE49-F238E27FC236}">
                  <a16:creationId xmlns:a16="http://schemas.microsoft.com/office/drawing/2014/main" id="{CA6B8AAE-3FAE-C4D0-F450-FF368E394836}"/>
                </a:ext>
              </a:extLst>
            </p:cNvPr>
            <p:cNvPicPr>
              <a:picLocks noChangeAspect="1"/>
            </p:cNvPicPr>
            <p:nvPr/>
          </p:nvPicPr>
          <p:blipFill>
            <a:blip r:embed="rId11">
              <a:extLst>
                <a:ext uri="{28A0092B-C50C-407E-A947-70E740481C1C}">
                  <a14:useLocalDpi xmlns:a14="http://schemas.microsoft.com/office/drawing/2010/main" val="0"/>
                </a:ext>
              </a:extLst>
            </a:blip>
            <a:srcRect l="26262" r="27565"/>
            <a:stretch/>
          </p:blipFill>
          <p:spPr>
            <a:xfrm>
              <a:off x="8884238" y="1048575"/>
              <a:ext cx="1245960" cy="4790593"/>
            </a:xfrm>
            <a:prstGeom prst="rect">
              <a:avLst/>
            </a:prstGeom>
            <a:ln>
              <a:noFill/>
            </a:ln>
          </p:spPr>
        </p:pic>
      </p:grpSp>
      <p:pic>
        <p:nvPicPr>
          <p:cNvPr id="98" name="Picture 97" descr="A graph of a graph&#10;&#10;Description automatically generated">
            <a:extLst>
              <a:ext uri="{FF2B5EF4-FFF2-40B4-BE49-F238E27FC236}">
                <a16:creationId xmlns:a16="http://schemas.microsoft.com/office/drawing/2014/main" id="{73037B98-03DB-9EB0-C86F-B4126B39F3F5}"/>
              </a:ext>
            </a:extLst>
          </p:cNvPr>
          <p:cNvPicPr>
            <a:picLocks noChangeAspect="1"/>
          </p:cNvPicPr>
          <p:nvPr/>
        </p:nvPicPr>
        <p:blipFill>
          <a:blip r:embed="rId12">
            <a:extLst>
              <a:ext uri="{28A0092B-C50C-407E-A947-70E740481C1C}">
                <a14:useLocalDpi xmlns:a14="http://schemas.microsoft.com/office/drawing/2010/main" val="0"/>
              </a:ext>
            </a:extLst>
          </a:blip>
          <a:srcRect l="4005" r="7033"/>
          <a:stretch/>
        </p:blipFill>
        <p:spPr>
          <a:xfrm>
            <a:off x="9013556" y="1034818"/>
            <a:ext cx="2911096" cy="2454220"/>
          </a:xfrm>
          <a:prstGeom prst="rect">
            <a:avLst/>
          </a:prstGeom>
          <a:ln>
            <a:solidFill>
              <a:srgbClr val="ADB9CA"/>
            </a:solidFill>
          </a:ln>
        </p:spPr>
      </p:pic>
      <p:pic>
        <p:nvPicPr>
          <p:cNvPr id="99" name="Picture 98" descr="A graph of a graph&#10;&#10;Description automatically generated">
            <a:extLst>
              <a:ext uri="{FF2B5EF4-FFF2-40B4-BE49-F238E27FC236}">
                <a16:creationId xmlns:a16="http://schemas.microsoft.com/office/drawing/2014/main" id="{562E68E6-DAF6-B9ED-8744-5C83D6DA8738}"/>
              </a:ext>
            </a:extLst>
          </p:cNvPr>
          <p:cNvPicPr>
            <a:picLocks noChangeAspect="1"/>
          </p:cNvPicPr>
          <p:nvPr/>
        </p:nvPicPr>
        <p:blipFill>
          <a:blip r:embed="rId13">
            <a:extLst>
              <a:ext uri="{28A0092B-C50C-407E-A947-70E740481C1C}">
                <a14:useLocalDpi xmlns:a14="http://schemas.microsoft.com/office/drawing/2010/main" val="0"/>
              </a:ext>
            </a:extLst>
          </a:blip>
          <a:srcRect l="3497" r="7584"/>
          <a:stretch/>
        </p:blipFill>
        <p:spPr>
          <a:xfrm>
            <a:off x="9013556" y="3626976"/>
            <a:ext cx="2911096" cy="2447177"/>
          </a:xfrm>
          <a:prstGeom prst="rect">
            <a:avLst/>
          </a:prstGeom>
          <a:ln>
            <a:solidFill>
              <a:srgbClr val="ADB9CA"/>
            </a:solidFill>
          </a:ln>
        </p:spPr>
      </p:pic>
      <p:pic>
        <p:nvPicPr>
          <p:cNvPr id="100" name="Picture 99" descr="A white rectangular paper with black text and black text&#10;&#10;Description automatically generated">
            <a:extLst>
              <a:ext uri="{FF2B5EF4-FFF2-40B4-BE49-F238E27FC236}">
                <a16:creationId xmlns:a16="http://schemas.microsoft.com/office/drawing/2014/main" id="{50653570-71DC-79FB-C575-A27718311A2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108" y="4621109"/>
            <a:ext cx="2362693" cy="1240030"/>
          </a:xfrm>
          <a:prstGeom prst="rect">
            <a:avLst/>
          </a:prstGeom>
        </p:spPr>
      </p:pic>
      <p:pic>
        <p:nvPicPr>
          <p:cNvPr id="101" name="Picture 100" descr="A white rectangular box with black text&#10;&#10;Description automatically generated">
            <a:extLst>
              <a:ext uri="{FF2B5EF4-FFF2-40B4-BE49-F238E27FC236}">
                <a16:creationId xmlns:a16="http://schemas.microsoft.com/office/drawing/2014/main" id="{D3347E18-0156-52BA-8C2E-8B2EBE464A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93593" y="4631678"/>
            <a:ext cx="2720823" cy="1232189"/>
          </a:xfrm>
          <a:prstGeom prst="rect">
            <a:avLst/>
          </a:prstGeom>
        </p:spPr>
      </p:pic>
      <p:sp>
        <p:nvSpPr>
          <p:cNvPr id="3" name="TextBox 2">
            <a:extLst>
              <a:ext uri="{FF2B5EF4-FFF2-40B4-BE49-F238E27FC236}">
                <a16:creationId xmlns:a16="http://schemas.microsoft.com/office/drawing/2014/main" id="{6FA3191D-2BB3-9961-0884-7BB46CF069DE}"/>
              </a:ext>
            </a:extLst>
          </p:cNvPr>
          <p:cNvSpPr txBox="1"/>
          <p:nvPr/>
        </p:nvSpPr>
        <p:spPr>
          <a:xfrm>
            <a:off x="10095910" y="2829126"/>
            <a:ext cx="1723468" cy="338554"/>
          </a:xfrm>
          <a:prstGeom prst="rect">
            <a:avLst/>
          </a:prstGeom>
          <a:noFill/>
        </p:spPr>
        <p:txBody>
          <a:bodyPr wrap="square" rtlCol="0">
            <a:spAutoFit/>
          </a:bodyPr>
          <a:lstStyle/>
          <a:p>
            <a:pPr algn="r"/>
            <a:r>
              <a:rPr lang="en-US" sz="1600" dirty="0">
                <a:solidFill>
                  <a:srgbClr val="FF0000"/>
                </a:solidFill>
                <a:latin typeface="Times New Roman" panose="02020603050405020304" pitchFamily="18" charset="0"/>
                <a:cs typeface="Times New Roman" panose="02020603050405020304" pitchFamily="18" charset="0"/>
              </a:rPr>
              <a:t>T</a:t>
            </a:r>
            <a:r>
              <a:rPr lang="en-US" altLang="zh-CN" sz="1600" dirty="0">
                <a:solidFill>
                  <a:srgbClr val="FF0000"/>
                </a:solidFill>
                <a:latin typeface="Times New Roman" panose="02020603050405020304" pitchFamily="18" charset="0"/>
                <a:cs typeface="Times New Roman" panose="02020603050405020304" pitchFamily="18" charset="0"/>
              </a:rPr>
              <a:t>est Acc </a:t>
            </a:r>
            <a:r>
              <a:rPr lang="en-US" sz="1600" dirty="0">
                <a:solidFill>
                  <a:srgbClr val="FF0000"/>
                </a:solidFill>
                <a:latin typeface="Times New Roman" panose="02020603050405020304" pitchFamily="18" charset="0"/>
                <a:cs typeface="Times New Roman" panose="02020603050405020304" pitchFamily="18" charset="0"/>
              </a:rPr>
              <a:t>99.55%</a:t>
            </a:r>
          </a:p>
        </p:txBody>
      </p:sp>
      <p:sp>
        <p:nvSpPr>
          <p:cNvPr id="11" name="TextBox 10">
            <a:extLst>
              <a:ext uri="{FF2B5EF4-FFF2-40B4-BE49-F238E27FC236}">
                <a16:creationId xmlns:a16="http://schemas.microsoft.com/office/drawing/2014/main" id="{7365607E-3F49-E35B-1F10-7DFE14464C3B}"/>
              </a:ext>
            </a:extLst>
          </p:cNvPr>
          <p:cNvSpPr txBox="1"/>
          <p:nvPr/>
        </p:nvSpPr>
        <p:spPr>
          <a:xfrm>
            <a:off x="611943" y="5974378"/>
            <a:ext cx="1723468" cy="338554"/>
          </a:xfrm>
          <a:prstGeom prst="rect">
            <a:avLst/>
          </a:prstGeom>
          <a:noFill/>
        </p:spPr>
        <p:txBody>
          <a:bodyPr wrap="square" rtlCol="0">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CNN</a:t>
            </a:r>
          </a:p>
        </p:txBody>
      </p:sp>
      <p:sp>
        <p:nvSpPr>
          <p:cNvPr id="13" name="TextBox 12">
            <a:extLst>
              <a:ext uri="{FF2B5EF4-FFF2-40B4-BE49-F238E27FC236}">
                <a16:creationId xmlns:a16="http://schemas.microsoft.com/office/drawing/2014/main" id="{E8DE1336-4605-A828-74AC-F7FED47F73CC}"/>
              </a:ext>
            </a:extLst>
          </p:cNvPr>
          <p:cNvSpPr txBox="1"/>
          <p:nvPr/>
        </p:nvSpPr>
        <p:spPr>
          <a:xfrm>
            <a:off x="3384268" y="5970511"/>
            <a:ext cx="1723468" cy="338554"/>
          </a:xfrm>
          <a:prstGeom prst="rect">
            <a:avLst/>
          </a:prstGeom>
          <a:noFill/>
        </p:spPr>
        <p:txBody>
          <a:bodyPr wrap="square" rtlCol="0">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DNN</a:t>
            </a:r>
          </a:p>
        </p:txBody>
      </p:sp>
    </p:spTree>
    <p:extLst>
      <p:ext uri="{BB962C8B-B14F-4D97-AF65-F5344CB8AC3E}">
        <p14:creationId xmlns:p14="http://schemas.microsoft.com/office/powerpoint/2010/main" val="2164783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CC84-1583-3C3F-8F05-104A163D19E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B8C202A-08C0-565E-3CD2-AC47272ED644}"/>
              </a:ext>
            </a:extLst>
          </p:cNvPr>
          <p:cNvSpPr/>
          <p:nvPr/>
        </p:nvSpPr>
        <p:spPr>
          <a:xfrm>
            <a:off x="302212" y="1038123"/>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ue circular arrows in a black background&#10;&#10;Description automatically generated">
            <a:extLst>
              <a:ext uri="{FF2B5EF4-FFF2-40B4-BE49-F238E27FC236}">
                <a16:creationId xmlns:a16="http://schemas.microsoft.com/office/drawing/2014/main" id="{67027029-C668-9DA0-F98B-2F32AC5C56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538" y="1085907"/>
            <a:ext cx="457200" cy="457200"/>
          </a:xfrm>
          <a:prstGeom prst="rect">
            <a:avLst/>
          </a:prstGeom>
        </p:spPr>
      </p:pic>
      <p:sp>
        <p:nvSpPr>
          <p:cNvPr id="4" name="Rectangle 3">
            <a:extLst>
              <a:ext uri="{FF2B5EF4-FFF2-40B4-BE49-F238E27FC236}">
                <a16:creationId xmlns:a16="http://schemas.microsoft.com/office/drawing/2014/main" id="{1186D821-EAE2-C618-1D8F-1A0F68E56F1A}"/>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6F0B1E7E-70E1-7042-DE94-FF55171CC2FF}"/>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98E44596-1C3D-8195-1FC1-E3876462D761}"/>
              </a:ext>
            </a:extLst>
          </p:cNvPr>
          <p:cNvPicPr>
            <a:picLocks noChangeAspect="1"/>
          </p:cNvPicPr>
          <p:nvPr/>
        </p:nvPicPr>
        <p:blipFill rotWithShape="1">
          <a:blip r:embed="rId4"/>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240F4C0B-8CFB-AE42-D679-D61B4FE4AC0E}"/>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D78A3682-24A5-9C25-8AFC-36CABC4B4EC3}"/>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40F37DEB-1F1F-175B-EC14-AB438D5602E8}"/>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28</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154FEEF-A9EA-4DB3-D7D3-513888AFD2E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E1CCC49E-9449-463F-6C52-7ADA959F7446}"/>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8F436DFA-AB67-2A35-0650-24D4D6F46EE4}"/>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A362904A-6B28-8E7A-B006-1573542BE8B8}"/>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a:t>
            </a:r>
            <a:r>
              <a:rPr lang="en-US" sz="1200" dirty="0">
                <a:solidFill>
                  <a:srgbClr val="FFFFFF"/>
                </a:solidFill>
                <a:latin typeface="Amasis MT Pro Medium" panose="02040604050005020304" pitchFamily="18" charset="0"/>
                <a:cs typeface="Aharoni" panose="02010803020104030203" pitchFamily="2" charset="-79"/>
              </a:rPr>
              <a:t> </a:t>
            </a:r>
            <a:r>
              <a:rPr lang="en-US" sz="1200" dirty="0">
                <a:solidFill>
                  <a:schemeClr val="bg1"/>
                </a:solidFill>
                <a:latin typeface="Times New Roman" panose="02020603050405020304" pitchFamily="18" charset="0"/>
                <a:cs typeface="Times New Roman" panose="02020603050405020304" pitchFamily="18" charset="0"/>
              </a:rPr>
              <a:t>Validation – Stage II: Digital Space Optimization</a:t>
            </a:r>
            <a:endParaRPr lang="en-US" sz="1200" b="1" dirty="0">
              <a:solidFill>
                <a:srgbClr val="FFFFFF"/>
              </a:solidFill>
              <a:latin typeface="Amasis MT Pro" panose="02040504050005020304" pitchFamily="18" charset="0"/>
              <a:cs typeface="Times New Roman" panose="02020603050405020304" pitchFamily="18" charset="0"/>
            </a:endParaRPr>
          </a:p>
        </p:txBody>
      </p:sp>
      <p:pic>
        <p:nvPicPr>
          <p:cNvPr id="54" name="Picture 53" descr="A colorful graph on a black background&#10;&#10;Description automatically generated">
            <a:extLst>
              <a:ext uri="{FF2B5EF4-FFF2-40B4-BE49-F238E27FC236}">
                <a16:creationId xmlns:a16="http://schemas.microsoft.com/office/drawing/2014/main" id="{9B8B3A96-1B53-65E3-AF70-BC2092E8A7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532" t="35402" r="24340" b="31684"/>
          <a:stretch/>
        </p:blipFill>
        <p:spPr>
          <a:xfrm>
            <a:off x="4176129" y="1829638"/>
            <a:ext cx="2258577" cy="1158468"/>
          </a:xfrm>
          <a:prstGeom prst="rect">
            <a:avLst/>
          </a:prstGeom>
        </p:spPr>
      </p:pic>
      <p:sp>
        <p:nvSpPr>
          <p:cNvPr id="59" name="Arrow: Right 289">
            <a:extLst>
              <a:ext uri="{FF2B5EF4-FFF2-40B4-BE49-F238E27FC236}">
                <a16:creationId xmlns:a16="http://schemas.microsoft.com/office/drawing/2014/main" id="{656FA6E9-69AA-808C-E7F4-1D23B14C806C}"/>
              </a:ext>
            </a:extLst>
          </p:cNvPr>
          <p:cNvSpPr/>
          <p:nvPr/>
        </p:nvSpPr>
        <p:spPr>
          <a:xfrm>
            <a:off x="4113144" y="2249739"/>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solidFill>
                <a:srgbClr val="43507A"/>
              </a:solidFill>
            </a:endParaRPr>
          </a:p>
        </p:txBody>
      </p:sp>
      <p:pic>
        <p:nvPicPr>
          <p:cNvPr id="62" name="Picture 61" descr="A colorful spectrum of waves&#10;&#10;Description automatically generated with medium confidence">
            <a:extLst>
              <a:ext uri="{FF2B5EF4-FFF2-40B4-BE49-F238E27FC236}">
                <a16:creationId xmlns:a16="http://schemas.microsoft.com/office/drawing/2014/main" id="{2D759277-3124-8418-80E7-EFB9BCE1F57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6" t="35854" r="24230" b="31386"/>
          <a:stretch/>
        </p:blipFill>
        <p:spPr>
          <a:xfrm>
            <a:off x="1904692" y="1842491"/>
            <a:ext cx="2228972" cy="1158468"/>
          </a:xfrm>
          <a:prstGeom prst="rect">
            <a:avLst/>
          </a:prstGeom>
        </p:spPr>
      </p:pic>
      <p:pic>
        <p:nvPicPr>
          <p:cNvPr id="128" name="Picture 127" descr="A two buildings with blue lights&#10;&#10;Description automatically generated with medium confidence">
            <a:extLst>
              <a:ext uri="{FF2B5EF4-FFF2-40B4-BE49-F238E27FC236}">
                <a16:creationId xmlns:a16="http://schemas.microsoft.com/office/drawing/2014/main" id="{DAD42512-5F17-EAF6-4364-4CAFEF81E12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8500"/>
          <a:stretch/>
        </p:blipFill>
        <p:spPr>
          <a:xfrm>
            <a:off x="445465" y="1727580"/>
            <a:ext cx="1358611" cy="1388290"/>
          </a:xfrm>
          <a:prstGeom prst="rect">
            <a:avLst/>
          </a:prstGeom>
        </p:spPr>
      </p:pic>
      <p:sp>
        <p:nvSpPr>
          <p:cNvPr id="129" name="TextBox 128">
            <a:extLst>
              <a:ext uri="{FF2B5EF4-FFF2-40B4-BE49-F238E27FC236}">
                <a16:creationId xmlns:a16="http://schemas.microsoft.com/office/drawing/2014/main" id="{239533AF-D5D9-ADA7-4496-B41DC5334F05}"/>
              </a:ext>
            </a:extLst>
          </p:cNvPr>
          <p:cNvSpPr txBox="1"/>
          <p:nvPr/>
        </p:nvSpPr>
        <p:spPr>
          <a:xfrm>
            <a:off x="861738" y="1096990"/>
            <a:ext cx="3492769" cy="400110"/>
          </a:xfrm>
          <a:prstGeom prst="rect">
            <a:avLst/>
          </a:prstGeom>
          <a:noFill/>
        </p:spPr>
        <p:txBody>
          <a:bodyPr wrap="square" rtlCol="0">
            <a:spAutoFit/>
          </a:bodyPr>
          <a:lstStyle/>
          <a:p>
            <a:r>
              <a:rPr lang="en-US" sz="2000" b="1" dirty="0">
                <a:solidFill>
                  <a:srgbClr val="43507A"/>
                </a:solidFill>
                <a:latin typeface="Times New Roman" panose="02020603050405020304" pitchFamily="18" charset="0"/>
                <a:cs typeface="Times New Roman" panose="02020603050405020304" pitchFamily="18" charset="0"/>
              </a:rPr>
              <a:t>Optimization in Digital Twin</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F096C48-C1F1-DE15-2446-43AC85E4F026}"/>
                  </a:ext>
                </a:extLst>
              </p:cNvPr>
              <p:cNvSpPr txBox="1"/>
              <p:nvPr/>
            </p:nvSpPr>
            <p:spPr>
              <a:xfrm>
                <a:off x="2081516" y="1798927"/>
                <a:ext cx="254557" cy="2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43507A"/>
                              </a:solidFill>
                              <a:latin typeface="Cambria Math" panose="02040503050406030204" pitchFamily="18" charset="0"/>
                            </a:rPr>
                          </m:ctrlPr>
                        </m:sSubPr>
                        <m:e>
                          <m:r>
                            <a:rPr lang="en-US" sz="1600" i="1">
                              <a:solidFill>
                                <a:srgbClr val="43507A"/>
                              </a:solidFill>
                              <a:latin typeface="Cambria Math" panose="02040503050406030204" pitchFamily="18" charset="0"/>
                            </a:rPr>
                            <m:t>𝐹</m:t>
                          </m:r>
                        </m:e>
                        <m:sub>
                          <m:r>
                            <a:rPr lang="en-US" sz="1600" i="1">
                              <a:solidFill>
                                <a:srgbClr val="43507A"/>
                              </a:solidFill>
                              <a:latin typeface="Cambria Math" panose="02040503050406030204" pitchFamily="18" charset="0"/>
                              <a:ea typeface="Cambria Math" panose="02040503050406030204" pitchFamily="18" charset="0"/>
                            </a:rPr>
                            <m:t>𝛽</m:t>
                          </m:r>
                        </m:sub>
                      </m:sSub>
                    </m:oMath>
                  </m:oMathPara>
                </a14:m>
                <a:endParaRPr lang="en-US" sz="1600" dirty="0">
                  <a:solidFill>
                    <a:srgbClr val="43507A"/>
                  </a:solidFill>
                </a:endParaRPr>
              </a:p>
            </p:txBody>
          </p:sp>
        </mc:Choice>
        <mc:Fallback xmlns="">
          <p:sp>
            <p:nvSpPr>
              <p:cNvPr id="130" name="TextBox 129">
                <a:extLst>
                  <a:ext uri="{FF2B5EF4-FFF2-40B4-BE49-F238E27FC236}">
                    <a16:creationId xmlns:a16="http://schemas.microsoft.com/office/drawing/2014/main" id="{1F096C48-C1F1-DE15-2446-43AC85E4F026}"/>
                  </a:ext>
                </a:extLst>
              </p:cNvPr>
              <p:cNvSpPr txBox="1">
                <a:spLocks noRot="1" noChangeAspect="1" noMove="1" noResize="1" noEditPoints="1" noAdjustHandles="1" noChangeArrowheads="1" noChangeShapeType="1" noTextEdit="1"/>
              </p:cNvSpPr>
              <p:nvPr/>
            </p:nvSpPr>
            <p:spPr>
              <a:xfrm>
                <a:off x="2081516" y="1798927"/>
                <a:ext cx="254557" cy="268150"/>
              </a:xfrm>
              <a:prstGeom prst="rect">
                <a:avLst/>
              </a:prstGeom>
              <a:blipFill>
                <a:blip r:embed="rId8"/>
                <a:stretch>
                  <a:fillRect l="-19048" r="-14286" b="-22727"/>
                </a:stretch>
              </a:blipFill>
            </p:spPr>
            <p:txBody>
              <a:bodyPr/>
              <a:lstStyle/>
              <a:p>
                <a:r>
                  <a:rPr lang="en-US">
                    <a:noFill/>
                  </a:rPr>
                  <a:t> </a:t>
                </a:r>
              </a:p>
            </p:txBody>
          </p:sp>
        </mc:Fallback>
      </mc:AlternateContent>
      <p:sp>
        <p:nvSpPr>
          <p:cNvPr id="131" name="TextBox 130">
            <a:extLst>
              <a:ext uri="{FF2B5EF4-FFF2-40B4-BE49-F238E27FC236}">
                <a16:creationId xmlns:a16="http://schemas.microsoft.com/office/drawing/2014/main" id="{96207ED3-332F-A8A5-6B13-16A7FF6ACC69}"/>
              </a:ext>
            </a:extLst>
          </p:cNvPr>
          <p:cNvSpPr txBox="1"/>
          <p:nvPr/>
        </p:nvSpPr>
        <p:spPr>
          <a:xfrm rot="19903182">
            <a:off x="3138100" y="2659947"/>
            <a:ext cx="996581" cy="338554"/>
          </a:xfrm>
          <a:prstGeom prst="rect">
            <a:avLst/>
          </a:prstGeom>
          <a:noFill/>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d</a:t>
            </a:r>
            <a:r>
              <a:rPr lang="en-US" altLang="zh-CN" sz="1600" dirty="0">
                <a:solidFill>
                  <a:srgbClr val="43507A"/>
                </a:solidFill>
                <a:latin typeface="Times New Roman" panose="02020603050405020304" pitchFamily="18" charset="0"/>
                <a:cs typeface="Times New Roman" panose="02020603050405020304" pitchFamily="18" charset="0"/>
              </a:rPr>
              <a:t>uration</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32" name="TextBox 131">
            <a:extLst>
              <a:ext uri="{FF2B5EF4-FFF2-40B4-BE49-F238E27FC236}">
                <a16:creationId xmlns:a16="http://schemas.microsoft.com/office/drawing/2014/main" id="{867CF54D-B36F-EAB8-0932-9CA6506A22EE}"/>
              </a:ext>
            </a:extLst>
          </p:cNvPr>
          <p:cNvSpPr txBox="1"/>
          <p:nvPr/>
        </p:nvSpPr>
        <p:spPr>
          <a:xfrm rot="1748135">
            <a:off x="1845447" y="2659948"/>
            <a:ext cx="1119351" cy="338554"/>
          </a:xfrm>
          <a:prstGeom prst="rect">
            <a:avLst/>
          </a:prstGeom>
          <a:noFill/>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threshold</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557888C-A423-A953-C966-437229E6F57E}"/>
                  </a:ext>
                </a:extLst>
              </p:cNvPr>
              <p:cNvSpPr txBox="1"/>
              <p:nvPr/>
            </p:nvSpPr>
            <p:spPr>
              <a:xfrm>
                <a:off x="4403078" y="1795882"/>
                <a:ext cx="254557" cy="2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43507A"/>
                              </a:solidFill>
                              <a:latin typeface="Cambria Math" panose="02040503050406030204" pitchFamily="18" charset="0"/>
                            </a:rPr>
                          </m:ctrlPr>
                        </m:sSubPr>
                        <m:e>
                          <m:r>
                            <a:rPr lang="en-US" sz="1600" i="1">
                              <a:solidFill>
                                <a:srgbClr val="43507A"/>
                              </a:solidFill>
                              <a:latin typeface="Cambria Math" panose="02040503050406030204" pitchFamily="18" charset="0"/>
                            </a:rPr>
                            <m:t>𝐹</m:t>
                          </m:r>
                        </m:e>
                        <m:sub>
                          <m:r>
                            <a:rPr lang="en-US" sz="1600" i="1">
                              <a:solidFill>
                                <a:srgbClr val="43507A"/>
                              </a:solidFill>
                              <a:latin typeface="Cambria Math" panose="02040503050406030204" pitchFamily="18" charset="0"/>
                              <a:ea typeface="Cambria Math" panose="02040503050406030204" pitchFamily="18" charset="0"/>
                            </a:rPr>
                            <m:t>𝛽</m:t>
                          </m:r>
                        </m:sub>
                      </m:sSub>
                    </m:oMath>
                  </m:oMathPara>
                </a14:m>
                <a:endParaRPr lang="en-US" sz="1600" dirty="0">
                  <a:solidFill>
                    <a:srgbClr val="43507A"/>
                  </a:solidFill>
                </a:endParaRPr>
              </a:p>
            </p:txBody>
          </p:sp>
        </mc:Choice>
        <mc:Fallback xmlns="">
          <p:sp>
            <p:nvSpPr>
              <p:cNvPr id="133" name="TextBox 132">
                <a:extLst>
                  <a:ext uri="{FF2B5EF4-FFF2-40B4-BE49-F238E27FC236}">
                    <a16:creationId xmlns:a16="http://schemas.microsoft.com/office/drawing/2014/main" id="{0557888C-A423-A953-C966-437229E6F57E}"/>
                  </a:ext>
                </a:extLst>
              </p:cNvPr>
              <p:cNvSpPr txBox="1">
                <a:spLocks noRot="1" noChangeAspect="1" noMove="1" noResize="1" noEditPoints="1" noAdjustHandles="1" noChangeArrowheads="1" noChangeShapeType="1" noTextEdit="1"/>
              </p:cNvSpPr>
              <p:nvPr/>
            </p:nvSpPr>
            <p:spPr>
              <a:xfrm>
                <a:off x="4403078" y="1795882"/>
                <a:ext cx="254557" cy="268150"/>
              </a:xfrm>
              <a:prstGeom prst="rect">
                <a:avLst/>
              </a:prstGeom>
              <a:blipFill>
                <a:blip r:embed="rId9"/>
                <a:stretch>
                  <a:fillRect l="-19048" r="-14286" b="-22727"/>
                </a:stretch>
              </a:blipFill>
            </p:spPr>
            <p:txBody>
              <a:bodyPr/>
              <a:lstStyle/>
              <a:p>
                <a:r>
                  <a:rPr lang="en-US">
                    <a:noFill/>
                  </a:rPr>
                  <a:t> </a:t>
                </a:r>
              </a:p>
            </p:txBody>
          </p:sp>
        </mc:Fallback>
      </mc:AlternateContent>
      <p:sp>
        <p:nvSpPr>
          <p:cNvPr id="134" name="TextBox 133">
            <a:extLst>
              <a:ext uri="{FF2B5EF4-FFF2-40B4-BE49-F238E27FC236}">
                <a16:creationId xmlns:a16="http://schemas.microsoft.com/office/drawing/2014/main" id="{2B53225A-C849-5234-2A35-545BF3911585}"/>
              </a:ext>
            </a:extLst>
          </p:cNvPr>
          <p:cNvSpPr txBox="1"/>
          <p:nvPr/>
        </p:nvSpPr>
        <p:spPr>
          <a:xfrm rot="19903182">
            <a:off x="5459662" y="2656902"/>
            <a:ext cx="996581" cy="338554"/>
          </a:xfrm>
          <a:prstGeom prst="rect">
            <a:avLst/>
          </a:prstGeom>
          <a:noFill/>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d</a:t>
            </a:r>
            <a:r>
              <a:rPr lang="en-US" altLang="zh-CN" sz="1600" dirty="0">
                <a:solidFill>
                  <a:srgbClr val="43507A"/>
                </a:solidFill>
                <a:latin typeface="Times New Roman" panose="02020603050405020304" pitchFamily="18" charset="0"/>
                <a:cs typeface="Times New Roman" panose="02020603050405020304" pitchFamily="18" charset="0"/>
              </a:rPr>
              <a:t>uration</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35" name="TextBox 134">
            <a:extLst>
              <a:ext uri="{FF2B5EF4-FFF2-40B4-BE49-F238E27FC236}">
                <a16:creationId xmlns:a16="http://schemas.microsoft.com/office/drawing/2014/main" id="{5528393F-3521-8C3D-6C90-9F37936643B6}"/>
              </a:ext>
            </a:extLst>
          </p:cNvPr>
          <p:cNvSpPr txBox="1"/>
          <p:nvPr/>
        </p:nvSpPr>
        <p:spPr>
          <a:xfrm rot="1748135">
            <a:off x="4167009" y="2656903"/>
            <a:ext cx="1119351" cy="338554"/>
          </a:xfrm>
          <a:prstGeom prst="rect">
            <a:avLst/>
          </a:prstGeom>
          <a:noFill/>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threshold</a:t>
            </a:r>
          </a:p>
        </p:txBody>
      </p:sp>
      <p:sp>
        <p:nvSpPr>
          <p:cNvPr id="136" name="TextBox 135">
            <a:extLst>
              <a:ext uri="{FF2B5EF4-FFF2-40B4-BE49-F238E27FC236}">
                <a16:creationId xmlns:a16="http://schemas.microsoft.com/office/drawing/2014/main" id="{1D689B69-764B-07B6-5EC0-10B7E4C0130E}"/>
              </a:ext>
            </a:extLst>
          </p:cNvPr>
          <p:cNvSpPr txBox="1"/>
          <p:nvPr/>
        </p:nvSpPr>
        <p:spPr>
          <a:xfrm>
            <a:off x="512439" y="3051246"/>
            <a:ext cx="4834290" cy="1617751"/>
          </a:xfrm>
          <a:prstGeom prst="rect">
            <a:avLst/>
          </a:prstGeom>
          <a:noFill/>
        </p:spPr>
        <p:txBody>
          <a:bodyPr wrap="square" rtlCol="0">
            <a:spAutoFit/>
          </a:bodyPr>
          <a:lstStyle/>
          <a:p>
            <a:pPr>
              <a:lnSpc>
                <a:spcPct val="150000"/>
              </a:lnSpc>
            </a:pPr>
            <a:r>
              <a:rPr lang="en-US" sz="2000" b="1" dirty="0">
                <a:solidFill>
                  <a:srgbClr val="43507A"/>
                </a:solidFill>
                <a:latin typeface="Times New Roman" panose="02020603050405020304" pitchFamily="18" charset="0"/>
                <a:cs typeface="Times New Roman" panose="02020603050405020304" pitchFamily="18" charset="0"/>
              </a:rPr>
              <a:t>O</a:t>
            </a:r>
            <a:r>
              <a:rPr lang="en-US" altLang="zh-CN" sz="2000" b="1" dirty="0">
                <a:solidFill>
                  <a:srgbClr val="43507A"/>
                </a:solidFill>
                <a:latin typeface="Times New Roman" panose="02020603050405020304" pitchFamily="18" charset="0"/>
                <a:cs typeface="Times New Roman" panose="02020603050405020304" pitchFamily="18" charset="0"/>
              </a:rPr>
              <a:t>bjectives:</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R</a:t>
            </a:r>
            <a:r>
              <a:rPr lang="en-US" altLang="zh-CN" sz="1600" b="1" dirty="0">
                <a:solidFill>
                  <a:srgbClr val="8EA0B7"/>
                </a:solidFill>
                <a:latin typeface="Times New Roman" panose="02020603050405020304" pitchFamily="18" charset="0"/>
                <a:cs typeface="Times New Roman" panose="02020603050405020304" pitchFamily="18" charset="0"/>
              </a:rPr>
              <a:t>ough Model between Triggering Parameters and Performance</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Save Resources for Real-world Optimization</a:t>
            </a:r>
          </a:p>
        </p:txBody>
      </p:sp>
      <p:sp>
        <p:nvSpPr>
          <p:cNvPr id="137" name="Rectangle: Rounded Corners 136">
            <a:extLst>
              <a:ext uri="{FF2B5EF4-FFF2-40B4-BE49-F238E27FC236}">
                <a16:creationId xmlns:a16="http://schemas.microsoft.com/office/drawing/2014/main" id="{C74AEB22-DE23-28A5-AD4E-858F47873C8D}"/>
              </a:ext>
            </a:extLst>
          </p:cNvPr>
          <p:cNvSpPr/>
          <p:nvPr/>
        </p:nvSpPr>
        <p:spPr>
          <a:xfrm>
            <a:off x="1857974" y="1660828"/>
            <a:ext cx="4618995" cy="1550506"/>
          </a:xfrm>
          <a:prstGeom prst="roundRect">
            <a:avLst>
              <a:gd name="adj" fmla="val 3030"/>
            </a:avLst>
          </a:prstGeom>
          <a:noFill/>
          <a:ln>
            <a:solidFill>
              <a:srgbClr val="ADB9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3507A"/>
              </a:solidFill>
            </a:endParaRPr>
          </a:p>
        </p:txBody>
      </p:sp>
      <p:pic>
        <p:nvPicPr>
          <p:cNvPr id="139" name="Picture 138" descr="A diagram of a graph&#10;&#10;Description automatically generated">
            <a:extLst>
              <a:ext uri="{FF2B5EF4-FFF2-40B4-BE49-F238E27FC236}">
                <a16:creationId xmlns:a16="http://schemas.microsoft.com/office/drawing/2014/main" id="{ED755413-DD36-EDF9-62BC-E4A14A81FCBB}"/>
              </a:ext>
            </a:extLst>
          </p:cNvPr>
          <p:cNvPicPr>
            <a:picLocks noChangeAspect="1"/>
          </p:cNvPicPr>
          <p:nvPr/>
        </p:nvPicPr>
        <p:blipFill>
          <a:blip r:embed="rId10">
            <a:extLst>
              <a:ext uri="{28A0092B-C50C-407E-A947-70E740481C1C}">
                <a14:useLocalDpi xmlns:a14="http://schemas.microsoft.com/office/drawing/2010/main" val="0"/>
              </a:ext>
            </a:extLst>
          </a:blip>
          <a:srcRect l="13249" t="13099" b="7265"/>
          <a:stretch/>
        </p:blipFill>
        <p:spPr>
          <a:xfrm>
            <a:off x="6961652" y="1263859"/>
            <a:ext cx="4618995" cy="3769027"/>
          </a:xfrm>
          <a:prstGeom prst="rect">
            <a:avLst/>
          </a:prstGeom>
        </p:spPr>
      </p:pic>
      <p:sp>
        <p:nvSpPr>
          <p:cNvPr id="140" name="TextBox 139">
            <a:extLst>
              <a:ext uri="{FF2B5EF4-FFF2-40B4-BE49-F238E27FC236}">
                <a16:creationId xmlns:a16="http://schemas.microsoft.com/office/drawing/2014/main" id="{7AE20254-A788-A091-F21B-F9184D0C559A}"/>
              </a:ext>
            </a:extLst>
          </p:cNvPr>
          <p:cNvSpPr txBox="1"/>
          <p:nvPr/>
        </p:nvSpPr>
        <p:spPr>
          <a:xfrm>
            <a:off x="490417" y="4473467"/>
            <a:ext cx="5986552" cy="1617751"/>
          </a:xfrm>
          <a:prstGeom prst="rect">
            <a:avLst/>
          </a:prstGeom>
          <a:noFill/>
        </p:spPr>
        <p:txBody>
          <a:bodyPr wrap="square" rtlCol="0">
            <a:spAutoFit/>
          </a:bodyPr>
          <a:lstStyle/>
          <a:p>
            <a:pPr>
              <a:lnSpc>
                <a:spcPct val="150000"/>
              </a:lnSpc>
            </a:pPr>
            <a:r>
              <a:rPr lang="en-US" sz="2000" b="1" dirty="0">
                <a:solidFill>
                  <a:srgbClr val="43507A"/>
                </a:solidFill>
                <a:latin typeface="Times New Roman" panose="02020603050405020304" pitchFamily="18" charset="0"/>
                <a:cs typeface="Times New Roman" panose="02020603050405020304" pitchFamily="18" charset="0"/>
              </a:rPr>
              <a:t>D</a:t>
            </a:r>
            <a:r>
              <a:rPr lang="en-US" altLang="zh-CN" sz="2000" b="1" dirty="0">
                <a:solidFill>
                  <a:srgbClr val="43507A"/>
                </a:solidFill>
                <a:latin typeface="Times New Roman" panose="02020603050405020304" pitchFamily="18" charset="0"/>
                <a:cs typeface="Times New Roman" panose="02020603050405020304" pitchFamily="18" charset="0"/>
              </a:rPr>
              <a:t>ataset:</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A</a:t>
            </a:r>
            <a:r>
              <a:rPr lang="en-US" altLang="zh-CN" sz="1600" b="1" dirty="0">
                <a:solidFill>
                  <a:srgbClr val="8EA0B7"/>
                </a:solidFill>
                <a:latin typeface="Times New Roman" panose="02020603050405020304" pitchFamily="18" charset="0"/>
                <a:cs typeface="Times New Roman" panose="02020603050405020304" pitchFamily="18" charset="0"/>
              </a:rPr>
              <a:t>mbient Vibration: 600 records (</a:t>
            </a:r>
            <a:r>
              <a:rPr lang="en-US" altLang="zh-CN" sz="1600" b="1" dirty="0">
                <a:solidFill>
                  <a:srgbClr val="43507A"/>
                </a:solidFill>
                <a:latin typeface="Times New Roman" panose="02020603050405020304" pitchFamily="18" charset="0"/>
                <a:cs typeface="Times New Roman" panose="02020603050405020304" pitchFamily="18" charset="0"/>
              </a:rPr>
              <a:t>same level of real world</a:t>
            </a:r>
            <a:r>
              <a:rPr lang="en-US" altLang="zh-CN" sz="1600" b="1" dirty="0">
                <a:solidFill>
                  <a:srgbClr val="8EA0B7"/>
                </a:solidFill>
                <a:latin typeface="Times New Roman" panose="02020603050405020304" pitchFamily="18" charset="0"/>
                <a:cs typeface="Times New Roman" panose="02020603050405020304" pitchFamily="18" charset="0"/>
              </a:rPr>
              <a:t>)</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Impact, Earthquake, Strong Wind 200 records each from Stage I Dataset</a:t>
            </a:r>
          </a:p>
        </p:txBody>
      </p:sp>
      <p:sp>
        <p:nvSpPr>
          <p:cNvPr id="141" name="TextBox 140">
            <a:extLst>
              <a:ext uri="{FF2B5EF4-FFF2-40B4-BE49-F238E27FC236}">
                <a16:creationId xmlns:a16="http://schemas.microsoft.com/office/drawing/2014/main" id="{3800F5F6-89B9-4B4B-B203-E039CE9ED3C3}"/>
              </a:ext>
            </a:extLst>
          </p:cNvPr>
          <p:cNvSpPr txBox="1"/>
          <p:nvPr/>
        </p:nvSpPr>
        <p:spPr>
          <a:xfrm>
            <a:off x="6961652" y="5032886"/>
            <a:ext cx="4618995" cy="1248419"/>
          </a:xfrm>
          <a:prstGeom prst="rect">
            <a:avLst/>
          </a:prstGeom>
          <a:noFill/>
        </p:spPr>
        <p:txBody>
          <a:bodyPr wrap="square" rtlCol="0">
            <a:spAutoFit/>
          </a:bodyPr>
          <a:lstStyle/>
          <a:p>
            <a:pPr>
              <a:lnSpc>
                <a:spcPct val="150000"/>
              </a:lnSpc>
            </a:pPr>
            <a:r>
              <a:rPr lang="en-US" sz="2000" b="1" dirty="0">
                <a:solidFill>
                  <a:srgbClr val="43507A"/>
                </a:solidFill>
                <a:latin typeface="Times New Roman" panose="02020603050405020304" pitchFamily="18" charset="0"/>
                <a:cs typeface="Times New Roman" panose="02020603050405020304" pitchFamily="18" charset="0"/>
              </a:rPr>
              <a:t>Procedures</a:t>
            </a:r>
            <a:r>
              <a:rPr lang="en-US" altLang="zh-CN" sz="2000" b="1" dirty="0">
                <a:solidFill>
                  <a:srgbClr val="43507A"/>
                </a:solidFill>
                <a:latin typeface="Times New Roman" panose="02020603050405020304" pitchFamily="18" charset="0"/>
                <a:cs typeface="Times New Roman" panose="02020603050405020304" pitchFamily="18" charset="0"/>
              </a:rPr>
              <a:t>:</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Initialization: </a:t>
            </a:r>
            <a:r>
              <a:rPr lang="en-US" sz="1600" b="1" dirty="0">
                <a:solidFill>
                  <a:srgbClr val="FF0000"/>
                </a:solidFill>
                <a:latin typeface="Times New Roman" panose="02020603050405020304" pitchFamily="18" charset="0"/>
                <a:cs typeface="Times New Roman" panose="02020603050405020304" pitchFamily="18" charset="0"/>
              </a:rPr>
              <a:t>15</a:t>
            </a:r>
            <a:r>
              <a:rPr lang="en-US" sz="1600" b="1" dirty="0">
                <a:solidFill>
                  <a:srgbClr val="8EA0B7"/>
                </a:solidFill>
                <a:latin typeface="Times New Roman" panose="02020603050405020304" pitchFamily="18" charset="0"/>
                <a:cs typeface="Times New Roman" panose="02020603050405020304" pitchFamily="18" charset="0"/>
              </a:rPr>
              <a:t> random observation points</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Iteration: </a:t>
            </a:r>
            <a:r>
              <a:rPr lang="en-US" sz="1600" b="1" dirty="0">
                <a:solidFill>
                  <a:srgbClr val="FF0000"/>
                </a:solidFill>
                <a:latin typeface="Times New Roman" panose="02020603050405020304" pitchFamily="18" charset="0"/>
                <a:cs typeface="Times New Roman" panose="02020603050405020304" pitchFamily="18" charset="0"/>
              </a:rPr>
              <a:t>30</a:t>
            </a:r>
            <a:r>
              <a:rPr lang="en-US" sz="1600" b="1" dirty="0">
                <a:solidFill>
                  <a:srgbClr val="8EA0B7"/>
                </a:solidFill>
                <a:latin typeface="Times New Roman" panose="02020603050405020304" pitchFamily="18" charset="0"/>
                <a:cs typeface="Times New Roman" panose="02020603050405020304" pitchFamily="18" charset="0"/>
              </a:rPr>
              <a:t> observation points </a:t>
            </a:r>
          </a:p>
        </p:txBody>
      </p:sp>
      <p:pic>
        <p:nvPicPr>
          <p:cNvPr id="2" name="Picture 1" descr="A black and white logo&#10;&#10;Description automatically generated">
            <a:extLst>
              <a:ext uri="{FF2B5EF4-FFF2-40B4-BE49-F238E27FC236}">
                <a16:creationId xmlns:a16="http://schemas.microsoft.com/office/drawing/2014/main" id="{6D170B79-68C9-36E9-7127-177F15B2B138}"/>
              </a:ext>
            </a:extLst>
          </p:cNvPr>
          <p:cNvPicPr>
            <a:picLocks noChangeAspect="1"/>
          </p:cNvPicPr>
          <p:nvPr/>
        </p:nvPicPr>
        <p:blipFill>
          <a:blip r:embed="rId4"/>
          <a:stretch>
            <a:fillRect/>
          </a:stretch>
        </p:blipFill>
        <p:spPr>
          <a:xfrm>
            <a:off x="11132407" y="22881"/>
            <a:ext cx="810082" cy="318069"/>
          </a:xfrm>
          <a:prstGeom prst="rect">
            <a:avLst/>
          </a:prstGeom>
        </p:spPr>
      </p:pic>
      <p:sp>
        <p:nvSpPr>
          <p:cNvPr id="3" name="Rectangle 2">
            <a:extLst>
              <a:ext uri="{FF2B5EF4-FFF2-40B4-BE49-F238E27FC236}">
                <a16:creationId xmlns:a16="http://schemas.microsoft.com/office/drawing/2014/main" id="{144BE4F8-B286-B021-5933-F15F0D1A7151}"/>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7B8F3F-541E-BA66-C38F-2E5119B72BF4}"/>
              </a:ext>
            </a:extLst>
          </p:cNvPr>
          <p:cNvSpPr txBox="1"/>
          <p:nvPr/>
        </p:nvSpPr>
        <p:spPr>
          <a:xfrm>
            <a:off x="302214" y="499360"/>
            <a:ext cx="5923248"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2-8 Validation – Stage II: Digital Space Optimization</a:t>
            </a:r>
          </a:p>
        </p:txBody>
      </p:sp>
      <p:sp>
        <p:nvSpPr>
          <p:cNvPr id="12" name="Rectangle 11">
            <a:extLst>
              <a:ext uri="{FF2B5EF4-FFF2-40B4-BE49-F238E27FC236}">
                <a16:creationId xmlns:a16="http://schemas.microsoft.com/office/drawing/2014/main" id="{1DB6CA5D-147E-8953-444A-66EBAFA8D586}"/>
              </a:ext>
            </a:extLst>
          </p:cNvPr>
          <p:cNvSpPr/>
          <p:nvPr/>
        </p:nvSpPr>
        <p:spPr>
          <a:xfrm>
            <a:off x="302212" y="474625"/>
            <a:ext cx="5965512"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D5EEA92-57BA-1236-9C04-9A69CA209CA5}"/>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18" name="TextBox 17">
            <a:extLst>
              <a:ext uri="{FF2B5EF4-FFF2-40B4-BE49-F238E27FC236}">
                <a16:creationId xmlns:a16="http://schemas.microsoft.com/office/drawing/2014/main" id="{1CFBD9CE-AABA-4372-91ED-B602576A1A5E}"/>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Tree>
    <p:extLst>
      <p:ext uri="{BB962C8B-B14F-4D97-AF65-F5344CB8AC3E}">
        <p14:creationId xmlns:p14="http://schemas.microsoft.com/office/powerpoint/2010/main" val="918797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40F80-59AD-CB91-F4FC-EAD045BBD72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7D2D805-2CB0-E626-9DCF-05827037C7F6}"/>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54FD5F30-0665-FBEC-3DA7-21DB9347C7F8}"/>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9DC581D6-C976-D79C-B373-86DEE2D32331}"/>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601DFFDE-F79F-743E-9758-2E089CF1B3E2}"/>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A80C488C-94F3-BA2F-8581-A3FDB8C3A3D3}"/>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0635D326-18D7-76A6-6580-B3BF2FFDCCB8}"/>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29</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486C2947-CC52-4089-8C12-77439845D72D}"/>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6EC22724-ED41-5A86-FAE8-A97A96F58603}"/>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0AB19617-19D2-9995-85C1-8AF6C8A413C7}"/>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2F9D59F5-7203-E702-84E3-5133FAFBD719}"/>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02 Smart Adaptive Triggering </a:t>
            </a:r>
            <a:r>
              <a:rPr lang="en-US" sz="1200" b="1" dirty="0">
                <a:solidFill>
                  <a:schemeClr val="bg1"/>
                </a:solidFill>
                <a:latin typeface="Times New Roman" panose="02020603050405020304" pitchFamily="18" charset="0"/>
                <a:cs typeface="Times New Roman" panose="02020603050405020304" pitchFamily="18" charset="0"/>
              </a:rPr>
              <a:t>–</a:t>
            </a:r>
            <a:r>
              <a:rPr lang="en-US" sz="1200" dirty="0">
                <a:solidFill>
                  <a:srgbClr val="FFFFFF"/>
                </a:solidFill>
                <a:latin typeface="Amasis MT Pro Medium" panose="02040604050005020304" pitchFamily="18" charset="0"/>
                <a:cs typeface="Aharoni" panose="02010803020104030203" pitchFamily="2" charset="-79"/>
              </a:rPr>
              <a:t> </a:t>
            </a:r>
            <a:r>
              <a:rPr lang="en-US" sz="1200" dirty="0">
                <a:solidFill>
                  <a:schemeClr val="bg1"/>
                </a:solidFill>
                <a:latin typeface="Times New Roman" panose="02020603050405020304" pitchFamily="18" charset="0"/>
                <a:cs typeface="Times New Roman" panose="02020603050405020304" pitchFamily="18" charset="0"/>
              </a:rPr>
              <a:t>Validation – Stage III: Real World Optimization</a:t>
            </a:r>
            <a:endParaRPr lang="en-US" sz="1200" b="1" dirty="0">
              <a:solidFill>
                <a:srgbClr val="FFFFFF"/>
              </a:solidFill>
              <a:latin typeface="Amasis MT Pro" panose="02040504050005020304" pitchFamily="18" charset="0"/>
              <a:cs typeface="Times New Roman" panose="02020603050405020304" pitchFamily="18" charset="0"/>
            </a:endParaRPr>
          </a:p>
        </p:txBody>
      </p:sp>
      <p:pic>
        <p:nvPicPr>
          <p:cNvPr id="54" name="Picture 53" descr="A colorful graph on a black background&#10;&#10;Description automatically generated">
            <a:extLst>
              <a:ext uri="{FF2B5EF4-FFF2-40B4-BE49-F238E27FC236}">
                <a16:creationId xmlns:a16="http://schemas.microsoft.com/office/drawing/2014/main" id="{EF8B269B-6FED-4833-5685-9DD0783EEEC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532" t="35402" r="24340" b="31684"/>
          <a:stretch/>
        </p:blipFill>
        <p:spPr>
          <a:xfrm>
            <a:off x="1848251" y="1784614"/>
            <a:ext cx="2318452" cy="1189179"/>
          </a:xfrm>
          <a:prstGeom prst="rect">
            <a:avLst/>
          </a:prstGeom>
        </p:spPr>
      </p:pic>
      <p:sp>
        <p:nvSpPr>
          <p:cNvPr id="59" name="Arrow: Right 289">
            <a:extLst>
              <a:ext uri="{FF2B5EF4-FFF2-40B4-BE49-F238E27FC236}">
                <a16:creationId xmlns:a16="http://schemas.microsoft.com/office/drawing/2014/main" id="{37342B3D-885C-A857-BB53-464A26776697}"/>
              </a:ext>
            </a:extLst>
          </p:cNvPr>
          <p:cNvSpPr/>
          <p:nvPr/>
        </p:nvSpPr>
        <p:spPr>
          <a:xfrm>
            <a:off x="4134226" y="2235666"/>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solidFill>
                <a:srgbClr val="43507A"/>
              </a:solidFill>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F8E0269-DA29-205C-6DBC-23625FEA61A3}"/>
                  </a:ext>
                </a:extLst>
              </p:cNvPr>
              <p:cNvSpPr txBox="1"/>
              <p:nvPr/>
            </p:nvSpPr>
            <p:spPr>
              <a:xfrm>
                <a:off x="2102598" y="1784614"/>
                <a:ext cx="254557" cy="2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43507A"/>
                              </a:solidFill>
                              <a:latin typeface="Cambria Math" panose="02040503050406030204" pitchFamily="18" charset="0"/>
                            </a:rPr>
                          </m:ctrlPr>
                        </m:sSubPr>
                        <m:e>
                          <m:r>
                            <a:rPr lang="en-US" sz="1600" i="1">
                              <a:solidFill>
                                <a:srgbClr val="43507A"/>
                              </a:solidFill>
                              <a:latin typeface="Cambria Math" panose="02040503050406030204" pitchFamily="18" charset="0"/>
                            </a:rPr>
                            <m:t>𝐹</m:t>
                          </m:r>
                        </m:e>
                        <m:sub>
                          <m:r>
                            <a:rPr lang="en-US" sz="1600" i="1">
                              <a:solidFill>
                                <a:srgbClr val="43507A"/>
                              </a:solidFill>
                              <a:latin typeface="Cambria Math" panose="02040503050406030204" pitchFamily="18" charset="0"/>
                              <a:ea typeface="Cambria Math" panose="02040503050406030204" pitchFamily="18" charset="0"/>
                            </a:rPr>
                            <m:t>𝛽</m:t>
                          </m:r>
                        </m:sub>
                      </m:sSub>
                    </m:oMath>
                  </m:oMathPara>
                </a14:m>
                <a:endParaRPr lang="en-US" sz="1600" dirty="0">
                  <a:solidFill>
                    <a:srgbClr val="43507A"/>
                  </a:solidFill>
                </a:endParaRPr>
              </a:p>
            </p:txBody>
          </p:sp>
        </mc:Choice>
        <mc:Fallback xmlns="">
          <p:sp>
            <p:nvSpPr>
              <p:cNvPr id="130" name="TextBox 129">
                <a:extLst>
                  <a:ext uri="{FF2B5EF4-FFF2-40B4-BE49-F238E27FC236}">
                    <a16:creationId xmlns:a16="http://schemas.microsoft.com/office/drawing/2014/main" id="{BF8E0269-DA29-205C-6DBC-23625FEA61A3}"/>
                  </a:ext>
                </a:extLst>
              </p:cNvPr>
              <p:cNvSpPr txBox="1">
                <a:spLocks noRot="1" noChangeAspect="1" noMove="1" noResize="1" noEditPoints="1" noAdjustHandles="1" noChangeArrowheads="1" noChangeShapeType="1" noTextEdit="1"/>
              </p:cNvSpPr>
              <p:nvPr/>
            </p:nvSpPr>
            <p:spPr>
              <a:xfrm>
                <a:off x="2102598" y="1784614"/>
                <a:ext cx="254557" cy="268150"/>
              </a:xfrm>
              <a:prstGeom prst="rect">
                <a:avLst/>
              </a:prstGeom>
              <a:blipFill>
                <a:blip r:embed="rId5"/>
                <a:stretch>
                  <a:fillRect l="-19048" r="-14286" b="-22727"/>
                </a:stretch>
              </a:blipFill>
            </p:spPr>
            <p:txBody>
              <a:bodyPr/>
              <a:lstStyle/>
              <a:p>
                <a:r>
                  <a:rPr lang="en-US">
                    <a:noFill/>
                  </a:rPr>
                  <a:t> </a:t>
                </a:r>
              </a:p>
            </p:txBody>
          </p:sp>
        </mc:Fallback>
      </mc:AlternateContent>
      <p:sp>
        <p:nvSpPr>
          <p:cNvPr id="131" name="TextBox 130">
            <a:extLst>
              <a:ext uri="{FF2B5EF4-FFF2-40B4-BE49-F238E27FC236}">
                <a16:creationId xmlns:a16="http://schemas.microsoft.com/office/drawing/2014/main" id="{98CF911C-7FF3-61A5-1386-C74B60B0CD6A}"/>
              </a:ext>
            </a:extLst>
          </p:cNvPr>
          <p:cNvSpPr txBox="1"/>
          <p:nvPr/>
        </p:nvSpPr>
        <p:spPr>
          <a:xfrm rot="19903182">
            <a:off x="3159182" y="2645634"/>
            <a:ext cx="996581" cy="338554"/>
          </a:xfrm>
          <a:prstGeom prst="rect">
            <a:avLst/>
          </a:prstGeom>
          <a:noFill/>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d</a:t>
            </a:r>
            <a:r>
              <a:rPr lang="en-US" altLang="zh-CN" sz="1600" dirty="0">
                <a:solidFill>
                  <a:srgbClr val="43507A"/>
                </a:solidFill>
                <a:latin typeface="Times New Roman" panose="02020603050405020304" pitchFamily="18" charset="0"/>
                <a:cs typeface="Times New Roman" panose="02020603050405020304" pitchFamily="18" charset="0"/>
              </a:rPr>
              <a:t>uration</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32" name="TextBox 131">
            <a:extLst>
              <a:ext uri="{FF2B5EF4-FFF2-40B4-BE49-F238E27FC236}">
                <a16:creationId xmlns:a16="http://schemas.microsoft.com/office/drawing/2014/main" id="{0E51A29A-9EB3-C136-CADB-83631F4676C5}"/>
              </a:ext>
            </a:extLst>
          </p:cNvPr>
          <p:cNvSpPr txBox="1"/>
          <p:nvPr/>
        </p:nvSpPr>
        <p:spPr>
          <a:xfrm rot="1748135">
            <a:off x="1866529" y="2645635"/>
            <a:ext cx="1119351" cy="338554"/>
          </a:xfrm>
          <a:prstGeom prst="rect">
            <a:avLst/>
          </a:prstGeom>
          <a:noFill/>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threshold</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B445592-BD59-F22B-8433-2110C82C5388}"/>
                  </a:ext>
                </a:extLst>
              </p:cNvPr>
              <p:cNvSpPr txBox="1"/>
              <p:nvPr/>
            </p:nvSpPr>
            <p:spPr>
              <a:xfrm>
                <a:off x="4424160" y="1758579"/>
                <a:ext cx="254557" cy="2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43507A"/>
                              </a:solidFill>
                              <a:latin typeface="Cambria Math" panose="02040503050406030204" pitchFamily="18" charset="0"/>
                            </a:rPr>
                          </m:ctrlPr>
                        </m:sSubPr>
                        <m:e>
                          <m:r>
                            <a:rPr lang="en-US" sz="1600" i="1">
                              <a:solidFill>
                                <a:srgbClr val="43507A"/>
                              </a:solidFill>
                              <a:latin typeface="Cambria Math" panose="02040503050406030204" pitchFamily="18" charset="0"/>
                            </a:rPr>
                            <m:t>𝐹</m:t>
                          </m:r>
                        </m:e>
                        <m:sub>
                          <m:r>
                            <a:rPr lang="en-US" sz="1600" i="1">
                              <a:solidFill>
                                <a:srgbClr val="43507A"/>
                              </a:solidFill>
                              <a:latin typeface="Cambria Math" panose="02040503050406030204" pitchFamily="18" charset="0"/>
                              <a:ea typeface="Cambria Math" panose="02040503050406030204" pitchFamily="18" charset="0"/>
                            </a:rPr>
                            <m:t>𝛽</m:t>
                          </m:r>
                        </m:sub>
                      </m:sSub>
                    </m:oMath>
                  </m:oMathPara>
                </a14:m>
                <a:endParaRPr lang="en-US" sz="1600" dirty="0">
                  <a:solidFill>
                    <a:srgbClr val="43507A"/>
                  </a:solidFill>
                </a:endParaRPr>
              </a:p>
            </p:txBody>
          </p:sp>
        </mc:Choice>
        <mc:Fallback xmlns="">
          <p:sp>
            <p:nvSpPr>
              <p:cNvPr id="133" name="TextBox 132">
                <a:extLst>
                  <a:ext uri="{FF2B5EF4-FFF2-40B4-BE49-F238E27FC236}">
                    <a16:creationId xmlns:a16="http://schemas.microsoft.com/office/drawing/2014/main" id="{BB445592-BD59-F22B-8433-2110C82C5388}"/>
                  </a:ext>
                </a:extLst>
              </p:cNvPr>
              <p:cNvSpPr txBox="1">
                <a:spLocks noRot="1" noChangeAspect="1" noMove="1" noResize="1" noEditPoints="1" noAdjustHandles="1" noChangeArrowheads="1" noChangeShapeType="1" noTextEdit="1"/>
              </p:cNvSpPr>
              <p:nvPr/>
            </p:nvSpPr>
            <p:spPr>
              <a:xfrm>
                <a:off x="4424160" y="1758579"/>
                <a:ext cx="254557" cy="268150"/>
              </a:xfrm>
              <a:prstGeom prst="rect">
                <a:avLst/>
              </a:prstGeom>
              <a:blipFill>
                <a:blip r:embed="rId5"/>
                <a:stretch>
                  <a:fillRect l="-19048" r="-14286" b="-22727"/>
                </a:stretch>
              </a:blipFill>
            </p:spPr>
            <p:txBody>
              <a:bodyPr/>
              <a:lstStyle/>
              <a:p>
                <a:r>
                  <a:rPr lang="en-US">
                    <a:noFill/>
                  </a:rPr>
                  <a:t> </a:t>
                </a:r>
              </a:p>
            </p:txBody>
          </p:sp>
        </mc:Fallback>
      </mc:AlternateContent>
      <p:sp>
        <p:nvSpPr>
          <p:cNvPr id="134" name="TextBox 133">
            <a:extLst>
              <a:ext uri="{FF2B5EF4-FFF2-40B4-BE49-F238E27FC236}">
                <a16:creationId xmlns:a16="http://schemas.microsoft.com/office/drawing/2014/main" id="{70DEF5C2-1213-0DFF-FBD4-385479D296B1}"/>
              </a:ext>
            </a:extLst>
          </p:cNvPr>
          <p:cNvSpPr txBox="1"/>
          <p:nvPr/>
        </p:nvSpPr>
        <p:spPr>
          <a:xfrm rot="19903182">
            <a:off x="5480744" y="2642589"/>
            <a:ext cx="996581" cy="338554"/>
          </a:xfrm>
          <a:prstGeom prst="rect">
            <a:avLst/>
          </a:prstGeom>
          <a:noFill/>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d</a:t>
            </a:r>
            <a:r>
              <a:rPr lang="en-US" altLang="zh-CN" sz="1600" dirty="0">
                <a:solidFill>
                  <a:srgbClr val="43507A"/>
                </a:solidFill>
                <a:latin typeface="Times New Roman" panose="02020603050405020304" pitchFamily="18" charset="0"/>
                <a:cs typeface="Times New Roman" panose="02020603050405020304" pitchFamily="18" charset="0"/>
              </a:rPr>
              <a:t>uration</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35" name="TextBox 134">
            <a:extLst>
              <a:ext uri="{FF2B5EF4-FFF2-40B4-BE49-F238E27FC236}">
                <a16:creationId xmlns:a16="http://schemas.microsoft.com/office/drawing/2014/main" id="{16A484AF-00FB-50D8-53FE-DB3166FE8419}"/>
              </a:ext>
            </a:extLst>
          </p:cNvPr>
          <p:cNvSpPr txBox="1"/>
          <p:nvPr/>
        </p:nvSpPr>
        <p:spPr>
          <a:xfrm rot="1748135">
            <a:off x="4188091" y="2642590"/>
            <a:ext cx="1119351" cy="338554"/>
          </a:xfrm>
          <a:prstGeom prst="rect">
            <a:avLst/>
          </a:prstGeom>
          <a:noFill/>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threshold</a:t>
            </a:r>
          </a:p>
        </p:txBody>
      </p:sp>
      <p:sp>
        <p:nvSpPr>
          <p:cNvPr id="136" name="TextBox 135">
            <a:extLst>
              <a:ext uri="{FF2B5EF4-FFF2-40B4-BE49-F238E27FC236}">
                <a16:creationId xmlns:a16="http://schemas.microsoft.com/office/drawing/2014/main" id="{DCB7D123-0D14-FEC6-EDFF-5A4AF2342E61}"/>
              </a:ext>
            </a:extLst>
          </p:cNvPr>
          <p:cNvSpPr txBox="1"/>
          <p:nvPr/>
        </p:nvSpPr>
        <p:spPr>
          <a:xfrm>
            <a:off x="533520" y="3051246"/>
            <a:ext cx="5986551" cy="879087"/>
          </a:xfrm>
          <a:prstGeom prst="rect">
            <a:avLst/>
          </a:prstGeom>
          <a:noFill/>
        </p:spPr>
        <p:txBody>
          <a:bodyPr wrap="square" rtlCol="0">
            <a:spAutoFit/>
          </a:bodyPr>
          <a:lstStyle/>
          <a:p>
            <a:pPr>
              <a:lnSpc>
                <a:spcPct val="150000"/>
              </a:lnSpc>
            </a:pPr>
            <a:r>
              <a:rPr lang="en-US" sz="2000" b="1" dirty="0">
                <a:solidFill>
                  <a:srgbClr val="43507A"/>
                </a:solidFill>
                <a:latin typeface="Times New Roman" panose="02020603050405020304" pitchFamily="18" charset="0"/>
                <a:cs typeface="Times New Roman" panose="02020603050405020304" pitchFamily="18" charset="0"/>
              </a:rPr>
              <a:t>O</a:t>
            </a:r>
            <a:r>
              <a:rPr lang="en-US" altLang="zh-CN" sz="2000" b="1" dirty="0">
                <a:solidFill>
                  <a:srgbClr val="43507A"/>
                </a:solidFill>
                <a:latin typeface="Times New Roman" panose="02020603050405020304" pitchFamily="18" charset="0"/>
                <a:cs typeface="Times New Roman" panose="02020603050405020304" pitchFamily="18" charset="0"/>
              </a:rPr>
              <a:t>bjectives:</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F</a:t>
            </a:r>
            <a:r>
              <a:rPr lang="en-US" altLang="zh-CN" sz="1600" b="1" dirty="0">
                <a:solidFill>
                  <a:srgbClr val="8EA0B7"/>
                </a:solidFill>
                <a:latin typeface="Times New Roman" panose="02020603050405020304" pitchFamily="18" charset="0"/>
                <a:cs typeface="Times New Roman" panose="02020603050405020304" pitchFamily="18" charset="0"/>
              </a:rPr>
              <a:t>ine-tuning Triggering Parameters Using Real-world Feedback</a:t>
            </a:r>
            <a:endParaRPr lang="en-US" sz="1600" b="1" dirty="0">
              <a:solidFill>
                <a:srgbClr val="8EA0B7"/>
              </a:solidFill>
              <a:latin typeface="Times New Roman" panose="02020603050405020304" pitchFamily="18" charset="0"/>
              <a:cs typeface="Times New Roman" panose="02020603050405020304" pitchFamily="18" charset="0"/>
            </a:endParaRPr>
          </a:p>
        </p:txBody>
      </p:sp>
      <p:sp>
        <p:nvSpPr>
          <p:cNvPr id="137" name="Rectangle: Rounded Corners 136">
            <a:extLst>
              <a:ext uri="{FF2B5EF4-FFF2-40B4-BE49-F238E27FC236}">
                <a16:creationId xmlns:a16="http://schemas.microsoft.com/office/drawing/2014/main" id="{0FC41BEB-82EA-16CD-E85B-0EBE950BBA2C}"/>
              </a:ext>
            </a:extLst>
          </p:cNvPr>
          <p:cNvSpPr/>
          <p:nvPr/>
        </p:nvSpPr>
        <p:spPr>
          <a:xfrm>
            <a:off x="1879056" y="1646515"/>
            <a:ext cx="4618995" cy="1550506"/>
          </a:xfrm>
          <a:prstGeom prst="roundRect">
            <a:avLst>
              <a:gd name="adj" fmla="val 3030"/>
            </a:avLst>
          </a:prstGeom>
          <a:noFill/>
          <a:ln>
            <a:solidFill>
              <a:srgbClr val="ADB9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3507A"/>
              </a:solidFill>
            </a:endParaRPr>
          </a:p>
        </p:txBody>
      </p:sp>
      <p:sp>
        <p:nvSpPr>
          <p:cNvPr id="140" name="TextBox 139">
            <a:extLst>
              <a:ext uri="{FF2B5EF4-FFF2-40B4-BE49-F238E27FC236}">
                <a16:creationId xmlns:a16="http://schemas.microsoft.com/office/drawing/2014/main" id="{A56A41AD-9B6A-7012-99B9-7DAA3C223ABE}"/>
              </a:ext>
            </a:extLst>
          </p:cNvPr>
          <p:cNvSpPr txBox="1"/>
          <p:nvPr/>
        </p:nvSpPr>
        <p:spPr>
          <a:xfrm>
            <a:off x="511499" y="4030098"/>
            <a:ext cx="5986552" cy="1617751"/>
          </a:xfrm>
          <a:prstGeom prst="rect">
            <a:avLst/>
          </a:prstGeom>
          <a:noFill/>
        </p:spPr>
        <p:txBody>
          <a:bodyPr wrap="square" rtlCol="0">
            <a:spAutoFit/>
          </a:bodyPr>
          <a:lstStyle/>
          <a:p>
            <a:pPr>
              <a:lnSpc>
                <a:spcPct val="150000"/>
              </a:lnSpc>
            </a:pPr>
            <a:r>
              <a:rPr lang="en-US" sz="2000" b="1" dirty="0">
                <a:solidFill>
                  <a:srgbClr val="43507A"/>
                </a:solidFill>
                <a:latin typeface="Times New Roman" panose="02020603050405020304" pitchFamily="18" charset="0"/>
                <a:cs typeface="Times New Roman" panose="02020603050405020304" pitchFamily="18" charset="0"/>
              </a:rPr>
              <a:t>D</a:t>
            </a:r>
            <a:r>
              <a:rPr lang="en-US" altLang="zh-CN" sz="2000" b="1" dirty="0">
                <a:solidFill>
                  <a:srgbClr val="43507A"/>
                </a:solidFill>
                <a:latin typeface="Times New Roman" panose="02020603050405020304" pitchFamily="18" charset="0"/>
                <a:cs typeface="Times New Roman" panose="02020603050405020304" pitchFamily="18" charset="0"/>
              </a:rPr>
              <a:t>ataset:</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A</a:t>
            </a:r>
            <a:r>
              <a:rPr lang="en-US" altLang="zh-CN" sz="1600" b="1" dirty="0">
                <a:solidFill>
                  <a:srgbClr val="8EA0B7"/>
                </a:solidFill>
                <a:latin typeface="Times New Roman" panose="02020603050405020304" pitchFamily="18" charset="0"/>
                <a:cs typeface="Times New Roman" panose="02020603050405020304" pitchFamily="18" charset="0"/>
              </a:rPr>
              <a:t>mbient Vibration: 150 records from real world</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Impact, Earthquake, Strong Wind 50 records each from Stage I Dataset &amp; G</a:t>
            </a:r>
            <a:r>
              <a:rPr lang="en-US" altLang="zh-CN" sz="1600" b="1" dirty="0">
                <a:solidFill>
                  <a:srgbClr val="8EA0B7"/>
                </a:solidFill>
                <a:latin typeface="Times New Roman" panose="02020603050405020304" pitchFamily="18" charset="0"/>
                <a:cs typeface="Times New Roman" panose="02020603050405020304" pitchFamily="18" charset="0"/>
              </a:rPr>
              <a:t>radually Replaced by Collected Data</a:t>
            </a:r>
            <a:endParaRPr lang="en-US" sz="1600" b="1" dirty="0">
              <a:solidFill>
                <a:srgbClr val="8EA0B7"/>
              </a:solidFill>
              <a:latin typeface="Times New Roman" panose="02020603050405020304" pitchFamily="18" charset="0"/>
              <a:cs typeface="Times New Roman" panose="02020603050405020304" pitchFamily="18" charset="0"/>
            </a:endParaRPr>
          </a:p>
        </p:txBody>
      </p:sp>
      <p:sp>
        <p:nvSpPr>
          <p:cNvPr id="141" name="TextBox 140">
            <a:extLst>
              <a:ext uri="{FF2B5EF4-FFF2-40B4-BE49-F238E27FC236}">
                <a16:creationId xmlns:a16="http://schemas.microsoft.com/office/drawing/2014/main" id="{8137DDD1-AA17-14F0-634E-F78D846D4C72}"/>
              </a:ext>
            </a:extLst>
          </p:cNvPr>
          <p:cNvSpPr txBox="1"/>
          <p:nvPr/>
        </p:nvSpPr>
        <p:spPr>
          <a:xfrm>
            <a:off x="6961652" y="5013638"/>
            <a:ext cx="4618995" cy="879087"/>
          </a:xfrm>
          <a:prstGeom prst="rect">
            <a:avLst/>
          </a:prstGeom>
          <a:noFill/>
        </p:spPr>
        <p:txBody>
          <a:bodyPr wrap="square" rtlCol="0">
            <a:spAutoFit/>
          </a:bodyPr>
          <a:lstStyle/>
          <a:p>
            <a:pPr>
              <a:lnSpc>
                <a:spcPct val="150000"/>
              </a:lnSpc>
            </a:pPr>
            <a:r>
              <a:rPr lang="en-US" sz="2000" b="1" dirty="0">
                <a:solidFill>
                  <a:srgbClr val="43507A"/>
                </a:solidFill>
                <a:latin typeface="Times New Roman" panose="02020603050405020304" pitchFamily="18" charset="0"/>
                <a:cs typeface="Times New Roman" panose="02020603050405020304" pitchFamily="18" charset="0"/>
              </a:rPr>
              <a:t>Procedures</a:t>
            </a:r>
            <a:r>
              <a:rPr lang="en-US" altLang="zh-CN" sz="2000" b="1" dirty="0">
                <a:solidFill>
                  <a:srgbClr val="43507A"/>
                </a:solidFill>
                <a:latin typeface="Times New Roman" panose="02020603050405020304" pitchFamily="18" charset="0"/>
                <a:cs typeface="Times New Roman" panose="02020603050405020304" pitchFamily="18" charset="0"/>
              </a:rPr>
              <a:t>:</a:t>
            </a:r>
          </a:p>
          <a:p>
            <a:pPr marL="285750" indent="-285750">
              <a:lnSpc>
                <a:spcPct val="150000"/>
              </a:lnSpc>
              <a:buFontTx/>
              <a:buChar char="-"/>
            </a:pPr>
            <a:r>
              <a:rPr lang="en-US" sz="1600" b="1" dirty="0">
                <a:solidFill>
                  <a:srgbClr val="8EA0B7"/>
                </a:solidFill>
                <a:latin typeface="Times New Roman" panose="02020603050405020304" pitchFamily="18" charset="0"/>
                <a:cs typeface="Times New Roman" panose="02020603050405020304" pitchFamily="18" charset="0"/>
              </a:rPr>
              <a:t>Iteration: </a:t>
            </a:r>
            <a:r>
              <a:rPr lang="en-US" sz="1600" b="1" dirty="0">
                <a:solidFill>
                  <a:srgbClr val="FF0000"/>
                </a:solidFill>
                <a:latin typeface="Times New Roman" panose="02020603050405020304" pitchFamily="18" charset="0"/>
                <a:cs typeface="Times New Roman" panose="02020603050405020304" pitchFamily="18" charset="0"/>
              </a:rPr>
              <a:t>20</a:t>
            </a:r>
            <a:r>
              <a:rPr lang="en-US" sz="1600" b="1" dirty="0">
                <a:solidFill>
                  <a:srgbClr val="8EA0B7"/>
                </a:solidFill>
                <a:latin typeface="Times New Roman" panose="02020603050405020304" pitchFamily="18" charset="0"/>
                <a:cs typeface="Times New Roman" panose="02020603050405020304" pitchFamily="18" charset="0"/>
              </a:rPr>
              <a:t> observation points </a:t>
            </a:r>
          </a:p>
        </p:txBody>
      </p:sp>
      <p:pic>
        <p:nvPicPr>
          <p:cNvPr id="142" name="Picture 141" descr="A two buildings with blue lights&#10;&#10;Description automatically generated with medium confidence">
            <a:extLst>
              <a:ext uri="{FF2B5EF4-FFF2-40B4-BE49-F238E27FC236}">
                <a16:creationId xmlns:a16="http://schemas.microsoft.com/office/drawing/2014/main" id="{24701368-98A3-9925-7445-E9B1D33E4B4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788" r="51050"/>
          <a:stretch/>
        </p:blipFill>
        <p:spPr>
          <a:xfrm>
            <a:off x="511499" y="1710364"/>
            <a:ext cx="1303496" cy="1362300"/>
          </a:xfrm>
          <a:prstGeom prst="rect">
            <a:avLst/>
          </a:prstGeom>
        </p:spPr>
      </p:pic>
      <p:pic>
        <p:nvPicPr>
          <p:cNvPr id="3" name="Picture 2" descr="A computer graphics of a graph&#10;&#10;Description automatically generated with medium confidence">
            <a:extLst>
              <a:ext uri="{FF2B5EF4-FFF2-40B4-BE49-F238E27FC236}">
                <a16:creationId xmlns:a16="http://schemas.microsoft.com/office/drawing/2014/main" id="{EA981F6B-4E32-A8BE-C428-24034ECF920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565" t="34529" r="24307" b="30748"/>
          <a:stretch/>
        </p:blipFill>
        <p:spPr>
          <a:xfrm>
            <a:off x="4280505" y="1778212"/>
            <a:ext cx="2211283" cy="1196529"/>
          </a:xfrm>
          <a:prstGeom prst="rect">
            <a:avLst/>
          </a:prstGeom>
        </p:spPr>
      </p:pic>
      <p:grpSp>
        <p:nvGrpSpPr>
          <p:cNvPr id="146" name="Group 145">
            <a:extLst>
              <a:ext uri="{FF2B5EF4-FFF2-40B4-BE49-F238E27FC236}">
                <a16:creationId xmlns:a16="http://schemas.microsoft.com/office/drawing/2014/main" id="{BADFF532-0BA4-7F0A-F29F-3AD1CFC1AB92}"/>
              </a:ext>
            </a:extLst>
          </p:cNvPr>
          <p:cNvGrpSpPr/>
          <p:nvPr/>
        </p:nvGrpSpPr>
        <p:grpSpPr>
          <a:xfrm>
            <a:off x="6954999" y="1263859"/>
            <a:ext cx="4885240" cy="3780921"/>
            <a:chOff x="5815226" y="1522966"/>
            <a:chExt cx="6190079" cy="4790799"/>
          </a:xfrm>
        </p:grpSpPr>
        <p:pic>
          <p:nvPicPr>
            <p:cNvPr id="147" name="Picture 146" descr="A screen shot of a graph&#10;&#10;Description automatically generated">
              <a:extLst>
                <a:ext uri="{FF2B5EF4-FFF2-40B4-BE49-F238E27FC236}">
                  <a16:creationId xmlns:a16="http://schemas.microsoft.com/office/drawing/2014/main" id="{794A1B3B-A684-4DC3-6AB6-2D8A84F021B7}"/>
                </a:ext>
              </a:extLst>
            </p:cNvPr>
            <p:cNvPicPr>
              <a:picLocks noChangeAspect="1"/>
            </p:cNvPicPr>
            <p:nvPr/>
          </p:nvPicPr>
          <p:blipFill>
            <a:blip r:embed="rId8">
              <a:extLst>
                <a:ext uri="{28A0092B-C50C-407E-A947-70E740481C1C}">
                  <a14:useLocalDpi xmlns:a14="http://schemas.microsoft.com/office/drawing/2010/main" val="0"/>
                </a:ext>
              </a:extLst>
            </a:blip>
            <a:srcRect l="8654" t="21710" r="29187" b="8433"/>
            <a:stretch/>
          </p:blipFill>
          <p:spPr>
            <a:xfrm>
              <a:off x="5815226" y="1522966"/>
              <a:ext cx="4795735" cy="4790799"/>
            </a:xfrm>
            <a:prstGeom prst="rect">
              <a:avLst/>
            </a:prstGeom>
          </p:spPr>
        </p:pic>
        <p:pic>
          <p:nvPicPr>
            <p:cNvPr id="148" name="Picture 147" descr="A screen shot of a graph&#10;&#10;Description automatically generated">
              <a:extLst>
                <a:ext uri="{FF2B5EF4-FFF2-40B4-BE49-F238E27FC236}">
                  <a16:creationId xmlns:a16="http://schemas.microsoft.com/office/drawing/2014/main" id="{6C4C8D8C-D969-934B-647A-7BECCC147B57}"/>
                </a:ext>
              </a:extLst>
            </p:cNvPr>
            <p:cNvPicPr>
              <a:picLocks noChangeAspect="1"/>
            </p:cNvPicPr>
            <p:nvPr/>
          </p:nvPicPr>
          <p:blipFill>
            <a:blip r:embed="rId8">
              <a:extLst>
                <a:ext uri="{28A0092B-C50C-407E-A947-70E740481C1C}">
                  <a14:useLocalDpi xmlns:a14="http://schemas.microsoft.com/office/drawing/2010/main" val="0"/>
                </a:ext>
              </a:extLst>
            </a:blip>
            <a:srcRect l="81927" t="21710" b="8433"/>
            <a:stretch/>
          </p:blipFill>
          <p:spPr>
            <a:xfrm>
              <a:off x="10610961" y="1522966"/>
              <a:ext cx="1394344" cy="4790799"/>
            </a:xfrm>
            <a:prstGeom prst="rect">
              <a:avLst/>
            </a:prstGeom>
          </p:spPr>
        </p:pic>
      </p:grpSp>
      <p:pic>
        <p:nvPicPr>
          <p:cNvPr id="2" name="Picture 1" descr="A black and white logo&#10;&#10;Description automatically generated">
            <a:extLst>
              <a:ext uri="{FF2B5EF4-FFF2-40B4-BE49-F238E27FC236}">
                <a16:creationId xmlns:a16="http://schemas.microsoft.com/office/drawing/2014/main" id="{3B1619EB-EF80-A181-084E-CF598FFD75B5}"/>
              </a:ext>
            </a:extLst>
          </p:cNvPr>
          <p:cNvPicPr>
            <a:picLocks noChangeAspect="1"/>
          </p:cNvPicPr>
          <p:nvPr/>
        </p:nvPicPr>
        <p:blipFill>
          <a:blip r:embed="rId3"/>
          <a:stretch>
            <a:fillRect/>
          </a:stretch>
        </p:blipFill>
        <p:spPr>
          <a:xfrm>
            <a:off x="11132407" y="22881"/>
            <a:ext cx="810082" cy="318069"/>
          </a:xfrm>
          <a:prstGeom prst="rect">
            <a:avLst/>
          </a:prstGeom>
        </p:spPr>
      </p:pic>
      <p:sp>
        <p:nvSpPr>
          <p:cNvPr id="14" name="Rectangle 13">
            <a:extLst>
              <a:ext uri="{FF2B5EF4-FFF2-40B4-BE49-F238E27FC236}">
                <a16:creationId xmlns:a16="http://schemas.microsoft.com/office/drawing/2014/main" id="{9CE3458C-1B45-8776-9A63-4B7562289697}"/>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7D24891-73E1-3FBC-D273-00A75A60DE4C}"/>
              </a:ext>
            </a:extLst>
          </p:cNvPr>
          <p:cNvSpPr txBox="1"/>
          <p:nvPr/>
        </p:nvSpPr>
        <p:spPr>
          <a:xfrm>
            <a:off x="302214" y="499360"/>
            <a:ext cx="5888274"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2-8 Validation – Stage III: Real World Optimization</a:t>
            </a:r>
          </a:p>
        </p:txBody>
      </p:sp>
      <p:sp>
        <p:nvSpPr>
          <p:cNvPr id="19" name="Rectangle 18">
            <a:extLst>
              <a:ext uri="{FF2B5EF4-FFF2-40B4-BE49-F238E27FC236}">
                <a16:creationId xmlns:a16="http://schemas.microsoft.com/office/drawing/2014/main" id="{22F8A237-4A17-B1C4-5E2A-7482E564EA33}"/>
              </a:ext>
            </a:extLst>
          </p:cNvPr>
          <p:cNvSpPr/>
          <p:nvPr/>
        </p:nvSpPr>
        <p:spPr>
          <a:xfrm>
            <a:off x="302212" y="474625"/>
            <a:ext cx="5959249"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282474-21C1-3A58-D287-9E4FBCBA7695}"/>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12" name="TextBox 11">
            <a:extLst>
              <a:ext uri="{FF2B5EF4-FFF2-40B4-BE49-F238E27FC236}">
                <a16:creationId xmlns:a16="http://schemas.microsoft.com/office/drawing/2014/main" id="{B6C6172D-B31F-4C78-3D29-D349A7202790}"/>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3" name="Rectangle 12">
            <a:extLst>
              <a:ext uri="{FF2B5EF4-FFF2-40B4-BE49-F238E27FC236}">
                <a16:creationId xmlns:a16="http://schemas.microsoft.com/office/drawing/2014/main" id="{5DD545D3-AE86-6EE1-3F0B-5C3E1F3A3190}"/>
              </a:ext>
            </a:extLst>
          </p:cNvPr>
          <p:cNvSpPr/>
          <p:nvPr/>
        </p:nvSpPr>
        <p:spPr>
          <a:xfrm>
            <a:off x="302212" y="1038123"/>
            <a:ext cx="5672502"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ue circular arrows in a black background&#10;&#10;Description automatically generated">
            <a:extLst>
              <a:ext uri="{FF2B5EF4-FFF2-40B4-BE49-F238E27FC236}">
                <a16:creationId xmlns:a16="http://schemas.microsoft.com/office/drawing/2014/main" id="{582E8FD2-AA51-5C1B-5562-5AE6F24412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4538" y="1085907"/>
            <a:ext cx="457200" cy="457200"/>
          </a:xfrm>
          <a:prstGeom prst="rect">
            <a:avLst/>
          </a:prstGeom>
        </p:spPr>
      </p:pic>
      <p:sp>
        <p:nvSpPr>
          <p:cNvPr id="21" name="TextBox 20">
            <a:extLst>
              <a:ext uri="{FF2B5EF4-FFF2-40B4-BE49-F238E27FC236}">
                <a16:creationId xmlns:a16="http://schemas.microsoft.com/office/drawing/2014/main" id="{F4D61A59-5AC6-D3B4-7B40-136D4B545D07}"/>
              </a:ext>
            </a:extLst>
          </p:cNvPr>
          <p:cNvSpPr txBox="1"/>
          <p:nvPr/>
        </p:nvSpPr>
        <p:spPr>
          <a:xfrm>
            <a:off x="861738" y="1096990"/>
            <a:ext cx="3492769" cy="400110"/>
          </a:xfrm>
          <a:prstGeom prst="rect">
            <a:avLst/>
          </a:prstGeom>
          <a:noFill/>
        </p:spPr>
        <p:txBody>
          <a:bodyPr wrap="square" rtlCol="0">
            <a:spAutoFit/>
          </a:bodyPr>
          <a:lstStyle/>
          <a:p>
            <a:r>
              <a:rPr lang="en-US" sz="2000" b="1" dirty="0">
                <a:solidFill>
                  <a:srgbClr val="43507A"/>
                </a:solidFill>
                <a:latin typeface="Times New Roman" panose="02020603050405020304" pitchFamily="18" charset="0"/>
                <a:cs typeface="Times New Roman" panose="02020603050405020304" pitchFamily="18" charset="0"/>
              </a:rPr>
              <a:t>Optimization in Real World</a:t>
            </a:r>
          </a:p>
        </p:txBody>
      </p:sp>
    </p:spTree>
    <p:extLst>
      <p:ext uri="{BB962C8B-B14F-4D97-AF65-F5344CB8AC3E}">
        <p14:creationId xmlns:p14="http://schemas.microsoft.com/office/powerpoint/2010/main" val="551459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grpSp>
        <p:nvGrpSpPr>
          <p:cNvPr id="84" name="Group 83">
            <a:extLst>
              <a:ext uri="{FF2B5EF4-FFF2-40B4-BE49-F238E27FC236}">
                <a16:creationId xmlns:a16="http://schemas.microsoft.com/office/drawing/2014/main" id="{482C5468-4BF4-4DAB-0F78-BF2798DC8128}"/>
              </a:ext>
            </a:extLst>
          </p:cNvPr>
          <p:cNvGrpSpPr/>
          <p:nvPr/>
        </p:nvGrpSpPr>
        <p:grpSpPr>
          <a:xfrm>
            <a:off x="302212" y="1074544"/>
            <a:ext cx="5671868" cy="2378866"/>
            <a:chOff x="302212" y="1074544"/>
            <a:chExt cx="5671868" cy="2378866"/>
          </a:xfrm>
        </p:grpSpPr>
        <p:pic>
          <p:nvPicPr>
            <p:cNvPr id="18" name="Picture 17" descr="A red bridge with text on it&#10;&#10;Description automatically generated">
              <a:hlinkClick r:id="rId4"/>
              <a:extLst>
                <a:ext uri="{FF2B5EF4-FFF2-40B4-BE49-F238E27FC236}">
                  <a16:creationId xmlns:a16="http://schemas.microsoft.com/office/drawing/2014/main" id="{D9A5439F-F6FA-F724-AFCE-3FDBA220D28C}"/>
                </a:ext>
              </a:extLst>
            </p:cNvPr>
            <p:cNvPicPr>
              <a:picLocks noChangeAspect="1"/>
            </p:cNvPicPr>
            <p:nvPr/>
          </p:nvPicPr>
          <p:blipFill>
            <a:blip r:embed="rId5">
              <a:alphaModFix amt="85000"/>
            </a:blip>
            <a:srcRect l="10228" r="6633" b="20284"/>
            <a:stretch/>
          </p:blipFill>
          <p:spPr>
            <a:xfrm>
              <a:off x="540550" y="1634964"/>
              <a:ext cx="3507302" cy="1818446"/>
            </a:xfrm>
            <a:prstGeom prst="rect">
              <a:avLst/>
            </a:prstGeom>
          </p:spPr>
        </p:pic>
        <p:pic>
          <p:nvPicPr>
            <p:cNvPr id="27" name="Picture 26" descr="A blue symbol with a arrow&#10;&#10;Description automatically generated">
              <a:extLst>
                <a:ext uri="{FF2B5EF4-FFF2-40B4-BE49-F238E27FC236}">
                  <a16:creationId xmlns:a16="http://schemas.microsoft.com/office/drawing/2014/main" id="{AE30D32C-77DB-6988-2FAE-28DA00E951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5202" y="2011608"/>
              <a:ext cx="320040" cy="320040"/>
            </a:xfrm>
            <a:prstGeom prst="rect">
              <a:avLst/>
            </a:prstGeom>
          </p:spPr>
        </p:pic>
        <p:pic>
          <p:nvPicPr>
            <p:cNvPr id="29" name="Picture 28" descr="A blue and black wifi symbol&#10;&#10;Description automatically generated">
              <a:extLst>
                <a:ext uri="{FF2B5EF4-FFF2-40B4-BE49-F238E27FC236}">
                  <a16:creationId xmlns:a16="http://schemas.microsoft.com/office/drawing/2014/main" id="{D23C9884-D94D-4D91-E17B-90CBDA46EB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06202" y="2011608"/>
              <a:ext cx="320040" cy="320040"/>
            </a:xfrm>
            <a:prstGeom prst="rect">
              <a:avLst/>
            </a:prstGeom>
          </p:spPr>
        </p:pic>
        <p:pic>
          <p:nvPicPr>
            <p:cNvPr id="33" name="Picture 32" descr="A blue eye with black background&#10;&#10;Description automatically generated">
              <a:extLst>
                <a:ext uri="{FF2B5EF4-FFF2-40B4-BE49-F238E27FC236}">
                  <a16:creationId xmlns:a16="http://schemas.microsoft.com/office/drawing/2014/main" id="{A08F96A2-8226-78AE-0869-0AF1039BFD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97509" y="2747378"/>
              <a:ext cx="320040" cy="320040"/>
            </a:xfrm>
            <a:prstGeom prst="rect">
              <a:avLst/>
            </a:prstGeom>
          </p:spPr>
        </p:pic>
        <p:pic>
          <p:nvPicPr>
            <p:cNvPr id="35" name="Picture 34" descr="A blue and white graphic with a graph and a pie chart&#10;&#10;Description automatically generated with medium confidence">
              <a:extLst>
                <a:ext uri="{FF2B5EF4-FFF2-40B4-BE49-F238E27FC236}">
                  <a16:creationId xmlns:a16="http://schemas.microsoft.com/office/drawing/2014/main" id="{11F432DD-911F-780F-DDBE-9D1C62DCB1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85202" y="2747378"/>
              <a:ext cx="320040" cy="320040"/>
            </a:xfrm>
            <a:prstGeom prst="rect">
              <a:avLst/>
            </a:prstGeom>
          </p:spPr>
        </p:pic>
        <p:sp>
          <p:nvSpPr>
            <p:cNvPr id="69" name="TextBox 68">
              <a:extLst>
                <a:ext uri="{FF2B5EF4-FFF2-40B4-BE49-F238E27FC236}">
                  <a16:creationId xmlns:a16="http://schemas.microsoft.com/office/drawing/2014/main" id="{D9870F40-E5D9-690F-DDD6-265C6787419B}"/>
                </a:ext>
              </a:extLst>
            </p:cNvPr>
            <p:cNvSpPr txBox="1"/>
            <p:nvPr/>
          </p:nvSpPr>
          <p:spPr>
            <a:xfrm>
              <a:off x="302212" y="1074544"/>
              <a:ext cx="5671868" cy="400110"/>
            </a:xfrm>
            <a:prstGeom prst="rect">
              <a:avLst/>
            </a:prstGeom>
            <a:solidFill>
              <a:schemeClr val="accent1">
                <a:lumMod val="20000"/>
                <a:lumOff val="80000"/>
              </a:schemeClr>
            </a:solidFill>
            <a:ln>
              <a:noFill/>
            </a:ln>
          </p:spPr>
          <p:txBody>
            <a:bodyPr wrap="square" rtlCol="0">
              <a:spAutoFit/>
            </a:bodyPr>
            <a:lstStyle/>
            <a:p>
              <a:pPr algn="ctr"/>
              <a:r>
                <a:rPr lang="en-US" sz="2000" b="1" dirty="0">
                  <a:solidFill>
                    <a:srgbClr val="43507A"/>
                  </a:solidFill>
                  <a:latin typeface="Times New Roman" panose="02020603050405020304" pitchFamily="18" charset="0"/>
                  <a:cs typeface="Times New Roman" panose="02020603050405020304" pitchFamily="18" charset="0"/>
                </a:rPr>
                <a:t>SHM</a:t>
              </a:r>
              <a:endParaRPr lang="en-US" sz="1400" b="1" dirty="0">
                <a:solidFill>
                  <a:srgbClr val="43507A"/>
                </a:solidFill>
                <a:latin typeface="Times New Roman" panose="02020603050405020304" pitchFamily="18" charset="0"/>
                <a:cs typeface="Times New Roman" panose="02020603050405020304" pitchFamily="18" charset="0"/>
              </a:endParaRPr>
            </a:p>
          </p:txBody>
        </p:sp>
      </p:grpSp>
      <p:grpSp>
        <p:nvGrpSpPr>
          <p:cNvPr id="87" name="Group 86">
            <a:extLst>
              <a:ext uri="{FF2B5EF4-FFF2-40B4-BE49-F238E27FC236}">
                <a16:creationId xmlns:a16="http://schemas.microsoft.com/office/drawing/2014/main" id="{6BDFB5D3-569C-FEAB-BB3F-4B8BCC9F17BB}"/>
              </a:ext>
            </a:extLst>
          </p:cNvPr>
          <p:cNvGrpSpPr/>
          <p:nvPr/>
        </p:nvGrpSpPr>
        <p:grpSpPr>
          <a:xfrm>
            <a:off x="6108902" y="1075752"/>
            <a:ext cx="5780886" cy="2390664"/>
            <a:chOff x="6108902" y="1075752"/>
            <a:chExt cx="5780886" cy="2390664"/>
          </a:xfrm>
        </p:grpSpPr>
        <p:sp>
          <p:nvSpPr>
            <p:cNvPr id="71" name="TextBox 70">
              <a:extLst>
                <a:ext uri="{FF2B5EF4-FFF2-40B4-BE49-F238E27FC236}">
                  <a16:creationId xmlns:a16="http://schemas.microsoft.com/office/drawing/2014/main" id="{2EDA281C-6316-D700-A438-AEB5565C35B9}"/>
                </a:ext>
              </a:extLst>
            </p:cNvPr>
            <p:cNvSpPr txBox="1"/>
            <p:nvPr/>
          </p:nvSpPr>
          <p:spPr>
            <a:xfrm>
              <a:off x="6108902" y="1075752"/>
              <a:ext cx="5780886" cy="400110"/>
            </a:xfrm>
            <a:prstGeom prst="rect">
              <a:avLst/>
            </a:prstGeom>
            <a:solidFill>
              <a:srgbClr val="DAE3F5"/>
            </a:solidFill>
            <a:ln>
              <a:noFill/>
            </a:ln>
          </p:spPr>
          <p:txBody>
            <a:bodyPr wrap="square" rtlCol="0">
              <a:spAutoFit/>
            </a:bodyPr>
            <a:lstStyle/>
            <a:p>
              <a:pPr algn="ctr"/>
              <a:r>
                <a:rPr lang="en-US" sz="2000" b="1" dirty="0">
                  <a:solidFill>
                    <a:srgbClr val="43507A"/>
                  </a:solidFill>
                  <a:latin typeface="Times New Roman" panose="02020603050405020304" pitchFamily="18" charset="0"/>
                  <a:cs typeface="Times New Roman" panose="02020603050405020304" pitchFamily="18" charset="0"/>
                </a:rPr>
                <a:t>A</a:t>
              </a:r>
              <a:r>
                <a:rPr lang="en-US" altLang="zh-CN" sz="2000" b="1" dirty="0">
                  <a:solidFill>
                    <a:srgbClr val="43507A"/>
                  </a:solidFill>
                  <a:latin typeface="Times New Roman" panose="02020603050405020304" pitchFamily="18" charset="0"/>
                  <a:cs typeface="Times New Roman" panose="02020603050405020304" pitchFamily="18" charset="0"/>
                </a:rPr>
                <a:t>dvantages</a:t>
              </a:r>
              <a:endParaRPr lang="en-US" sz="1400" b="1" dirty="0">
                <a:solidFill>
                  <a:srgbClr val="43507A"/>
                </a:solidFill>
                <a:latin typeface="Times New Roman" panose="02020603050405020304" pitchFamily="18" charset="0"/>
                <a:cs typeface="Times New Roman" panose="02020603050405020304" pitchFamily="18" charset="0"/>
              </a:endParaRPr>
            </a:p>
          </p:txBody>
        </p:sp>
        <p:pic>
          <p:nvPicPr>
            <p:cNvPr id="11" name="Picture 10" descr="A blue circle with a black dollar sign&#10;&#10;Description automatically generated">
              <a:extLst>
                <a:ext uri="{FF2B5EF4-FFF2-40B4-BE49-F238E27FC236}">
                  <a16:creationId xmlns:a16="http://schemas.microsoft.com/office/drawing/2014/main" id="{A42ED6FB-53EE-0353-2E80-118D630E6E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35410" y="1642902"/>
              <a:ext cx="320040" cy="320040"/>
            </a:xfrm>
            <a:prstGeom prst="rect">
              <a:avLst/>
            </a:prstGeom>
          </p:spPr>
        </p:pic>
        <p:pic>
          <p:nvPicPr>
            <p:cNvPr id="14" name="Picture 13" descr="A clock with a speed in the middle&#10;&#10;Description automatically generated">
              <a:extLst>
                <a:ext uri="{FF2B5EF4-FFF2-40B4-BE49-F238E27FC236}">
                  <a16:creationId xmlns:a16="http://schemas.microsoft.com/office/drawing/2014/main" id="{0CD79F73-E198-D593-3F5E-D5E41F903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89690" y="3098870"/>
              <a:ext cx="365760" cy="365760"/>
            </a:xfrm>
            <a:prstGeom prst="rect">
              <a:avLst/>
            </a:prstGeom>
          </p:spPr>
        </p:pic>
        <p:pic>
          <p:nvPicPr>
            <p:cNvPr id="21" name="Picture 20" descr="A blue and black computer chip&#10;&#10;Description automatically generated">
              <a:extLst>
                <a:ext uri="{FF2B5EF4-FFF2-40B4-BE49-F238E27FC236}">
                  <a16:creationId xmlns:a16="http://schemas.microsoft.com/office/drawing/2014/main" id="{C15EDCA6-2E09-FE86-6C9C-30C7D21E82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35410" y="2378672"/>
              <a:ext cx="320040" cy="320040"/>
            </a:xfrm>
            <a:prstGeom prst="rect">
              <a:avLst/>
            </a:prstGeom>
          </p:spPr>
        </p:pic>
        <p:pic>
          <p:nvPicPr>
            <p:cNvPr id="23" name="Picture 22" descr="A blue gear with a check mark in the center&#10;&#10;Description automatically generated">
              <a:extLst>
                <a:ext uri="{FF2B5EF4-FFF2-40B4-BE49-F238E27FC236}">
                  <a16:creationId xmlns:a16="http://schemas.microsoft.com/office/drawing/2014/main" id="{45179001-2412-5155-ADE9-8626D5144D1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23842" y="1664422"/>
              <a:ext cx="320040" cy="320040"/>
            </a:xfrm>
            <a:prstGeom prst="rect">
              <a:avLst/>
            </a:prstGeom>
          </p:spPr>
        </p:pic>
        <p:pic>
          <p:nvPicPr>
            <p:cNvPr id="25" name="Picture 24" descr="A blue and black computer screen&#10;&#10;Description automatically generated">
              <a:extLst>
                <a:ext uri="{FF2B5EF4-FFF2-40B4-BE49-F238E27FC236}">
                  <a16:creationId xmlns:a16="http://schemas.microsoft.com/office/drawing/2014/main" id="{C767BA45-DE55-7926-1A95-56EAB9EFBE9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23842" y="2378672"/>
              <a:ext cx="320040" cy="320040"/>
            </a:xfrm>
            <a:prstGeom prst="rect">
              <a:avLst/>
            </a:prstGeom>
          </p:spPr>
        </p:pic>
        <p:sp>
          <p:nvSpPr>
            <p:cNvPr id="48" name="TextBox 47">
              <a:extLst>
                <a:ext uri="{FF2B5EF4-FFF2-40B4-BE49-F238E27FC236}">
                  <a16:creationId xmlns:a16="http://schemas.microsoft.com/office/drawing/2014/main" id="{D097AE5F-4469-1337-A9D0-F9FF612B236A}"/>
                </a:ext>
              </a:extLst>
            </p:cNvPr>
            <p:cNvSpPr txBox="1"/>
            <p:nvPr/>
          </p:nvSpPr>
          <p:spPr>
            <a:xfrm>
              <a:off x="6588202" y="1618256"/>
              <a:ext cx="1235215"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Low Cost</a:t>
              </a:r>
            </a:p>
          </p:txBody>
        </p:sp>
        <p:sp>
          <p:nvSpPr>
            <p:cNvPr id="57" name="TextBox 56">
              <a:extLst>
                <a:ext uri="{FF2B5EF4-FFF2-40B4-BE49-F238E27FC236}">
                  <a16:creationId xmlns:a16="http://schemas.microsoft.com/office/drawing/2014/main" id="{9F3E3E19-43D0-A8FC-B34F-AFA9A4469885}"/>
                </a:ext>
              </a:extLst>
            </p:cNvPr>
            <p:cNvSpPr txBox="1"/>
            <p:nvPr/>
          </p:nvSpPr>
          <p:spPr>
            <a:xfrm>
              <a:off x="9486311" y="1639776"/>
              <a:ext cx="2134664" cy="646331"/>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Ease of Installation &amp; Maintenance</a:t>
              </a:r>
            </a:p>
          </p:txBody>
        </p:sp>
        <p:sp>
          <p:nvSpPr>
            <p:cNvPr id="59" name="TextBox 58">
              <a:extLst>
                <a:ext uri="{FF2B5EF4-FFF2-40B4-BE49-F238E27FC236}">
                  <a16:creationId xmlns:a16="http://schemas.microsoft.com/office/drawing/2014/main" id="{237336EF-6F9E-1022-B6CF-744BE4A89C49}"/>
                </a:ext>
              </a:extLst>
            </p:cNvPr>
            <p:cNvSpPr txBox="1"/>
            <p:nvPr/>
          </p:nvSpPr>
          <p:spPr>
            <a:xfrm>
              <a:off x="9476507" y="2354026"/>
              <a:ext cx="2250189" cy="646331"/>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Support for Customization</a:t>
              </a:r>
            </a:p>
          </p:txBody>
        </p:sp>
        <p:sp>
          <p:nvSpPr>
            <p:cNvPr id="61" name="TextBox 60">
              <a:extLst>
                <a:ext uri="{FF2B5EF4-FFF2-40B4-BE49-F238E27FC236}">
                  <a16:creationId xmlns:a16="http://schemas.microsoft.com/office/drawing/2014/main" id="{5E693293-7448-5792-1288-0F7A194BD9AA}"/>
                </a:ext>
              </a:extLst>
            </p:cNvPr>
            <p:cNvSpPr txBox="1"/>
            <p:nvPr/>
          </p:nvSpPr>
          <p:spPr>
            <a:xfrm>
              <a:off x="6588202" y="3097084"/>
              <a:ext cx="2315170"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Real-time Performance</a:t>
              </a:r>
            </a:p>
          </p:txBody>
        </p:sp>
        <p:sp>
          <p:nvSpPr>
            <p:cNvPr id="74" name="TextBox 73">
              <a:extLst>
                <a:ext uri="{FF2B5EF4-FFF2-40B4-BE49-F238E27FC236}">
                  <a16:creationId xmlns:a16="http://schemas.microsoft.com/office/drawing/2014/main" id="{BC562035-C506-108D-4742-832BAFB69E8D}"/>
                </a:ext>
              </a:extLst>
            </p:cNvPr>
            <p:cNvSpPr txBox="1"/>
            <p:nvPr/>
          </p:nvSpPr>
          <p:spPr>
            <a:xfrm>
              <a:off x="6588202" y="2354026"/>
              <a:ext cx="2315170"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E</a:t>
              </a:r>
              <a:r>
                <a:rPr lang="en-US" altLang="zh-CN" dirty="0">
                  <a:solidFill>
                    <a:srgbClr val="43507A"/>
                  </a:solidFill>
                  <a:latin typeface="Times New Roman" panose="02020603050405020304" pitchFamily="18" charset="0"/>
                  <a:cs typeface="Times New Roman" panose="02020603050405020304" pitchFamily="18" charset="0"/>
                </a:rPr>
                <a:t>dge</a:t>
              </a:r>
              <a:r>
                <a:rPr lang="en-US" dirty="0">
                  <a:solidFill>
                    <a:srgbClr val="43507A"/>
                  </a:solidFill>
                  <a:latin typeface="Times New Roman" panose="02020603050405020304" pitchFamily="18" charset="0"/>
                  <a:cs typeface="Times New Roman" panose="02020603050405020304" pitchFamily="18" charset="0"/>
                </a:rPr>
                <a:t> Computing</a:t>
              </a:r>
            </a:p>
          </p:txBody>
        </p:sp>
      </p:grpSp>
      <p:sp>
        <p:nvSpPr>
          <p:cNvPr id="3" name="Rectangle 2">
            <a:extLst>
              <a:ext uri="{FF2B5EF4-FFF2-40B4-BE49-F238E27FC236}">
                <a16:creationId xmlns:a16="http://schemas.microsoft.com/office/drawing/2014/main" id="{06303524-5F2B-2C84-5AB7-3F2557B68D38}"/>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5491194-79E3-D749-AD2E-AA4E0FA3B0A7}"/>
              </a:ext>
            </a:extLst>
          </p:cNvPr>
          <p:cNvSpPr txBox="1"/>
          <p:nvPr/>
        </p:nvSpPr>
        <p:spPr>
          <a:xfrm>
            <a:off x="302213" y="499360"/>
            <a:ext cx="720191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Structural Health Monitoring (SHM) &amp; Internet of Things (IoT) </a:t>
            </a:r>
          </a:p>
        </p:txBody>
      </p:sp>
      <p:sp>
        <p:nvSpPr>
          <p:cNvPr id="20" name="Rectangle 19">
            <a:extLst>
              <a:ext uri="{FF2B5EF4-FFF2-40B4-BE49-F238E27FC236}">
                <a16:creationId xmlns:a16="http://schemas.microsoft.com/office/drawing/2014/main" id="{DB2722AB-1828-7A9C-D90B-20A52D4B5095}"/>
              </a:ext>
            </a:extLst>
          </p:cNvPr>
          <p:cNvSpPr/>
          <p:nvPr/>
        </p:nvSpPr>
        <p:spPr>
          <a:xfrm>
            <a:off x="302213" y="474625"/>
            <a:ext cx="729259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A8C6A026-1011-657B-18A6-90B1C4CB9BAF}"/>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Introduction</a:t>
            </a:r>
            <a:r>
              <a:rPr lang="en-US" sz="1200" b="1" dirty="0">
                <a:solidFill>
                  <a:srgbClr val="FFFFFF"/>
                </a:solidFill>
                <a:latin typeface="Times New Roman" panose="02020603050405020304" pitchFamily="18" charset="0"/>
                <a:cs typeface="Times New Roman" panose="02020603050405020304" pitchFamily="18" charset="0"/>
              </a:rPr>
              <a:t> – </a:t>
            </a:r>
            <a:r>
              <a:rPr lang="en-US" sz="1200" dirty="0">
                <a:solidFill>
                  <a:schemeClr val="bg1"/>
                </a:solidFill>
                <a:latin typeface="Times New Roman" panose="02020603050405020304" pitchFamily="18" charset="0"/>
                <a:cs typeface="Times New Roman" panose="02020603050405020304" pitchFamily="18" charset="0"/>
              </a:rPr>
              <a:t>Structural Health Monitoring (SHM) &amp; Internet of Things (IoT) </a:t>
            </a:r>
          </a:p>
        </p:txBody>
      </p:sp>
      <p:grpSp>
        <p:nvGrpSpPr>
          <p:cNvPr id="85" name="Group 84">
            <a:extLst>
              <a:ext uri="{FF2B5EF4-FFF2-40B4-BE49-F238E27FC236}">
                <a16:creationId xmlns:a16="http://schemas.microsoft.com/office/drawing/2014/main" id="{AA7B4302-AA58-7ED8-22E3-59B9A9BEF0FE}"/>
              </a:ext>
            </a:extLst>
          </p:cNvPr>
          <p:cNvGrpSpPr/>
          <p:nvPr/>
        </p:nvGrpSpPr>
        <p:grpSpPr>
          <a:xfrm>
            <a:off x="308984" y="3673604"/>
            <a:ext cx="5665096" cy="2547602"/>
            <a:chOff x="308984" y="3673604"/>
            <a:chExt cx="5665096" cy="2547602"/>
          </a:xfrm>
        </p:grpSpPr>
        <p:sp>
          <p:nvSpPr>
            <p:cNvPr id="66" name="Rectangle: Rounded Corners 65">
              <a:extLst>
                <a:ext uri="{FF2B5EF4-FFF2-40B4-BE49-F238E27FC236}">
                  <a16:creationId xmlns:a16="http://schemas.microsoft.com/office/drawing/2014/main" id="{8C245379-6C9A-069F-CB0D-39CFD3A7C888}"/>
                </a:ext>
              </a:extLst>
            </p:cNvPr>
            <p:cNvSpPr/>
            <p:nvPr/>
          </p:nvSpPr>
          <p:spPr>
            <a:xfrm>
              <a:off x="3287248" y="4527695"/>
              <a:ext cx="2456032" cy="1669063"/>
            </a:xfrm>
            <a:prstGeom prst="roundRect">
              <a:avLst>
                <a:gd name="adj" fmla="val 6993"/>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571A4DDC-EBE5-373F-F8EB-7AB810422FD5}"/>
                </a:ext>
              </a:extLst>
            </p:cNvPr>
            <p:cNvSpPr/>
            <p:nvPr/>
          </p:nvSpPr>
          <p:spPr>
            <a:xfrm>
              <a:off x="543162" y="4527696"/>
              <a:ext cx="2456033" cy="1669063"/>
            </a:xfrm>
            <a:prstGeom prst="roundRect">
              <a:avLst>
                <a:gd name="adj" fmla="val 6993"/>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ue wifi router with a black background&#10;&#10;Description automatically generated">
              <a:extLst>
                <a:ext uri="{FF2B5EF4-FFF2-40B4-BE49-F238E27FC236}">
                  <a16:creationId xmlns:a16="http://schemas.microsoft.com/office/drawing/2014/main" id="{852384AD-8C96-0619-15E0-2F8E27E5B6E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7615" y="4562280"/>
              <a:ext cx="365760" cy="365760"/>
            </a:xfrm>
            <a:prstGeom prst="rect">
              <a:avLst/>
            </a:prstGeom>
          </p:spPr>
        </p:pic>
        <p:pic>
          <p:nvPicPr>
            <p:cNvPr id="49" name="Picture 48" descr="A blue arrows on a black background&#10;&#10;Description automatically generated">
              <a:extLst>
                <a:ext uri="{FF2B5EF4-FFF2-40B4-BE49-F238E27FC236}">
                  <a16:creationId xmlns:a16="http://schemas.microsoft.com/office/drawing/2014/main" id="{2482E9CF-60A3-55A8-BEEF-A050944C9ED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767385" y="4136173"/>
              <a:ext cx="345012" cy="365760"/>
            </a:xfrm>
            <a:prstGeom prst="rect">
              <a:avLst/>
            </a:prstGeom>
          </p:spPr>
        </p:pic>
        <p:pic>
          <p:nvPicPr>
            <p:cNvPr id="50" name="Picture 49" descr="A blue arrows on a black background&#10;&#10;Description automatically generated">
              <a:extLst>
                <a:ext uri="{FF2B5EF4-FFF2-40B4-BE49-F238E27FC236}">
                  <a16:creationId xmlns:a16="http://schemas.microsoft.com/office/drawing/2014/main" id="{4193DE5A-2331-9280-1F20-83F7ABE05D2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0800000">
              <a:off x="1987844" y="4136173"/>
              <a:ext cx="365760" cy="365760"/>
            </a:xfrm>
            <a:prstGeom prst="rect">
              <a:avLst/>
            </a:prstGeom>
          </p:spPr>
        </p:pic>
        <p:sp>
          <p:nvSpPr>
            <p:cNvPr id="52" name="TextBox 51">
              <a:extLst>
                <a:ext uri="{FF2B5EF4-FFF2-40B4-BE49-F238E27FC236}">
                  <a16:creationId xmlns:a16="http://schemas.microsoft.com/office/drawing/2014/main" id="{2F7057D5-8EC9-4F82-4265-4E1744F6B14D}"/>
                </a:ext>
              </a:extLst>
            </p:cNvPr>
            <p:cNvSpPr txBox="1"/>
            <p:nvPr/>
          </p:nvSpPr>
          <p:spPr>
            <a:xfrm>
              <a:off x="540550" y="4134387"/>
              <a:ext cx="1594154" cy="369332"/>
            </a:xfrm>
            <a:prstGeom prst="rect">
              <a:avLst/>
            </a:prstGeom>
            <a:noFill/>
          </p:spPr>
          <p:txBody>
            <a:bodyPr wrap="square">
              <a:spAutoFit/>
            </a:bodyPr>
            <a:lstStyle/>
            <a:p>
              <a:pPr algn="ctr"/>
              <a:r>
                <a:rPr lang="en-US" dirty="0">
                  <a:solidFill>
                    <a:srgbClr val="43507A"/>
                  </a:solidFill>
                  <a:latin typeface="Times New Roman" panose="02020603050405020304" pitchFamily="18" charset="0"/>
                  <a:cs typeface="Times New Roman" panose="02020603050405020304" pitchFamily="18" charset="0"/>
                </a:rPr>
                <a:t>F</a:t>
              </a:r>
              <a:r>
                <a:rPr lang="en-US" altLang="zh-CN" dirty="0">
                  <a:solidFill>
                    <a:srgbClr val="43507A"/>
                  </a:solidFill>
                  <a:latin typeface="Times New Roman" panose="02020603050405020304" pitchFamily="18" charset="0"/>
                  <a:cs typeface="Times New Roman" panose="02020603050405020304" pitchFamily="18" charset="0"/>
                </a:rPr>
                <a:t>ront End</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62AA1569-840F-BA8E-A040-32B42AEDC7C1}"/>
                </a:ext>
              </a:extLst>
            </p:cNvPr>
            <p:cNvSpPr txBox="1"/>
            <p:nvPr/>
          </p:nvSpPr>
          <p:spPr>
            <a:xfrm>
              <a:off x="308984" y="3673604"/>
              <a:ext cx="5665096" cy="400110"/>
            </a:xfrm>
            <a:prstGeom prst="rect">
              <a:avLst/>
            </a:prstGeom>
            <a:solidFill>
              <a:srgbClr val="DAE3F5"/>
            </a:solidFill>
            <a:ln>
              <a:noFill/>
            </a:ln>
          </p:spPr>
          <p:txBody>
            <a:bodyPr wrap="square" rtlCol="0">
              <a:spAutoFit/>
            </a:bodyPr>
            <a:lstStyle/>
            <a:p>
              <a:pPr algn="ctr"/>
              <a:r>
                <a:rPr lang="en-US" sz="2000" b="1" dirty="0">
                  <a:solidFill>
                    <a:srgbClr val="43507A"/>
                  </a:solidFill>
                  <a:latin typeface="Times New Roman" panose="02020603050405020304" pitchFamily="18" charset="0"/>
                  <a:cs typeface="Times New Roman" panose="02020603050405020304" pitchFamily="18" charset="0"/>
                </a:rPr>
                <a:t>I</a:t>
              </a:r>
              <a:r>
                <a:rPr lang="en-US" altLang="zh-CN" sz="2000" b="1" dirty="0">
                  <a:solidFill>
                    <a:srgbClr val="43507A"/>
                  </a:solidFill>
                  <a:latin typeface="Times New Roman" panose="02020603050405020304" pitchFamily="18" charset="0"/>
                  <a:cs typeface="Times New Roman" panose="02020603050405020304" pitchFamily="18" charset="0"/>
                </a:rPr>
                <a:t>oT-based </a:t>
              </a:r>
              <a:r>
                <a:rPr lang="en-US" sz="2000" b="1" dirty="0">
                  <a:solidFill>
                    <a:srgbClr val="43507A"/>
                  </a:solidFill>
                  <a:latin typeface="Times New Roman" panose="02020603050405020304" pitchFamily="18" charset="0"/>
                  <a:cs typeface="Times New Roman" panose="02020603050405020304" pitchFamily="18" charset="0"/>
                </a:rPr>
                <a:t>SHM</a:t>
              </a:r>
              <a:endParaRPr lang="en-US" sz="1400" b="1" dirty="0">
                <a:solidFill>
                  <a:srgbClr val="43507A"/>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F6772D98-4590-7D75-9DB3-F7E89B85FC7B}"/>
                </a:ext>
              </a:extLst>
            </p:cNvPr>
            <p:cNvSpPr txBox="1"/>
            <p:nvPr/>
          </p:nvSpPr>
          <p:spPr>
            <a:xfrm>
              <a:off x="3982810" y="4134387"/>
              <a:ext cx="1677535" cy="369332"/>
            </a:xfrm>
            <a:prstGeom prst="rect">
              <a:avLst/>
            </a:prstGeom>
            <a:noFill/>
          </p:spPr>
          <p:txBody>
            <a:bodyPr wrap="square">
              <a:spAutoFit/>
            </a:bodyPr>
            <a:lstStyle/>
            <a:p>
              <a:pPr algn="ctr"/>
              <a:r>
                <a:rPr lang="en-US" dirty="0">
                  <a:solidFill>
                    <a:srgbClr val="43507A"/>
                  </a:solidFill>
                  <a:latin typeface="Times New Roman" panose="02020603050405020304" pitchFamily="18" charset="0"/>
                  <a:cs typeface="Times New Roman" panose="02020603050405020304" pitchFamily="18" charset="0"/>
                </a:rPr>
                <a:t>Back</a:t>
              </a:r>
              <a:r>
                <a:rPr lang="en-US" altLang="zh-CN" dirty="0">
                  <a:solidFill>
                    <a:srgbClr val="43507A"/>
                  </a:solidFill>
                  <a:latin typeface="Times New Roman" panose="02020603050405020304" pitchFamily="18" charset="0"/>
                  <a:cs typeface="Times New Roman" panose="02020603050405020304" pitchFamily="18" charset="0"/>
                </a:rPr>
                <a:t> End</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55" name="Picture 54" descr="A blue wifi router with a black background&#10;&#10;Description automatically generated">
              <a:extLst>
                <a:ext uri="{FF2B5EF4-FFF2-40B4-BE49-F238E27FC236}">
                  <a16:creationId xmlns:a16="http://schemas.microsoft.com/office/drawing/2014/main" id="{4A655D38-D7F1-1E96-DB3F-6FC9B68553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7615" y="5049153"/>
              <a:ext cx="365760" cy="365760"/>
            </a:xfrm>
            <a:prstGeom prst="rect">
              <a:avLst/>
            </a:prstGeom>
          </p:spPr>
        </p:pic>
        <p:pic>
          <p:nvPicPr>
            <p:cNvPr id="56" name="Picture 55" descr="A blue wifi router with a black background&#10;&#10;Description automatically generated">
              <a:extLst>
                <a:ext uri="{FF2B5EF4-FFF2-40B4-BE49-F238E27FC236}">
                  <a16:creationId xmlns:a16="http://schemas.microsoft.com/office/drawing/2014/main" id="{B48617CA-E581-CE30-A6FA-CBFCB857A24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7615" y="5536026"/>
              <a:ext cx="365760" cy="365760"/>
            </a:xfrm>
            <a:prstGeom prst="rect">
              <a:avLst/>
            </a:prstGeom>
          </p:spPr>
        </p:pic>
        <p:pic>
          <p:nvPicPr>
            <p:cNvPr id="58" name="Picture 57" descr="A blue wifi router with a wifi signal&#10;&#10;Description automatically generated">
              <a:extLst>
                <a:ext uri="{FF2B5EF4-FFF2-40B4-BE49-F238E27FC236}">
                  <a16:creationId xmlns:a16="http://schemas.microsoft.com/office/drawing/2014/main" id="{0012B7A1-E09E-5764-8234-01BB2A313E2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223706" y="5049153"/>
              <a:ext cx="365760" cy="365760"/>
            </a:xfrm>
            <a:prstGeom prst="rect">
              <a:avLst/>
            </a:prstGeom>
          </p:spPr>
        </p:pic>
        <p:pic>
          <p:nvPicPr>
            <p:cNvPr id="60" name="Picture 59" descr="A blue cloud on a black background&#10;&#10;Description automatically generated">
              <a:extLst>
                <a:ext uri="{FF2B5EF4-FFF2-40B4-BE49-F238E27FC236}">
                  <a16:creationId xmlns:a16="http://schemas.microsoft.com/office/drawing/2014/main" id="{90CC20EA-6F6A-9F29-2146-F7D667356B8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23322" y="5049153"/>
              <a:ext cx="365760" cy="365760"/>
            </a:xfrm>
            <a:prstGeom prst="rect">
              <a:avLst/>
            </a:prstGeom>
          </p:spPr>
        </p:pic>
        <p:sp>
          <p:nvSpPr>
            <p:cNvPr id="64" name="TextBox 63">
              <a:extLst>
                <a:ext uri="{FF2B5EF4-FFF2-40B4-BE49-F238E27FC236}">
                  <a16:creationId xmlns:a16="http://schemas.microsoft.com/office/drawing/2014/main" id="{8A28A12F-C29D-A9A0-A35F-9191C1227B57}"/>
                </a:ext>
              </a:extLst>
            </p:cNvPr>
            <p:cNvSpPr txBox="1"/>
            <p:nvPr/>
          </p:nvSpPr>
          <p:spPr>
            <a:xfrm>
              <a:off x="630499" y="5845542"/>
              <a:ext cx="979992" cy="369332"/>
            </a:xfrm>
            <a:prstGeom prst="rect">
              <a:avLst/>
            </a:prstGeom>
            <a:noFill/>
          </p:spPr>
          <p:txBody>
            <a:bodyPr wrap="square">
              <a:spAutoFit/>
            </a:bodyPr>
            <a:lstStyle/>
            <a:p>
              <a:pPr algn="ctr"/>
              <a:r>
                <a:rPr lang="en-US" dirty="0">
                  <a:solidFill>
                    <a:srgbClr val="43507A"/>
                  </a:solidFill>
                  <a:latin typeface="Times New Roman" panose="02020603050405020304" pitchFamily="18" charset="0"/>
                  <a:cs typeface="Times New Roman" panose="02020603050405020304" pitchFamily="18" charset="0"/>
                </a:rPr>
                <a:t>sensor</a:t>
              </a:r>
            </a:p>
          </p:txBody>
        </p:sp>
        <p:sp>
          <p:nvSpPr>
            <p:cNvPr id="65" name="TextBox 64">
              <a:extLst>
                <a:ext uri="{FF2B5EF4-FFF2-40B4-BE49-F238E27FC236}">
                  <a16:creationId xmlns:a16="http://schemas.microsoft.com/office/drawing/2014/main" id="{EF053E6A-B47C-3A96-B19A-93E971273C53}"/>
                </a:ext>
              </a:extLst>
            </p:cNvPr>
            <p:cNvSpPr txBox="1"/>
            <p:nvPr/>
          </p:nvSpPr>
          <p:spPr>
            <a:xfrm>
              <a:off x="1916590" y="5851874"/>
              <a:ext cx="979992" cy="369332"/>
            </a:xfrm>
            <a:prstGeom prst="rect">
              <a:avLst/>
            </a:prstGeom>
            <a:noFill/>
          </p:spPr>
          <p:txBody>
            <a:bodyPr wrap="square">
              <a:spAutoFit/>
            </a:bodyPr>
            <a:lstStyle/>
            <a:p>
              <a:pPr algn="ctr"/>
              <a:r>
                <a:rPr lang="en-US" dirty="0">
                  <a:solidFill>
                    <a:srgbClr val="43507A"/>
                  </a:solidFill>
                  <a:latin typeface="Times New Roman" panose="02020603050405020304" pitchFamily="18" charset="0"/>
                  <a:cs typeface="Times New Roman" panose="02020603050405020304" pitchFamily="18" charset="0"/>
                </a:rPr>
                <a:t>gateway</a:t>
              </a:r>
            </a:p>
          </p:txBody>
        </p:sp>
        <p:sp>
          <p:nvSpPr>
            <p:cNvPr id="67" name="TextBox 66">
              <a:extLst>
                <a:ext uri="{FF2B5EF4-FFF2-40B4-BE49-F238E27FC236}">
                  <a16:creationId xmlns:a16="http://schemas.microsoft.com/office/drawing/2014/main" id="{F18D5382-4330-E0C7-F1D0-FCA32374BECC}"/>
                </a:ext>
              </a:extLst>
            </p:cNvPr>
            <p:cNvSpPr txBox="1"/>
            <p:nvPr/>
          </p:nvSpPr>
          <p:spPr>
            <a:xfrm>
              <a:off x="3961431" y="5827427"/>
              <a:ext cx="979992" cy="369332"/>
            </a:xfrm>
            <a:prstGeom prst="rect">
              <a:avLst/>
            </a:prstGeom>
            <a:noFill/>
          </p:spPr>
          <p:txBody>
            <a:bodyPr wrap="square">
              <a:spAutoFit/>
            </a:bodyPr>
            <a:lstStyle/>
            <a:p>
              <a:pPr algn="ctr"/>
              <a:r>
                <a:rPr lang="en-US" dirty="0">
                  <a:solidFill>
                    <a:srgbClr val="43507A"/>
                  </a:solidFill>
                  <a:latin typeface="Times New Roman" panose="02020603050405020304" pitchFamily="18" charset="0"/>
                  <a:cs typeface="Times New Roman" panose="02020603050405020304" pitchFamily="18" charset="0"/>
                </a:rPr>
                <a:t>server</a:t>
              </a:r>
            </a:p>
          </p:txBody>
        </p:sp>
        <p:cxnSp>
          <p:nvCxnSpPr>
            <p:cNvPr id="46" name="Straight Arrow Connector 45">
              <a:extLst>
                <a:ext uri="{FF2B5EF4-FFF2-40B4-BE49-F238E27FC236}">
                  <a16:creationId xmlns:a16="http://schemas.microsoft.com/office/drawing/2014/main" id="{440475E0-D3D0-9097-A792-66A6A05CDC80}"/>
                </a:ext>
              </a:extLst>
            </p:cNvPr>
            <p:cNvCxnSpPr>
              <a:cxnSpLocks/>
              <a:stCxn id="45" idx="3"/>
              <a:endCxn id="58" idx="1"/>
            </p:cNvCxnSpPr>
            <p:nvPr/>
          </p:nvCxnSpPr>
          <p:spPr>
            <a:xfrm>
              <a:off x="1303375" y="4745160"/>
              <a:ext cx="920331" cy="486873"/>
            </a:xfrm>
            <a:prstGeom prst="straightConnector1">
              <a:avLst/>
            </a:prstGeom>
            <a:ln>
              <a:solidFill>
                <a:srgbClr val="8EA0B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284653F-B66C-E66C-8640-6A28A0BE4D07}"/>
                </a:ext>
              </a:extLst>
            </p:cNvPr>
            <p:cNvCxnSpPr>
              <a:cxnSpLocks/>
            </p:cNvCxnSpPr>
            <p:nvPr/>
          </p:nvCxnSpPr>
          <p:spPr>
            <a:xfrm>
              <a:off x="1303375" y="5232033"/>
              <a:ext cx="920331" cy="0"/>
            </a:xfrm>
            <a:prstGeom prst="straightConnector1">
              <a:avLst/>
            </a:prstGeom>
            <a:ln>
              <a:solidFill>
                <a:srgbClr val="8EA0B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643FB26-D4BF-D47B-1B69-8DA9255395E1}"/>
                </a:ext>
              </a:extLst>
            </p:cNvPr>
            <p:cNvCxnSpPr>
              <a:cxnSpLocks/>
              <a:stCxn id="56" idx="3"/>
            </p:cNvCxnSpPr>
            <p:nvPr/>
          </p:nvCxnSpPr>
          <p:spPr>
            <a:xfrm flipV="1">
              <a:off x="1303375" y="5277753"/>
              <a:ext cx="908276" cy="441153"/>
            </a:xfrm>
            <a:prstGeom prst="straightConnector1">
              <a:avLst/>
            </a:prstGeom>
            <a:ln>
              <a:solidFill>
                <a:srgbClr val="8EA0B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9007732-78BA-3E91-FD33-8E1DC70A59C8}"/>
                </a:ext>
              </a:extLst>
            </p:cNvPr>
            <p:cNvCxnSpPr>
              <a:cxnSpLocks/>
              <a:endCxn id="60" idx="1"/>
            </p:cNvCxnSpPr>
            <p:nvPr/>
          </p:nvCxnSpPr>
          <p:spPr>
            <a:xfrm>
              <a:off x="2482456" y="5232033"/>
              <a:ext cx="1840866" cy="0"/>
            </a:xfrm>
            <a:prstGeom prst="straightConnector1">
              <a:avLst/>
            </a:prstGeom>
            <a:ln>
              <a:solidFill>
                <a:srgbClr val="8EA0B7"/>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Slide Number Placeholder 3">
            <a:extLst>
              <a:ext uri="{FF2B5EF4-FFF2-40B4-BE49-F238E27FC236}">
                <a16:creationId xmlns:a16="http://schemas.microsoft.com/office/drawing/2014/main" id="{A2233C81-1A52-EC97-D42E-CFD5FE39008C}"/>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6643A5A-732C-F875-5FCC-2E3F6322ECF8}"/>
              </a:ext>
            </a:extLst>
          </p:cNvPr>
          <p:cNvSpPr/>
          <p:nvPr/>
        </p:nvSpPr>
        <p:spPr>
          <a:xfrm>
            <a:off x="6157441" y="4149912"/>
            <a:ext cx="2643050" cy="160981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B1DB0B48-7AE3-2B2F-2E2F-AD1827465F96}"/>
              </a:ext>
            </a:extLst>
          </p:cNvPr>
          <p:cNvGrpSpPr/>
          <p:nvPr/>
        </p:nvGrpSpPr>
        <p:grpSpPr>
          <a:xfrm>
            <a:off x="6107485" y="3673604"/>
            <a:ext cx="6021876" cy="2545415"/>
            <a:chOff x="6107485" y="3673604"/>
            <a:chExt cx="6021876" cy="2545415"/>
          </a:xfrm>
        </p:grpSpPr>
        <p:sp>
          <p:nvSpPr>
            <p:cNvPr id="73" name="TextBox 72">
              <a:extLst>
                <a:ext uri="{FF2B5EF4-FFF2-40B4-BE49-F238E27FC236}">
                  <a16:creationId xmlns:a16="http://schemas.microsoft.com/office/drawing/2014/main" id="{78DA4635-497A-D8AC-198E-6A115AF57A36}"/>
                </a:ext>
              </a:extLst>
            </p:cNvPr>
            <p:cNvSpPr txBox="1"/>
            <p:nvPr/>
          </p:nvSpPr>
          <p:spPr>
            <a:xfrm>
              <a:off x="6107485" y="3673604"/>
              <a:ext cx="5780886" cy="400110"/>
            </a:xfrm>
            <a:prstGeom prst="rect">
              <a:avLst/>
            </a:prstGeom>
            <a:solidFill>
              <a:srgbClr val="DAE3F5"/>
            </a:solidFill>
            <a:ln>
              <a:noFill/>
            </a:ln>
          </p:spPr>
          <p:txBody>
            <a:bodyPr wrap="square" rtlCol="0">
              <a:spAutoFit/>
            </a:bodyPr>
            <a:lstStyle/>
            <a:p>
              <a:pPr algn="ctr"/>
              <a:r>
                <a:rPr lang="en-US" sz="2000" b="1" dirty="0">
                  <a:solidFill>
                    <a:srgbClr val="43507A"/>
                  </a:solidFill>
                  <a:latin typeface="Times New Roman" panose="02020603050405020304" pitchFamily="18" charset="0"/>
                  <a:cs typeface="Times New Roman" panose="02020603050405020304" pitchFamily="18" charset="0"/>
                </a:rPr>
                <a:t>Challenges</a:t>
              </a:r>
              <a:endParaRPr lang="en-US" sz="1400" b="1" dirty="0">
                <a:solidFill>
                  <a:srgbClr val="43507A"/>
                </a:solidFill>
                <a:latin typeface="Times New Roman" panose="02020603050405020304" pitchFamily="18" charset="0"/>
                <a:cs typeface="Times New Roman" panose="02020603050405020304" pitchFamily="18" charset="0"/>
              </a:endParaRPr>
            </a:p>
          </p:txBody>
        </p:sp>
        <p:pic>
          <p:nvPicPr>
            <p:cNvPr id="28" name="Picture 27" descr="A blue rectangle with a exclamation mark&#10;&#10;Description automatically generated">
              <a:extLst>
                <a:ext uri="{FF2B5EF4-FFF2-40B4-BE49-F238E27FC236}">
                  <a16:creationId xmlns:a16="http://schemas.microsoft.com/office/drawing/2014/main" id="{E541D16B-FBB9-C2C6-D487-45DD26E0CC5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227229" y="5092689"/>
              <a:ext cx="320040" cy="320040"/>
            </a:xfrm>
            <a:prstGeom prst="rect">
              <a:avLst/>
            </a:prstGeom>
          </p:spPr>
        </p:pic>
        <p:pic>
          <p:nvPicPr>
            <p:cNvPr id="34" name="Picture 33" descr="A computer chip with black lines&#10;&#10;Description automatically generated with medium confidence">
              <a:extLst>
                <a:ext uri="{FF2B5EF4-FFF2-40B4-BE49-F238E27FC236}">
                  <a16:creationId xmlns:a16="http://schemas.microsoft.com/office/drawing/2014/main" id="{44AEFA9D-066D-CA2B-CF21-44D9098673A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27229" y="4203566"/>
              <a:ext cx="320040" cy="320040"/>
            </a:xfrm>
            <a:prstGeom prst="rect">
              <a:avLst/>
            </a:prstGeom>
          </p:spPr>
        </p:pic>
        <p:pic>
          <p:nvPicPr>
            <p:cNvPr id="40" name="Picture 39" descr="A blue and black web page with a hourglass&#10;&#10;Description automatically generated">
              <a:extLst>
                <a:ext uri="{FF2B5EF4-FFF2-40B4-BE49-F238E27FC236}">
                  <a16:creationId xmlns:a16="http://schemas.microsoft.com/office/drawing/2014/main" id="{6382186B-EB24-DC51-B66C-8503EAD285F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227229" y="5873359"/>
              <a:ext cx="320040" cy="320040"/>
            </a:xfrm>
            <a:prstGeom prst="rect">
              <a:avLst/>
            </a:prstGeom>
          </p:spPr>
        </p:pic>
        <p:pic>
          <p:nvPicPr>
            <p:cNvPr id="44" name="Picture 43" descr="A blue circle with a person in it&#10;&#10;Description automatically generated">
              <a:extLst>
                <a:ext uri="{FF2B5EF4-FFF2-40B4-BE49-F238E27FC236}">
                  <a16:creationId xmlns:a16="http://schemas.microsoft.com/office/drawing/2014/main" id="{B63EBAB3-A6C7-D5BD-0C6B-B219D738CD7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107425" y="4206312"/>
              <a:ext cx="320040" cy="320040"/>
            </a:xfrm>
            <a:prstGeom prst="rect">
              <a:avLst/>
            </a:prstGeom>
          </p:spPr>
        </p:pic>
        <p:pic>
          <p:nvPicPr>
            <p:cNvPr id="47" name="Picture 46" descr="A blue and black logo&#10;&#10;Description automatically generated">
              <a:extLst>
                <a:ext uri="{FF2B5EF4-FFF2-40B4-BE49-F238E27FC236}">
                  <a16:creationId xmlns:a16="http://schemas.microsoft.com/office/drawing/2014/main" id="{348A9CA0-C39E-A446-4955-C574A72F3DFC}"/>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107425" y="5092689"/>
              <a:ext cx="320040" cy="320040"/>
            </a:xfrm>
            <a:prstGeom prst="rect">
              <a:avLst/>
            </a:prstGeom>
          </p:spPr>
        </p:pic>
        <p:sp>
          <p:nvSpPr>
            <p:cNvPr id="75" name="TextBox 74">
              <a:extLst>
                <a:ext uri="{FF2B5EF4-FFF2-40B4-BE49-F238E27FC236}">
                  <a16:creationId xmlns:a16="http://schemas.microsoft.com/office/drawing/2014/main" id="{3E11D252-773B-5998-01EE-9A55638EE86E}"/>
                </a:ext>
              </a:extLst>
            </p:cNvPr>
            <p:cNvSpPr txBox="1"/>
            <p:nvPr/>
          </p:nvSpPr>
          <p:spPr>
            <a:xfrm>
              <a:off x="6523940" y="5068043"/>
              <a:ext cx="2075054" cy="646331"/>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Constrained P</a:t>
              </a:r>
              <a:r>
                <a:rPr lang="en-US" altLang="zh-CN" dirty="0">
                  <a:solidFill>
                    <a:srgbClr val="43507A"/>
                  </a:solidFill>
                  <a:latin typeface="Times New Roman" panose="02020603050405020304" pitchFamily="18" charset="0"/>
                  <a:cs typeface="Times New Roman" panose="02020603050405020304" pitchFamily="18" charset="0"/>
                </a:rPr>
                <a:t>ower </a:t>
              </a:r>
            </a:p>
            <a:p>
              <a:r>
                <a:rPr lang="en-US" dirty="0">
                  <a:solidFill>
                    <a:srgbClr val="43507A"/>
                  </a:solidFill>
                  <a:latin typeface="Times New Roman" panose="02020603050405020304" pitchFamily="18" charset="0"/>
                  <a:cs typeface="Times New Roman" panose="02020603050405020304" pitchFamily="18" charset="0"/>
                </a:rPr>
                <a:t>Supply</a:t>
              </a:r>
            </a:p>
          </p:txBody>
        </p:sp>
        <p:sp>
          <p:nvSpPr>
            <p:cNvPr id="76" name="TextBox 75">
              <a:extLst>
                <a:ext uri="{FF2B5EF4-FFF2-40B4-BE49-F238E27FC236}">
                  <a16:creationId xmlns:a16="http://schemas.microsoft.com/office/drawing/2014/main" id="{39BE9117-87E1-466A-99CC-5C7544FB5211}"/>
                </a:ext>
              </a:extLst>
            </p:cNvPr>
            <p:cNvSpPr txBox="1"/>
            <p:nvPr/>
          </p:nvSpPr>
          <p:spPr>
            <a:xfrm>
              <a:off x="6523940" y="4158521"/>
              <a:ext cx="2287590" cy="646331"/>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Limited Onboard Computing Resources</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3B55BADA-D978-9596-F18C-1725148D5968}"/>
                </a:ext>
              </a:extLst>
            </p:cNvPr>
            <p:cNvSpPr txBox="1"/>
            <p:nvPr/>
          </p:nvSpPr>
          <p:spPr>
            <a:xfrm>
              <a:off x="6523940" y="5849687"/>
              <a:ext cx="2130380"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Network L</a:t>
              </a:r>
              <a:r>
                <a:rPr lang="en-US" altLang="zh-CN" dirty="0">
                  <a:solidFill>
                    <a:srgbClr val="43507A"/>
                  </a:solidFill>
                  <a:latin typeface="Times New Roman" panose="02020603050405020304" pitchFamily="18" charset="0"/>
                  <a:cs typeface="Times New Roman" panose="02020603050405020304" pitchFamily="18" charset="0"/>
                </a:rPr>
                <a:t>atency</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9FC929AF-5A99-5276-F849-83EE071B3183}"/>
                </a:ext>
              </a:extLst>
            </p:cNvPr>
            <p:cNvSpPr txBox="1"/>
            <p:nvPr/>
          </p:nvSpPr>
          <p:spPr>
            <a:xfrm>
              <a:off x="9476507" y="4149912"/>
              <a:ext cx="2408842"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I</a:t>
              </a:r>
              <a:r>
                <a:rPr lang="en-US" altLang="zh-CN" dirty="0">
                  <a:solidFill>
                    <a:srgbClr val="43507A"/>
                  </a:solidFill>
                  <a:latin typeface="Times New Roman" panose="02020603050405020304" pitchFamily="18" charset="0"/>
                  <a:cs typeface="Times New Roman" panose="02020603050405020304" pitchFamily="18" charset="0"/>
                </a:rPr>
                <a:t>nsufficient Automation</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D0EC66A1-CDA7-3D9E-1E52-5B25A7ACC019}"/>
                </a:ext>
              </a:extLst>
            </p:cNvPr>
            <p:cNvSpPr txBox="1"/>
            <p:nvPr/>
          </p:nvSpPr>
          <p:spPr>
            <a:xfrm>
              <a:off x="9472750" y="5068043"/>
              <a:ext cx="2643050"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Lack of Tools / Libraries</a:t>
              </a:r>
            </a:p>
          </p:txBody>
        </p:sp>
        <p:pic>
          <p:nvPicPr>
            <p:cNvPr id="36" name="Picture 35" descr="A number on a black background&#10;&#10;Description automatically generated">
              <a:extLst>
                <a:ext uri="{FF2B5EF4-FFF2-40B4-BE49-F238E27FC236}">
                  <a16:creationId xmlns:a16="http://schemas.microsoft.com/office/drawing/2014/main" id="{358AFFA0-9C1A-A7C8-90D8-610EB4A8F62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107425" y="5870188"/>
              <a:ext cx="320040" cy="320040"/>
            </a:xfrm>
            <a:prstGeom prst="rect">
              <a:avLst/>
            </a:prstGeom>
          </p:spPr>
        </p:pic>
        <p:sp>
          <p:nvSpPr>
            <p:cNvPr id="37" name="TextBox 36">
              <a:extLst>
                <a:ext uri="{FF2B5EF4-FFF2-40B4-BE49-F238E27FC236}">
                  <a16:creationId xmlns:a16="http://schemas.microsoft.com/office/drawing/2014/main" id="{283E9521-D28B-BDF9-A216-AA3601F27FC7}"/>
                </a:ext>
              </a:extLst>
            </p:cNvPr>
            <p:cNvSpPr txBox="1"/>
            <p:nvPr/>
          </p:nvSpPr>
          <p:spPr>
            <a:xfrm>
              <a:off x="9486311" y="5845542"/>
              <a:ext cx="2643050"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Numerical Errors</a:t>
              </a:r>
            </a:p>
          </p:txBody>
        </p:sp>
      </p:grpSp>
    </p:spTree>
    <p:extLst>
      <p:ext uri="{BB962C8B-B14F-4D97-AF65-F5344CB8AC3E}">
        <p14:creationId xmlns:p14="http://schemas.microsoft.com/office/powerpoint/2010/main" val="394695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30</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03 Federated Learning for Event Classification</a:t>
            </a: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4E89305B-1898-EFEB-B5E4-31A879CFF0F1}"/>
              </a:ext>
            </a:extLst>
          </p:cNvPr>
          <p:cNvSpPr txBox="1"/>
          <p:nvPr/>
        </p:nvSpPr>
        <p:spPr>
          <a:xfrm>
            <a:off x="1123588"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01</a:t>
            </a:r>
          </a:p>
        </p:txBody>
      </p:sp>
      <p:sp>
        <p:nvSpPr>
          <p:cNvPr id="52" name="TextBox 51">
            <a:extLst>
              <a:ext uri="{FF2B5EF4-FFF2-40B4-BE49-F238E27FC236}">
                <a16:creationId xmlns:a16="http://schemas.microsoft.com/office/drawing/2014/main" id="{742F1656-0DE7-92FD-B5BC-18BB506728F7}"/>
              </a:ext>
            </a:extLst>
          </p:cNvPr>
          <p:cNvSpPr txBox="1"/>
          <p:nvPr/>
        </p:nvSpPr>
        <p:spPr>
          <a:xfrm>
            <a:off x="1123588"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Prototype Development</a:t>
            </a:r>
          </a:p>
        </p:txBody>
      </p:sp>
      <p:pic>
        <p:nvPicPr>
          <p:cNvPr id="78" name="Picture 77" descr="A blue circuit board with a square and square buttons&#10;&#10;Description automatically generated with medium confidence">
            <a:extLst>
              <a:ext uri="{FF2B5EF4-FFF2-40B4-BE49-F238E27FC236}">
                <a16:creationId xmlns:a16="http://schemas.microsoft.com/office/drawing/2014/main" id="{C3D2E69F-A2D8-79F8-1C36-1F3C4522BB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594" y="895670"/>
            <a:ext cx="1828800" cy="1828800"/>
          </a:xfrm>
          <a:prstGeom prst="rect">
            <a:avLst/>
          </a:prstGeom>
        </p:spPr>
      </p:pic>
      <p:sp>
        <p:nvSpPr>
          <p:cNvPr id="80" name="TextBox 79">
            <a:extLst>
              <a:ext uri="{FF2B5EF4-FFF2-40B4-BE49-F238E27FC236}">
                <a16:creationId xmlns:a16="http://schemas.microsoft.com/office/drawing/2014/main" id="{FBC690EC-9849-FE99-21FF-D78C0C53872E}"/>
              </a:ext>
            </a:extLst>
          </p:cNvPr>
          <p:cNvSpPr txBox="1"/>
          <p:nvPr/>
        </p:nvSpPr>
        <p:spPr>
          <a:xfrm>
            <a:off x="1123588"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03</a:t>
            </a:r>
          </a:p>
        </p:txBody>
      </p:sp>
      <p:sp>
        <p:nvSpPr>
          <p:cNvPr id="81" name="TextBox 80">
            <a:extLst>
              <a:ext uri="{FF2B5EF4-FFF2-40B4-BE49-F238E27FC236}">
                <a16:creationId xmlns:a16="http://schemas.microsoft.com/office/drawing/2014/main" id="{CE83D867-9A03-B6B8-E7BC-18A6E89473B1}"/>
              </a:ext>
            </a:extLst>
          </p:cNvPr>
          <p:cNvSpPr txBox="1"/>
          <p:nvPr/>
        </p:nvSpPr>
        <p:spPr>
          <a:xfrm>
            <a:off x="1123588" y="4748069"/>
            <a:ext cx="4730136" cy="954107"/>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F</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ederated Learning for </a:t>
            </a:r>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Event Classification</a:t>
            </a:r>
          </a:p>
        </p:txBody>
      </p:sp>
      <p:sp>
        <p:nvSpPr>
          <p:cNvPr id="83" name="TextBox 82">
            <a:extLst>
              <a:ext uri="{FF2B5EF4-FFF2-40B4-BE49-F238E27FC236}">
                <a16:creationId xmlns:a16="http://schemas.microsoft.com/office/drawing/2014/main" id="{56F309DB-78BC-B728-8454-3C8FE4FD8E8D}"/>
              </a:ext>
            </a:extLst>
          </p:cNvPr>
          <p:cNvSpPr txBox="1"/>
          <p:nvPr/>
        </p:nvSpPr>
        <p:spPr>
          <a:xfrm>
            <a:off x="6565865"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02</a:t>
            </a:r>
          </a:p>
        </p:txBody>
      </p:sp>
      <p:sp>
        <p:nvSpPr>
          <p:cNvPr id="84" name="TextBox 83">
            <a:extLst>
              <a:ext uri="{FF2B5EF4-FFF2-40B4-BE49-F238E27FC236}">
                <a16:creationId xmlns:a16="http://schemas.microsoft.com/office/drawing/2014/main" id="{88B920B8-DFB7-A277-6043-D5C4CD5345BE}"/>
              </a:ext>
            </a:extLst>
          </p:cNvPr>
          <p:cNvSpPr txBox="1"/>
          <p:nvPr/>
        </p:nvSpPr>
        <p:spPr>
          <a:xfrm>
            <a:off x="6565865"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mart Adaptive Triggering</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86" name="TextBox 85">
            <a:extLst>
              <a:ext uri="{FF2B5EF4-FFF2-40B4-BE49-F238E27FC236}">
                <a16:creationId xmlns:a16="http://schemas.microsoft.com/office/drawing/2014/main" id="{FAB92A4D-D919-7976-625F-B22291028A67}"/>
              </a:ext>
            </a:extLst>
          </p:cNvPr>
          <p:cNvSpPr txBox="1"/>
          <p:nvPr/>
        </p:nvSpPr>
        <p:spPr>
          <a:xfrm>
            <a:off x="6565865"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04</a:t>
            </a:r>
          </a:p>
        </p:txBody>
      </p:sp>
      <p:sp>
        <p:nvSpPr>
          <p:cNvPr id="87" name="TextBox 86">
            <a:extLst>
              <a:ext uri="{FF2B5EF4-FFF2-40B4-BE49-F238E27FC236}">
                <a16:creationId xmlns:a16="http://schemas.microsoft.com/office/drawing/2014/main" id="{BF27E3AE-0791-CFE6-D74F-82E0ACC4DBB9}"/>
              </a:ext>
            </a:extLst>
          </p:cNvPr>
          <p:cNvSpPr txBox="1"/>
          <p:nvPr/>
        </p:nvSpPr>
        <p:spPr>
          <a:xfrm>
            <a:off x="6565865" y="487636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C</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onclusions &amp; Plans</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pic>
        <p:nvPicPr>
          <p:cNvPr id="89" name="Picture 88" descr="A blue line with a black background&#10;&#10;Description automatically generated">
            <a:extLst>
              <a:ext uri="{FF2B5EF4-FFF2-40B4-BE49-F238E27FC236}">
                <a16:creationId xmlns:a16="http://schemas.microsoft.com/office/drawing/2014/main" id="{53CB7F15-E5A1-06F4-3AD3-B2ABFBF34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274667" y="982157"/>
            <a:ext cx="1829814" cy="1828800"/>
          </a:xfrm>
          <a:prstGeom prst="rect">
            <a:avLst/>
          </a:prstGeom>
        </p:spPr>
      </p:pic>
      <p:grpSp>
        <p:nvGrpSpPr>
          <p:cNvPr id="100" name="Group 99">
            <a:extLst>
              <a:ext uri="{FF2B5EF4-FFF2-40B4-BE49-F238E27FC236}">
                <a16:creationId xmlns:a16="http://schemas.microsoft.com/office/drawing/2014/main" id="{619D6EA6-74C9-AD28-3E87-2E0243FDBA11}"/>
              </a:ext>
            </a:extLst>
          </p:cNvPr>
          <p:cNvGrpSpPr/>
          <p:nvPr/>
        </p:nvGrpSpPr>
        <p:grpSpPr>
          <a:xfrm>
            <a:off x="2972903" y="3556349"/>
            <a:ext cx="1658113" cy="1242629"/>
            <a:chOff x="2972903" y="3707259"/>
            <a:chExt cx="1658113" cy="1242629"/>
          </a:xfrm>
        </p:grpSpPr>
        <p:pic>
          <p:nvPicPr>
            <p:cNvPr id="92" name="Picture 91" descr="A blue number on a black background&#10;&#10;Description automatically generated">
              <a:extLst>
                <a:ext uri="{FF2B5EF4-FFF2-40B4-BE49-F238E27FC236}">
                  <a16:creationId xmlns:a16="http://schemas.microsoft.com/office/drawing/2014/main" id="{20CBCB6F-D4E8-30C6-25FF-B09A2CA896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0834" y="4197989"/>
              <a:ext cx="274320" cy="274320"/>
            </a:xfrm>
            <a:prstGeom prst="rect">
              <a:avLst/>
            </a:prstGeom>
          </p:spPr>
        </p:pic>
        <p:pic>
          <p:nvPicPr>
            <p:cNvPr id="93" name="Picture 92" descr="A blue number on a black background&#10;&#10;Description automatically generated">
              <a:extLst>
                <a:ext uri="{FF2B5EF4-FFF2-40B4-BE49-F238E27FC236}">
                  <a16:creationId xmlns:a16="http://schemas.microsoft.com/office/drawing/2014/main" id="{567D9782-2F38-9C10-A67A-35400D16B1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00000">
              <a:off x="3292943" y="4198810"/>
              <a:ext cx="274320" cy="274320"/>
            </a:xfrm>
            <a:prstGeom prst="rect">
              <a:avLst/>
            </a:prstGeom>
          </p:spPr>
        </p:pic>
        <p:pic>
          <p:nvPicPr>
            <p:cNvPr id="94" name="Picture 93" descr="A blue number on a black background&#10;&#10;Description automatically generated">
              <a:extLst>
                <a:ext uri="{FF2B5EF4-FFF2-40B4-BE49-F238E27FC236}">
                  <a16:creationId xmlns:a16="http://schemas.microsoft.com/office/drawing/2014/main" id="{DE34DA1C-BD8F-B12F-C085-E1A967C11F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800000">
              <a:off x="4048725" y="4198811"/>
              <a:ext cx="274320" cy="274320"/>
            </a:xfrm>
            <a:prstGeom prst="rect">
              <a:avLst/>
            </a:prstGeom>
          </p:spPr>
        </p:pic>
        <p:pic>
          <p:nvPicPr>
            <p:cNvPr id="96" name="Picture 95" descr="A blue logo with squares&#10;&#10;Description automatically generated">
              <a:extLst>
                <a:ext uri="{FF2B5EF4-FFF2-40B4-BE49-F238E27FC236}">
                  <a16:creationId xmlns:a16="http://schemas.microsoft.com/office/drawing/2014/main" id="{AFD7C877-FDDB-69FB-9FA4-5ACD8B54F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7485" y="3707259"/>
              <a:ext cx="457200" cy="457200"/>
            </a:xfrm>
            <a:prstGeom prst="rect">
              <a:avLst/>
            </a:prstGeom>
          </p:spPr>
        </p:pic>
        <p:pic>
          <p:nvPicPr>
            <p:cNvPr id="97" name="Picture 96" descr="A blue logo with squares&#10;&#10;Description automatically generated">
              <a:extLst>
                <a:ext uri="{FF2B5EF4-FFF2-40B4-BE49-F238E27FC236}">
                  <a16:creationId xmlns:a16="http://schemas.microsoft.com/office/drawing/2014/main" id="{81A5F708-B6AD-0436-7703-18CBF677EA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2903" y="4492688"/>
              <a:ext cx="457200" cy="457200"/>
            </a:xfrm>
            <a:prstGeom prst="rect">
              <a:avLst/>
            </a:prstGeom>
          </p:spPr>
        </p:pic>
        <p:pic>
          <p:nvPicPr>
            <p:cNvPr id="98" name="Picture 97" descr="A blue logo with squares&#10;&#10;Description automatically generated">
              <a:extLst>
                <a:ext uri="{FF2B5EF4-FFF2-40B4-BE49-F238E27FC236}">
                  <a16:creationId xmlns:a16="http://schemas.microsoft.com/office/drawing/2014/main" id="{FF18A8F9-6D4A-1E99-A95C-D78BDC5C04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394" y="4492688"/>
              <a:ext cx="457200" cy="457200"/>
            </a:xfrm>
            <a:prstGeom prst="rect">
              <a:avLst/>
            </a:prstGeom>
          </p:spPr>
        </p:pic>
        <p:pic>
          <p:nvPicPr>
            <p:cNvPr id="99" name="Picture 98" descr="A blue logo with squares&#10;&#10;Description automatically generated">
              <a:extLst>
                <a:ext uri="{FF2B5EF4-FFF2-40B4-BE49-F238E27FC236}">
                  <a16:creationId xmlns:a16="http://schemas.microsoft.com/office/drawing/2014/main" id="{81BD2D7F-819B-B406-E406-1D3E8E935A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816" y="4492688"/>
              <a:ext cx="457200" cy="457200"/>
            </a:xfrm>
            <a:prstGeom prst="rect">
              <a:avLst/>
            </a:prstGeom>
          </p:spPr>
        </p:pic>
      </p:grpSp>
      <p:pic>
        <p:nvPicPr>
          <p:cNvPr id="102" name="Picture 101" descr="A blue notepad with check marks&#10;&#10;Description automatically generated">
            <a:extLst>
              <a:ext uri="{FF2B5EF4-FFF2-40B4-BE49-F238E27FC236}">
                <a16:creationId xmlns:a16="http://schemas.microsoft.com/office/drawing/2014/main" id="{FA2C2740-9EF1-4B30-3A41-711CC48411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3774" y="3594754"/>
            <a:ext cx="1371600" cy="1371600"/>
          </a:xfrm>
          <a:prstGeom prst="rect">
            <a:avLst/>
          </a:prstGeom>
        </p:spPr>
      </p:pic>
      <p:sp>
        <p:nvSpPr>
          <p:cNvPr id="50" name="Rectangle: Rounded Corners 49">
            <a:extLst>
              <a:ext uri="{FF2B5EF4-FFF2-40B4-BE49-F238E27FC236}">
                <a16:creationId xmlns:a16="http://schemas.microsoft.com/office/drawing/2014/main" id="{85FBDF4F-5F65-D19C-FEF8-682A87732433}"/>
              </a:ext>
            </a:extLst>
          </p:cNvPr>
          <p:cNvSpPr/>
          <p:nvPr/>
        </p:nvSpPr>
        <p:spPr>
          <a:xfrm>
            <a:off x="789944"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Rectangle: Rounded Corners 78">
            <a:extLst>
              <a:ext uri="{FF2B5EF4-FFF2-40B4-BE49-F238E27FC236}">
                <a16:creationId xmlns:a16="http://schemas.microsoft.com/office/drawing/2014/main" id="{B1E04603-9589-0F29-CC44-6B23FB251415}"/>
              </a:ext>
            </a:extLst>
          </p:cNvPr>
          <p:cNvSpPr/>
          <p:nvPr/>
        </p:nvSpPr>
        <p:spPr>
          <a:xfrm>
            <a:off x="789944"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2" name="Rectangle: Rounded Corners 81">
            <a:extLst>
              <a:ext uri="{FF2B5EF4-FFF2-40B4-BE49-F238E27FC236}">
                <a16:creationId xmlns:a16="http://schemas.microsoft.com/office/drawing/2014/main" id="{3FF75BF5-65D3-4342-D08B-16D1579EA85A}"/>
              </a:ext>
            </a:extLst>
          </p:cNvPr>
          <p:cNvSpPr/>
          <p:nvPr/>
        </p:nvSpPr>
        <p:spPr>
          <a:xfrm>
            <a:off x="6232221"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5" name="Rectangle: Rounded Corners 84">
            <a:extLst>
              <a:ext uri="{FF2B5EF4-FFF2-40B4-BE49-F238E27FC236}">
                <a16:creationId xmlns:a16="http://schemas.microsoft.com/office/drawing/2014/main" id="{27A28FAE-84D4-389B-40DE-FC6E94597338}"/>
              </a:ext>
            </a:extLst>
          </p:cNvPr>
          <p:cNvSpPr/>
          <p:nvPr/>
        </p:nvSpPr>
        <p:spPr>
          <a:xfrm>
            <a:off x="6232221"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CE188DF7-0525-A6D1-D307-6165034C2918}"/>
              </a:ext>
            </a:extLst>
          </p:cNvPr>
          <p:cNvSpPr/>
          <p:nvPr/>
        </p:nvSpPr>
        <p:spPr>
          <a:xfrm>
            <a:off x="707787" y="1003227"/>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D725575E-BF25-73CB-C774-FCFA5E4DF8AB}"/>
              </a:ext>
            </a:extLst>
          </p:cNvPr>
          <p:cNvSpPr/>
          <p:nvPr/>
        </p:nvSpPr>
        <p:spPr>
          <a:xfrm>
            <a:off x="6159433" y="3432491"/>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32AFF29-A07C-22C8-BB66-027DB7BA0718}"/>
              </a:ext>
            </a:extLst>
          </p:cNvPr>
          <p:cNvSpPr/>
          <p:nvPr/>
        </p:nvSpPr>
        <p:spPr>
          <a:xfrm>
            <a:off x="6154749" y="982157"/>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316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40F80-59AD-CB91-F4FC-EAD045BBD72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7D2D805-2CB0-E626-9DCF-05827037C7F6}"/>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54FD5F30-0665-FBEC-3DA7-21DB9347C7F8}"/>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9DC581D6-C976-D79C-B373-86DEE2D32331}"/>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601DFFDE-F79F-743E-9758-2E089CF1B3E2}"/>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A80C488C-94F3-BA2F-8581-A3FDB8C3A3D3}"/>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0635D326-18D7-76A6-6580-B3BF2FFDCCB8}"/>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31</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486C2947-CC52-4089-8C12-77439845D72D}"/>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6EC22724-ED41-5A86-FAE8-A97A96F58603}"/>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0AB19617-19D2-9995-85C1-8AF6C8A413C7}"/>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2F9D59F5-7203-E702-84E3-5133FAFBD719}"/>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03 F</a:t>
            </a:r>
            <a:r>
              <a:rPr lang="en-US" altLang="zh-CN" sz="1200" b="1" dirty="0">
                <a:solidFill>
                  <a:srgbClr val="FFD700"/>
                </a:solidFill>
                <a:latin typeface="Times New Roman" panose="02020603050405020304" pitchFamily="18" charset="0"/>
                <a:cs typeface="Times New Roman" panose="02020603050405020304" pitchFamily="18" charset="0"/>
              </a:rPr>
              <a:t>ederated Learning for </a:t>
            </a:r>
            <a:r>
              <a:rPr lang="en-US" sz="1200" b="1" dirty="0">
                <a:solidFill>
                  <a:srgbClr val="FFD700"/>
                </a:solidFill>
                <a:latin typeface="Times New Roman" panose="02020603050405020304" pitchFamily="18" charset="0"/>
                <a:cs typeface="Times New Roman" panose="02020603050405020304" pitchFamily="18" charset="0"/>
              </a:rPr>
              <a:t>Event Classification </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Federated Learning</a:t>
            </a:r>
            <a:endParaRPr lang="en-US" sz="1200" b="1" dirty="0">
              <a:solidFill>
                <a:srgbClr val="FFFFFF"/>
              </a:solidFill>
              <a:latin typeface="Times New Roman" panose="02020603050405020304" pitchFamily="18" charset="0"/>
              <a:cs typeface="Times New Roman" panose="02020603050405020304" pitchFamily="18" charset="0"/>
            </a:endParaRPr>
          </a:p>
        </p:txBody>
      </p:sp>
      <p:pic>
        <p:nvPicPr>
          <p:cNvPr id="2" name="Picture 1" descr="A black and white logo&#10;&#10;Description automatically generated">
            <a:extLst>
              <a:ext uri="{FF2B5EF4-FFF2-40B4-BE49-F238E27FC236}">
                <a16:creationId xmlns:a16="http://schemas.microsoft.com/office/drawing/2014/main" id="{3B1619EB-EF80-A181-084E-CF598FFD75B5}"/>
              </a:ext>
            </a:extLst>
          </p:cNvPr>
          <p:cNvPicPr>
            <a:picLocks noChangeAspect="1"/>
          </p:cNvPicPr>
          <p:nvPr/>
        </p:nvPicPr>
        <p:blipFill>
          <a:blip r:embed="rId3"/>
          <a:stretch>
            <a:fillRect/>
          </a:stretch>
        </p:blipFill>
        <p:spPr>
          <a:xfrm>
            <a:off x="11132407" y="22881"/>
            <a:ext cx="810082" cy="318069"/>
          </a:xfrm>
          <a:prstGeom prst="rect">
            <a:avLst/>
          </a:prstGeom>
        </p:spPr>
      </p:pic>
      <p:sp>
        <p:nvSpPr>
          <p:cNvPr id="14" name="Rectangle 13">
            <a:extLst>
              <a:ext uri="{FF2B5EF4-FFF2-40B4-BE49-F238E27FC236}">
                <a16:creationId xmlns:a16="http://schemas.microsoft.com/office/drawing/2014/main" id="{9CE3458C-1B45-8776-9A63-4B7562289697}"/>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7D24891-73E1-3FBC-D273-00A75A60DE4C}"/>
              </a:ext>
            </a:extLst>
          </p:cNvPr>
          <p:cNvSpPr txBox="1"/>
          <p:nvPr/>
        </p:nvSpPr>
        <p:spPr>
          <a:xfrm>
            <a:off x="302213" y="499360"/>
            <a:ext cx="356461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3-1 Federated Learning (FL)</a:t>
            </a:r>
          </a:p>
        </p:txBody>
      </p:sp>
      <p:sp>
        <p:nvSpPr>
          <p:cNvPr id="19" name="Rectangle 18">
            <a:extLst>
              <a:ext uri="{FF2B5EF4-FFF2-40B4-BE49-F238E27FC236}">
                <a16:creationId xmlns:a16="http://schemas.microsoft.com/office/drawing/2014/main" id="{22F8A237-4A17-B1C4-5E2A-7482E564EA33}"/>
              </a:ext>
            </a:extLst>
          </p:cNvPr>
          <p:cNvSpPr/>
          <p:nvPr/>
        </p:nvSpPr>
        <p:spPr>
          <a:xfrm>
            <a:off x="274948" y="474625"/>
            <a:ext cx="3723615"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0" name="Group 49">
            <a:extLst>
              <a:ext uri="{FF2B5EF4-FFF2-40B4-BE49-F238E27FC236}">
                <a16:creationId xmlns:a16="http://schemas.microsoft.com/office/drawing/2014/main" id="{254C3AAF-DA81-9B36-3FA9-E006D92D69F9}"/>
              </a:ext>
            </a:extLst>
          </p:cNvPr>
          <p:cNvGrpSpPr/>
          <p:nvPr/>
        </p:nvGrpSpPr>
        <p:grpSpPr>
          <a:xfrm>
            <a:off x="4819251" y="1103847"/>
            <a:ext cx="7027640" cy="4703360"/>
            <a:chOff x="4819251" y="1103847"/>
            <a:chExt cx="7027640" cy="4703360"/>
          </a:xfrm>
        </p:grpSpPr>
        <p:grpSp>
          <p:nvGrpSpPr>
            <p:cNvPr id="61" name="Group 60">
              <a:extLst>
                <a:ext uri="{FF2B5EF4-FFF2-40B4-BE49-F238E27FC236}">
                  <a16:creationId xmlns:a16="http://schemas.microsoft.com/office/drawing/2014/main" id="{3DE962A8-C95C-2581-85D2-8A47AD59C146}"/>
                </a:ext>
              </a:extLst>
            </p:cNvPr>
            <p:cNvGrpSpPr/>
            <p:nvPr/>
          </p:nvGrpSpPr>
          <p:grpSpPr>
            <a:xfrm>
              <a:off x="5142793" y="1482760"/>
              <a:ext cx="6704098" cy="4324447"/>
              <a:chOff x="1956607" y="1903270"/>
              <a:chExt cx="6704098" cy="4324447"/>
            </a:xfrm>
          </p:grpSpPr>
          <p:pic>
            <p:nvPicPr>
              <p:cNvPr id="3" name="Picture 2" descr="A cloud computing server and a black background&#10;&#10;Description automatically generated with medium confidence">
                <a:extLst>
                  <a:ext uri="{FF2B5EF4-FFF2-40B4-BE49-F238E27FC236}">
                    <a16:creationId xmlns:a16="http://schemas.microsoft.com/office/drawing/2014/main" id="{56B371A5-0623-A1AB-6D65-E049ABA5F802}"/>
                  </a:ext>
                </a:extLst>
              </p:cNvPr>
              <p:cNvPicPr>
                <a:picLocks noChangeAspect="1"/>
              </p:cNvPicPr>
              <p:nvPr/>
            </p:nvPicPr>
            <p:blipFill>
              <a:blip r:embed="rId4"/>
              <a:stretch>
                <a:fillRect/>
              </a:stretch>
            </p:blipFill>
            <p:spPr>
              <a:xfrm>
                <a:off x="4262528" y="2299052"/>
                <a:ext cx="945975" cy="945975"/>
              </a:xfrm>
              <a:prstGeom prst="rect">
                <a:avLst/>
              </a:prstGeom>
            </p:spPr>
          </p:pic>
          <p:grpSp>
            <p:nvGrpSpPr>
              <p:cNvPr id="11" name="Group 10">
                <a:extLst>
                  <a:ext uri="{FF2B5EF4-FFF2-40B4-BE49-F238E27FC236}">
                    <a16:creationId xmlns:a16="http://schemas.microsoft.com/office/drawing/2014/main" id="{5DA9B9E6-0759-13E7-BDD3-EB51A62D81EA}"/>
                  </a:ext>
                </a:extLst>
              </p:cNvPr>
              <p:cNvGrpSpPr/>
              <p:nvPr/>
            </p:nvGrpSpPr>
            <p:grpSpPr>
              <a:xfrm>
                <a:off x="2083357" y="4144340"/>
                <a:ext cx="672889" cy="1686135"/>
                <a:chOff x="2828215" y="2692843"/>
                <a:chExt cx="829081" cy="2077525"/>
              </a:xfrm>
            </p:grpSpPr>
            <p:pic>
              <p:nvPicPr>
                <p:cNvPr id="12" name="Picture 11" descr="A green circuit board with yellow and black colors&#10;&#10;Description automatically generated">
                  <a:extLst>
                    <a:ext uri="{FF2B5EF4-FFF2-40B4-BE49-F238E27FC236}">
                      <a16:creationId xmlns:a16="http://schemas.microsoft.com/office/drawing/2014/main" id="{503C9358-BC20-F1F7-CDFC-E3AAF236467E}"/>
                    </a:ext>
                  </a:extLst>
                </p:cNvPr>
                <p:cNvPicPr>
                  <a:picLocks noChangeAspect="1"/>
                </p:cNvPicPr>
                <p:nvPr/>
              </p:nvPicPr>
              <p:blipFill>
                <a:blip r:embed="rId5"/>
                <a:stretch>
                  <a:fillRect/>
                </a:stretch>
              </p:blipFill>
              <p:spPr>
                <a:xfrm>
                  <a:off x="2828215" y="3941287"/>
                  <a:ext cx="829081" cy="829081"/>
                </a:xfrm>
                <a:prstGeom prst="rect">
                  <a:avLst/>
                </a:prstGeom>
              </p:spPr>
            </p:pic>
            <p:pic>
              <p:nvPicPr>
                <p:cNvPr id="13" name="Picture 12" descr="A group of blue circles on a black background&#10;&#10;Description automatically generated">
                  <a:extLst>
                    <a:ext uri="{FF2B5EF4-FFF2-40B4-BE49-F238E27FC236}">
                      <a16:creationId xmlns:a16="http://schemas.microsoft.com/office/drawing/2014/main" id="{F8ACF701-0ECF-99FA-337B-D8EFB9137548}"/>
                    </a:ext>
                  </a:extLst>
                </p:cNvPr>
                <p:cNvPicPr>
                  <a:picLocks noChangeAspect="1"/>
                </p:cNvPicPr>
                <p:nvPr/>
              </p:nvPicPr>
              <p:blipFill>
                <a:blip r:embed="rId6"/>
                <a:stretch>
                  <a:fillRect/>
                </a:stretch>
              </p:blipFill>
              <p:spPr>
                <a:xfrm>
                  <a:off x="2828215" y="2692843"/>
                  <a:ext cx="829081" cy="829081"/>
                </a:xfrm>
                <a:prstGeom prst="rect">
                  <a:avLst/>
                </a:prstGeom>
              </p:spPr>
            </p:pic>
          </p:grpSp>
          <p:grpSp>
            <p:nvGrpSpPr>
              <p:cNvPr id="20" name="Group 19">
                <a:extLst>
                  <a:ext uri="{FF2B5EF4-FFF2-40B4-BE49-F238E27FC236}">
                    <a16:creationId xmlns:a16="http://schemas.microsoft.com/office/drawing/2014/main" id="{A90AD7BD-504B-B4CF-F885-44841AC1E678}"/>
                  </a:ext>
                </a:extLst>
              </p:cNvPr>
              <p:cNvGrpSpPr/>
              <p:nvPr/>
            </p:nvGrpSpPr>
            <p:grpSpPr>
              <a:xfrm>
                <a:off x="4399072" y="4144340"/>
                <a:ext cx="672889" cy="1686135"/>
                <a:chOff x="2828215" y="2692843"/>
                <a:chExt cx="829081" cy="2077525"/>
              </a:xfrm>
            </p:grpSpPr>
            <p:pic>
              <p:nvPicPr>
                <p:cNvPr id="21" name="Picture 20" descr="A green circuit board with yellow and black colors&#10;&#10;Description automatically generated">
                  <a:extLst>
                    <a:ext uri="{FF2B5EF4-FFF2-40B4-BE49-F238E27FC236}">
                      <a16:creationId xmlns:a16="http://schemas.microsoft.com/office/drawing/2014/main" id="{46880F77-D0C3-AB56-79A3-55977B958EE1}"/>
                    </a:ext>
                  </a:extLst>
                </p:cNvPr>
                <p:cNvPicPr>
                  <a:picLocks noChangeAspect="1"/>
                </p:cNvPicPr>
                <p:nvPr/>
              </p:nvPicPr>
              <p:blipFill>
                <a:blip r:embed="rId5"/>
                <a:stretch>
                  <a:fillRect/>
                </a:stretch>
              </p:blipFill>
              <p:spPr>
                <a:xfrm>
                  <a:off x="2828215" y="3941287"/>
                  <a:ext cx="829081" cy="829081"/>
                </a:xfrm>
                <a:prstGeom prst="rect">
                  <a:avLst/>
                </a:prstGeom>
              </p:spPr>
            </p:pic>
            <p:pic>
              <p:nvPicPr>
                <p:cNvPr id="22" name="Picture 21" descr="A group of blue circles on a black background&#10;&#10;Description automatically generated">
                  <a:extLst>
                    <a:ext uri="{FF2B5EF4-FFF2-40B4-BE49-F238E27FC236}">
                      <a16:creationId xmlns:a16="http://schemas.microsoft.com/office/drawing/2014/main" id="{F728374A-ED21-5BD1-E7E1-5271CEA7F0D9}"/>
                    </a:ext>
                  </a:extLst>
                </p:cNvPr>
                <p:cNvPicPr>
                  <a:picLocks noChangeAspect="1"/>
                </p:cNvPicPr>
                <p:nvPr/>
              </p:nvPicPr>
              <p:blipFill>
                <a:blip r:embed="rId6"/>
                <a:stretch>
                  <a:fillRect/>
                </a:stretch>
              </p:blipFill>
              <p:spPr>
                <a:xfrm>
                  <a:off x="2828215" y="2692843"/>
                  <a:ext cx="829081" cy="829081"/>
                </a:xfrm>
                <a:prstGeom prst="rect">
                  <a:avLst/>
                </a:prstGeom>
              </p:spPr>
            </p:pic>
          </p:grpSp>
          <p:grpSp>
            <p:nvGrpSpPr>
              <p:cNvPr id="23" name="Group 22">
                <a:extLst>
                  <a:ext uri="{FF2B5EF4-FFF2-40B4-BE49-F238E27FC236}">
                    <a16:creationId xmlns:a16="http://schemas.microsoft.com/office/drawing/2014/main" id="{6C9CDD67-D350-7C6B-6E15-39144525338C}"/>
                  </a:ext>
                </a:extLst>
              </p:cNvPr>
              <p:cNvGrpSpPr/>
              <p:nvPr/>
            </p:nvGrpSpPr>
            <p:grpSpPr>
              <a:xfrm>
                <a:off x="6714787" y="4144340"/>
                <a:ext cx="672889" cy="1686135"/>
                <a:chOff x="2828215" y="2692843"/>
                <a:chExt cx="829081" cy="2077525"/>
              </a:xfrm>
            </p:grpSpPr>
            <p:pic>
              <p:nvPicPr>
                <p:cNvPr id="24" name="Picture 23" descr="A green circuit board with yellow and black colors&#10;&#10;Description automatically generated">
                  <a:extLst>
                    <a:ext uri="{FF2B5EF4-FFF2-40B4-BE49-F238E27FC236}">
                      <a16:creationId xmlns:a16="http://schemas.microsoft.com/office/drawing/2014/main" id="{6F7B966A-2421-13BD-CF5A-0A8451B64C26}"/>
                    </a:ext>
                  </a:extLst>
                </p:cNvPr>
                <p:cNvPicPr>
                  <a:picLocks noChangeAspect="1"/>
                </p:cNvPicPr>
                <p:nvPr/>
              </p:nvPicPr>
              <p:blipFill>
                <a:blip r:embed="rId5"/>
                <a:stretch>
                  <a:fillRect/>
                </a:stretch>
              </p:blipFill>
              <p:spPr>
                <a:xfrm>
                  <a:off x="2828215" y="3941287"/>
                  <a:ext cx="829081" cy="829081"/>
                </a:xfrm>
                <a:prstGeom prst="rect">
                  <a:avLst/>
                </a:prstGeom>
              </p:spPr>
            </p:pic>
            <p:pic>
              <p:nvPicPr>
                <p:cNvPr id="25" name="Picture 24" descr="A group of blue circles on a black background&#10;&#10;Description automatically generated">
                  <a:extLst>
                    <a:ext uri="{FF2B5EF4-FFF2-40B4-BE49-F238E27FC236}">
                      <a16:creationId xmlns:a16="http://schemas.microsoft.com/office/drawing/2014/main" id="{A3BFE40F-7A03-22F2-3BED-70D53AA139BF}"/>
                    </a:ext>
                  </a:extLst>
                </p:cNvPr>
                <p:cNvPicPr>
                  <a:picLocks noChangeAspect="1"/>
                </p:cNvPicPr>
                <p:nvPr/>
              </p:nvPicPr>
              <p:blipFill>
                <a:blip r:embed="rId6"/>
                <a:stretch>
                  <a:fillRect/>
                </a:stretch>
              </p:blipFill>
              <p:spPr>
                <a:xfrm>
                  <a:off x="2828215" y="2692843"/>
                  <a:ext cx="829081" cy="829081"/>
                </a:xfrm>
                <a:prstGeom prst="rect">
                  <a:avLst/>
                </a:prstGeom>
              </p:spPr>
            </p:pic>
          </p:grpSp>
          <p:cxnSp>
            <p:nvCxnSpPr>
              <p:cNvPr id="26" name="Straight Arrow Connector 25">
                <a:extLst>
                  <a:ext uri="{FF2B5EF4-FFF2-40B4-BE49-F238E27FC236}">
                    <a16:creationId xmlns:a16="http://schemas.microsoft.com/office/drawing/2014/main" id="{DA18CD8E-6A8C-F3CA-A428-E13F338F7BEC}"/>
                  </a:ext>
                </a:extLst>
              </p:cNvPr>
              <p:cNvCxnSpPr>
                <a:cxnSpLocks/>
                <a:stCxn id="13" idx="0"/>
              </p:cNvCxnSpPr>
              <p:nvPr/>
            </p:nvCxnSpPr>
            <p:spPr>
              <a:xfrm flipV="1">
                <a:off x="2419802" y="3089147"/>
                <a:ext cx="1759541" cy="10551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F2B488-CAE0-6F3A-6E49-15C1A21EFE93}"/>
                  </a:ext>
                </a:extLst>
              </p:cNvPr>
              <p:cNvCxnSpPr>
                <a:cxnSpLocks/>
              </p:cNvCxnSpPr>
              <p:nvPr/>
            </p:nvCxnSpPr>
            <p:spPr>
              <a:xfrm flipH="1" flipV="1">
                <a:off x="4635566" y="3245027"/>
                <a:ext cx="1" cy="8993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60E7A5-51D4-03CB-9DC6-CE8E4A578677}"/>
                  </a:ext>
                </a:extLst>
              </p:cNvPr>
              <p:cNvCxnSpPr>
                <a:cxnSpLocks/>
                <a:stCxn id="25" idx="0"/>
              </p:cNvCxnSpPr>
              <p:nvPr/>
            </p:nvCxnSpPr>
            <p:spPr>
              <a:xfrm flipH="1" flipV="1">
                <a:off x="5257272" y="3066393"/>
                <a:ext cx="1793960" cy="10779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8E770DD-0CE2-257E-738B-4BC6431D95BA}"/>
                  </a:ext>
                </a:extLst>
              </p:cNvPr>
              <p:cNvCxnSpPr>
                <a:cxnSpLocks/>
              </p:cNvCxnSpPr>
              <p:nvPr/>
            </p:nvCxnSpPr>
            <p:spPr>
              <a:xfrm flipH="1">
                <a:off x="2674602" y="3259602"/>
                <a:ext cx="1504741" cy="925683"/>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1AEBF7D-233A-8B26-1B24-6DF6E87AB5E0}"/>
                  </a:ext>
                </a:extLst>
              </p:cNvPr>
              <p:cNvCxnSpPr>
                <a:cxnSpLocks/>
              </p:cNvCxnSpPr>
              <p:nvPr/>
            </p:nvCxnSpPr>
            <p:spPr>
              <a:xfrm>
                <a:off x="4820878" y="3259602"/>
                <a:ext cx="0" cy="884738"/>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454B99-3D63-745F-FA6B-182B6ADC2B53}"/>
                  </a:ext>
                </a:extLst>
              </p:cNvPr>
              <p:cNvCxnSpPr>
                <a:cxnSpLocks/>
              </p:cNvCxnSpPr>
              <p:nvPr/>
            </p:nvCxnSpPr>
            <p:spPr>
              <a:xfrm>
                <a:off x="5246610" y="3236088"/>
                <a:ext cx="1507170" cy="908252"/>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64ABFC0-4A41-B6CA-38FF-E9D35403D261}"/>
                  </a:ext>
                </a:extLst>
              </p:cNvPr>
              <p:cNvCxnSpPr>
                <a:cxnSpLocks/>
                <a:stCxn id="12" idx="0"/>
                <a:endCxn id="13" idx="2"/>
              </p:cNvCxnSpPr>
              <p:nvPr/>
            </p:nvCxnSpPr>
            <p:spPr>
              <a:xfrm flipV="1">
                <a:off x="2419802" y="4817229"/>
                <a:ext cx="0" cy="340358"/>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E881D9-8C55-C0F3-C9CE-F77BE6CEA8AD}"/>
                  </a:ext>
                </a:extLst>
              </p:cNvPr>
              <p:cNvCxnSpPr>
                <a:cxnSpLocks/>
                <a:stCxn id="21" idx="0"/>
                <a:endCxn id="22" idx="2"/>
              </p:cNvCxnSpPr>
              <p:nvPr/>
            </p:nvCxnSpPr>
            <p:spPr>
              <a:xfrm flipV="1">
                <a:off x="4735517" y="4817229"/>
                <a:ext cx="0" cy="340358"/>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C4447F4-1421-0FCC-C742-FD862F46E0B3}"/>
                  </a:ext>
                </a:extLst>
              </p:cNvPr>
              <p:cNvCxnSpPr>
                <a:cxnSpLocks/>
                <a:stCxn id="24" idx="0"/>
                <a:endCxn id="25" idx="2"/>
              </p:cNvCxnSpPr>
              <p:nvPr/>
            </p:nvCxnSpPr>
            <p:spPr>
              <a:xfrm flipV="1">
                <a:off x="7051232" y="4817229"/>
                <a:ext cx="0" cy="340358"/>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226DA89-0610-2785-2FC1-D8CFAF3FCE07}"/>
                  </a:ext>
                </a:extLst>
              </p:cNvPr>
              <p:cNvSpPr txBox="1"/>
              <p:nvPr/>
            </p:nvSpPr>
            <p:spPr>
              <a:xfrm>
                <a:off x="5610075" y="5121760"/>
                <a:ext cx="742134" cy="524567"/>
              </a:xfrm>
              <a:prstGeom prst="rect">
                <a:avLst/>
              </a:prstGeom>
              <a:noFill/>
            </p:spPr>
            <p:txBody>
              <a:bodyPr wrap="square" rtlCol="0">
                <a:spAutoFit/>
              </a:bodyPr>
              <a:lstStyle/>
              <a:p>
                <a:pPr algn="ctr"/>
                <a:r>
                  <a:rPr lang="en-US" sz="3600" dirty="0"/>
                  <a:t>…</a:t>
                </a:r>
              </a:p>
            </p:txBody>
          </p:sp>
          <p:sp>
            <p:nvSpPr>
              <p:cNvPr id="37" name="TextBox 36">
                <a:extLst>
                  <a:ext uri="{FF2B5EF4-FFF2-40B4-BE49-F238E27FC236}">
                    <a16:creationId xmlns:a16="http://schemas.microsoft.com/office/drawing/2014/main" id="{D63E6581-6570-8984-7728-91344243204E}"/>
                  </a:ext>
                </a:extLst>
              </p:cNvPr>
              <p:cNvSpPr txBox="1"/>
              <p:nvPr/>
            </p:nvSpPr>
            <p:spPr>
              <a:xfrm>
                <a:off x="1956607" y="5973420"/>
                <a:ext cx="926389" cy="24979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a:t>
                </a:r>
                <a:r>
                  <a:rPr lang="en-US" altLang="zh-CN" sz="1400" dirty="0">
                    <a:latin typeface="Times New Roman" panose="02020603050405020304" pitchFamily="18" charset="0"/>
                    <a:cs typeface="Times New Roman" panose="02020603050405020304" pitchFamily="18" charset="0"/>
                  </a:rPr>
                  <a:t>lient</a:t>
                </a:r>
                <a:r>
                  <a:rPr lang="en-US" sz="1400" dirty="0">
                    <a:latin typeface="Times New Roman" panose="02020603050405020304" pitchFamily="18" charset="0"/>
                    <a:cs typeface="Times New Roman" panose="02020603050405020304" pitchFamily="18" charset="0"/>
                  </a:rPr>
                  <a:t> 1</a:t>
                </a:r>
              </a:p>
            </p:txBody>
          </p:sp>
          <p:sp>
            <p:nvSpPr>
              <p:cNvPr id="38" name="TextBox 37">
                <a:extLst>
                  <a:ext uri="{FF2B5EF4-FFF2-40B4-BE49-F238E27FC236}">
                    <a16:creationId xmlns:a16="http://schemas.microsoft.com/office/drawing/2014/main" id="{81A90D72-5275-B38C-B794-901DE43BFB69}"/>
                  </a:ext>
                </a:extLst>
              </p:cNvPr>
              <p:cNvSpPr txBox="1"/>
              <p:nvPr/>
            </p:nvSpPr>
            <p:spPr>
              <a:xfrm>
                <a:off x="4272321" y="5977923"/>
                <a:ext cx="926389" cy="24979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Client 2</a:t>
                </a:r>
              </a:p>
            </p:txBody>
          </p:sp>
          <p:sp>
            <p:nvSpPr>
              <p:cNvPr id="39" name="TextBox 38">
                <a:extLst>
                  <a:ext uri="{FF2B5EF4-FFF2-40B4-BE49-F238E27FC236}">
                    <a16:creationId xmlns:a16="http://schemas.microsoft.com/office/drawing/2014/main" id="{B841EA80-C0F8-77F5-F2C4-B8D98AE2F0DA}"/>
                  </a:ext>
                </a:extLst>
              </p:cNvPr>
              <p:cNvSpPr txBox="1"/>
              <p:nvPr/>
            </p:nvSpPr>
            <p:spPr>
              <a:xfrm>
                <a:off x="6588037" y="5973420"/>
                <a:ext cx="926389" cy="24979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Client n</a:t>
                </a:r>
              </a:p>
            </p:txBody>
          </p:sp>
          <p:sp>
            <p:nvSpPr>
              <p:cNvPr id="40" name="Rectangle: Rounded Corners 39">
                <a:extLst>
                  <a:ext uri="{FF2B5EF4-FFF2-40B4-BE49-F238E27FC236}">
                    <a16:creationId xmlns:a16="http://schemas.microsoft.com/office/drawing/2014/main" id="{64B3197D-7606-775E-A92C-74CBF321492E}"/>
                  </a:ext>
                </a:extLst>
              </p:cNvPr>
              <p:cNvSpPr/>
              <p:nvPr/>
            </p:nvSpPr>
            <p:spPr>
              <a:xfrm>
                <a:off x="6866745" y="2598479"/>
                <a:ext cx="1793960" cy="22877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Model Uploading</a:t>
                </a:r>
              </a:p>
            </p:txBody>
          </p:sp>
          <p:sp>
            <p:nvSpPr>
              <p:cNvPr id="41" name="TextBox 40">
                <a:extLst>
                  <a:ext uri="{FF2B5EF4-FFF2-40B4-BE49-F238E27FC236}">
                    <a16:creationId xmlns:a16="http://schemas.microsoft.com/office/drawing/2014/main" id="{785BC012-8CEA-2F4B-D8DB-77380DE20900}"/>
                  </a:ext>
                </a:extLst>
              </p:cNvPr>
              <p:cNvSpPr txBox="1"/>
              <p:nvPr/>
            </p:nvSpPr>
            <p:spPr>
              <a:xfrm>
                <a:off x="3547529" y="3551072"/>
                <a:ext cx="432526" cy="299753"/>
              </a:xfrm>
              <a:prstGeom prst="rect">
                <a:avLst/>
              </a:prstGeom>
              <a:noFill/>
            </p:spPr>
            <p:txBody>
              <a:bodyPr wrap="square">
                <a:spAutoFit/>
              </a:bodyPr>
              <a:lstStyle/>
              <a:p>
                <a:r>
                  <a:rPr lang="en-US" b="1" dirty="0">
                    <a:solidFill>
                      <a:srgbClr val="2E75B6"/>
                    </a:solidFill>
                    <a:latin typeface="Times New Roman" panose="02020603050405020304" pitchFamily="18" charset="0"/>
                    <a:cs typeface="Times New Roman" panose="02020603050405020304" pitchFamily="18" charset="0"/>
                  </a:rPr>
                  <a:t>①</a:t>
                </a:r>
              </a:p>
            </p:txBody>
          </p:sp>
          <p:sp>
            <p:nvSpPr>
              <p:cNvPr id="42" name="TextBox 41">
                <a:extLst>
                  <a:ext uri="{FF2B5EF4-FFF2-40B4-BE49-F238E27FC236}">
                    <a16:creationId xmlns:a16="http://schemas.microsoft.com/office/drawing/2014/main" id="{42FD9F4B-B060-3A9A-0E38-22647BE029CF}"/>
                  </a:ext>
                </a:extLst>
              </p:cNvPr>
              <p:cNvSpPr txBox="1"/>
              <p:nvPr/>
            </p:nvSpPr>
            <p:spPr>
              <a:xfrm>
                <a:off x="2600248" y="3562332"/>
                <a:ext cx="356991" cy="299753"/>
              </a:xfrm>
              <a:prstGeom prst="rect">
                <a:avLst/>
              </a:prstGeom>
              <a:noFill/>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③</a:t>
                </a:r>
                <a:endParaRPr lang="en-US" dirty="0">
                  <a:solidFill>
                    <a:srgbClr val="FF0000"/>
                  </a:solidFill>
                </a:endParaRPr>
              </a:p>
            </p:txBody>
          </p:sp>
          <p:sp>
            <p:nvSpPr>
              <p:cNvPr id="43" name="TextBox 42">
                <a:extLst>
                  <a:ext uri="{FF2B5EF4-FFF2-40B4-BE49-F238E27FC236}">
                    <a16:creationId xmlns:a16="http://schemas.microsoft.com/office/drawing/2014/main" id="{77FE63E8-269B-2468-2A98-FF4B392B29C1}"/>
                  </a:ext>
                </a:extLst>
              </p:cNvPr>
              <p:cNvSpPr txBox="1"/>
              <p:nvPr/>
            </p:nvSpPr>
            <p:spPr>
              <a:xfrm>
                <a:off x="5198710" y="2596129"/>
                <a:ext cx="353605" cy="299753"/>
              </a:xfrm>
              <a:prstGeom prst="rect">
                <a:avLst/>
              </a:prstGeom>
              <a:noFill/>
            </p:spPr>
            <p:txBody>
              <a:bodyPr wrap="square">
                <a:spAutoFit/>
              </a:bodyPr>
              <a:lstStyle/>
              <a:p>
                <a:r>
                  <a:rPr lang="en-US" b="1" dirty="0">
                    <a:solidFill>
                      <a:schemeClr val="accent6">
                        <a:lumMod val="75000"/>
                      </a:schemeClr>
                    </a:solidFill>
                    <a:latin typeface="Times New Roman" panose="02020603050405020304" pitchFamily="18" charset="0"/>
                    <a:cs typeface="Times New Roman" panose="02020603050405020304" pitchFamily="18" charset="0"/>
                  </a:rPr>
                  <a:t>④</a:t>
                </a:r>
                <a:endParaRPr lang="en-US" b="1" dirty="0">
                  <a:solidFill>
                    <a:schemeClr val="accent6">
                      <a:lumMod val="75000"/>
                    </a:schemeClr>
                  </a:solidFill>
                </a:endParaRPr>
              </a:p>
            </p:txBody>
          </p:sp>
          <p:sp>
            <p:nvSpPr>
              <p:cNvPr id="44" name="Rectangle: Rounded Corners 43">
                <a:extLst>
                  <a:ext uri="{FF2B5EF4-FFF2-40B4-BE49-F238E27FC236}">
                    <a16:creationId xmlns:a16="http://schemas.microsoft.com/office/drawing/2014/main" id="{4A0B125C-E438-6617-EA36-58D430FFE709}"/>
                  </a:ext>
                </a:extLst>
              </p:cNvPr>
              <p:cNvSpPr/>
              <p:nvPr/>
            </p:nvSpPr>
            <p:spPr>
              <a:xfrm>
                <a:off x="6866744" y="2898232"/>
                <a:ext cx="1793960" cy="228770"/>
              </a:xfrm>
              <a:prstGeom prst="roundRect">
                <a:avLst/>
              </a:prstGeom>
              <a:no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t>
                </a:r>
                <a:r>
                  <a:rPr lang="en-US" altLang="zh-CN" sz="1200" dirty="0">
                    <a:solidFill>
                      <a:schemeClr val="tx1"/>
                    </a:solidFill>
                    <a:latin typeface="Times New Roman" panose="02020603050405020304" pitchFamily="18" charset="0"/>
                    <a:cs typeface="Times New Roman" panose="02020603050405020304" pitchFamily="18" charset="0"/>
                  </a:rPr>
                  <a:t>odel Aggregation</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45" name="Rectangle: Rounded Corners 44">
                <a:extLst>
                  <a:ext uri="{FF2B5EF4-FFF2-40B4-BE49-F238E27FC236}">
                    <a16:creationId xmlns:a16="http://schemas.microsoft.com/office/drawing/2014/main" id="{85B346B0-622B-EE68-DFD6-E4BC11573DF6}"/>
                  </a:ext>
                </a:extLst>
              </p:cNvPr>
              <p:cNvSpPr/>
              <p:nvPr/>
            </p:nvSpPr>
            <p:spPr>
              <a:xfrm>
                <a:off x="6866744" y="1973551"/>
                <a:ext cx="1793960" cy="228770"/>
              </a:xfrm>
              <a:prstGeom prst="roundRect">
                <a:avLst/>
              </a:prstGeom>
              <a:noFill/>
              <a:ln w="19050">
                <a:solidFill>
                  <a:srgbClr val="2E75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t>
                </a:r>
                <a:r>
                  <a:rPr lang="en-US" altLang="zh-CN" sz="1200" dirty="0">
                    <a:solidFill>
                      <a:schemeClr val="tx1"/>
                    </a:solidFill>
                    <a:latin typeface="Times New Roman" panose="02020603050405020304" pitchFamily="18" charset="0"/>
                    <a:cs typeface="Times New Roman" panose="02020603050405020304" pitchFamily="18" charset="0"/>
                  </a:rPr>
                  <a:t>odel Distribution</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1231B682-653D-6527-91FE-F10519AE877B}"/>
                  </a:ext>
                </a:extLst>
              </p:cNvPr>
              <p:cNvSpPr/>
              <p:nvPr/>
            </p:nvSpPr>
            <p:spPr>
              <a:xfrm>
                <a:off x="6866744" y="2278645"/>
                <a:ext cx="1793960" cy="228770"/>
              </a:xfrm>
              <a:prstGeom prst="roundRect">
                <a:avLst/>
              </a:prstGeom>
              <a:noFill/>
              <a:ln w="19050">
                <a:solidFill>
                  <a:srgbClr val="66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Model Training</a:t>
                </a:r>
              </a:p>
            </p:txBody>
          </p:sp>
          <p:sp>
            <p:nvSpPr>
              <p:cNvPr id="47" name="TextBox 46">
                <a:extLst>
                  <a:ext uri="{FF2B5EF4-FFF2-40B4-BE49-F238E27FC236}">
                    <a16:creationId xmlns:a16="http://schemas.microsoft.com/office/drawing/2014/main" id="{489C1EA2-BA9F-3EB8-D900-56ADEE3B1CB5}"/>
                  </a:ext>
                </a:extLst>
              </p:cNvPr>
              <p:cNvSpPr txBox="1"/>
              <p:nvPr/>
            </p:nvSpPr>
            <p:spPr>
              <a:xfrm>
                <a:off x="4198577" y="2001636"/>
                <a:ext cx="1264539" cy="24979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Server</a:t>
                </a:r>
              </a:p>
            </p:txBody>
          </p:sp>
          <p:sp>
            <p:nvSpPr>
              <p:cNvPr id="48" name="TextBox 47">
                <a:extLst>
                  <a:ext uri="{FF2B5EF4-FFF2-40B4-BE49-F238E27FC236}">
                    <a16:creationId xmlns:a16="http://schemas.microsoft.com/office/drawing/2014/main" id="{DE58B19B-1D4A-376E-C025-9F925945BAD6}"/>
                  </a:ext>
                </a:extLst>
              </p:cNvPr>
              <p:cNvSpPr txBox="1"/>
              <p:nvPr/>
            </p:nvSpPr>
            <p:spPr>
              <a:xfrm>
                <a:off x="4830025" y="3551072"/>
                <a:ext cx="432526" cy="299753"/>
              </a:xfrm>
              <a:prstGeom prst="rect">
                <a:avLst/>
              </a:prstGeom>
              <a:noFill/>
            </p:spPr>
            <p:txBody>
              <a:bodyPr wrap="square">
                <a:spAutoFit/>
              </a:bodyPr>
              <a:lstStyle/>
              <a:p>
                <a:r>
                  <a:rPr lang="en-US" b="1" dirty="0">
                    <a:solidFill>
                      <a:srgbClr val="2E75B6"/>
                    </a:solidFill>
                    <a:latin typeface="Times New Roman" panose="02020603050405020304" pitchFamily="18" charset="0"/>
                    <a:cs typeface="Times New Roman" panose="02020603050405020304" pitchFamily="18" charset="0"/>
                  </a:rPr>
                  <a:t>①</a:t>
                </a:r>
              </a:p>
            </p:txBody>
          </p:sp>
          <p:sp>
            <p:nvSpPr>
              <p:cNvPr id="49" name="TextBox 48">
                <a:extLst>
                  <a:ext uri="{FF2B5EF4-FFF2-40B4-BE49-F238E27FC236}">
                    <a16:creationId xmlns:a16="http://schemas.microsoft.com/office/drawing/2014/main" id="{ABB428A3-2A08-40AE-DBBC-82FE04FB1C26}"/>
                  </a:ext>
                </a:extLst>
              </p:cNvPr>
              <p:cNvSpPr txBox="1"/>
              <p:nvPr/>
            </p:nvSpPr>
            <p:spPr>
              <a:xfrm>
                <a:off x="5575639" y="3562332"/>
                <a:ext cx="432526" cy="299753"/>
              </a:xfrm>
              <a:prstGeom prst="rect">
                <a:avLst/>
              </a:prstGeom>
              <a:noFill/>
            </p:spPr>
            <p:txBody>
              <a:bodyPr wrap="square">
                <a:spAutoFit/>
              </a:bodyPr>
              <a:lstStyle/>
              <a:p>
                <a:r>
                  <a:rPr lang="en-US" b="1" dirty="0">
                    <a:solidFill>
                      <a:srgbClr val="2E75B6"/>
                    </a:solidFill>
                    <a:latin typeface="Times New Roman" panose="02020603050405020304" pitchFamily="18" charset="0"/>
                    <a:cs typeface="Times New Roman" panose="02020603050405020304" pitchFamily="18" charset="0"/>
                  </a:rPr>
                  <a:t>①</a:t>
                </a:r>
              </a:p>
            </p:txBody>
          </p:sp>
          <p:sp>
            <p:nvSpPr>
              <p:cNvPr id="51" name="TextBox 50">
                <a:extLst>
                  <a:ext uri="{FF2B5EF4-FFF2-40B4-BE49-F238E27FC236}">
                    <a16:creationId xmlns:a16="http://schemas.microsoft.com/office/drawing/2014/main" id="{672CAF74-0E5E-EA46-776F-4FC23E9E3D50}"/>
                  </a:ext>
                </a:extLst>
              </p:cNvPr>
              <p:cNvSpPr txBox="1"/>
              <p:nvPr/>
            </p:nvSpPr>
            <p:spPr>
              <a:xfrm>
                <a:off x="2732566" y="4318359"/>
                <a:ext cx="357494" cy="299753"/>
              </a:xfrm>
              <a:prstGeom prst="rect">
                <a:avLst/>
              </a:prstGeom>
              <a:noFill/>
            </p:spPr>
            <p:txBody>
              <a:bodyPr wrap="square">
                <a:spAutoFit/>
              </a:bodyPr>
              <a:lstStyle/>
              <a:p>
                <a:r>
                  <a:rPr lang="en-US" b="1" dirty="0">
                    <a:solidFill>
                      <a:srgbClr val="6600FF"/>
                    </a:solidFill>
                    <a:latin typeface="Times New Roman" panose="02020603050405020304" pitchFamily="18" charset="0"/>
                    <a:cs typeface="Times New Roman" panose="02020603050405020304" pitchFamily="18" charset="0"/>
                  </a:rPr>
                  <a:t>②</a:t>
                </a:r>
                <a:endParaRPr lang="en-US" b="1" dirty="0">
                  <a:solidFill>
                    <a:srgbClr val="6600FF"/>
                  </a:solidFill>
                </a:endParaRPr>
              </a:p>
            </p:txBody>
          </p:sp>
          <p:sp>
            <p:nvSpPr>
              <p:cNvPr id="52" name="TextBox 51">
                <a:extLst>
                  <a:ext uri="{FF2B5EF4-FFF2-40B4-BE49-F238E27FC236}">
                    <a16:creationId xmlns:a16="http://schemas.microsoft.com/office/drawing/2014/main" id="{10E467EC-9EC7-5616-9079-8FD1DBEF7912}"/>
                  </a:ext>
                </a:extLst>
              </p:cNvPr>
              <p:cNvSpPr txBox="1"/>
              <p:nvPr/>
            </p:nvSpPr>
            <p:spPr>
              <a:xfrm>
                <a:off x="5067863" y="4314035"/>
                <a:ext cx="357494" cy="299753"/>
              </a:xfrm>
              <a:prstGeom prst="rect">
                <a:avLst/>
              </a:prstGeom>
              <a:noFill/>
            </p:spPr>
            <p:txBody>
              <a:bodyPr wrap="square">
                <a:spAutoFit/>
              </a:bodyPr>
              <a:lstStyle/>
              <a:p>
                <a:r>
                  <a:rPr lang="en-US" b="1" dirty="0">
                    <a:solidFill>
                      <a:srgbClr val="6600FF"/>
                    </a:solidFill>
                    <a:latin typeface="Times New Roman" panose="02020603050405020304" pitchFamily="18" charset="0"/>
                    <a:cs typeface="Times New Roman" panose="02020603050405020304" pitchFamily="18" charset="0"/>
                  </a:rPr>
                  <a:t>②</a:t>
                </a:r>
                <a:endParaRPr lang="en-US" b="1" dirty="0">
                  <a:solidFill>
                    <a:srgbClr val="6600FF"/>
                  </a:solidFill>
                </a:endParaRPr>
              </a:p>
            </p:txBody>
          </p:sp>
          <p:sp>
            <p:nvSpPr>
              <p:cNvPr id="53" name="TextBox 52">
                <a:extLst>
                  <a:ext uri="{FF2B5EF4-FFF2-40B4-BE49-F238E27FC236}">
                    <a16:creationId xmlns:a16="http://schemas.microsoft.com/office/drawing/2014/main" id="{C90A00BF-8CE3-E6EA-C09B-A8B44F0FC6F0}"/>
                  </a:ext>
                </a:extLst>
              </p:cNvPr>
              <p:cNvSpPr txBox="1"/>
              <p:nvPr/>
            </p:nvSpPr>
            <p:spPr>
              <a:xfrm>
                <a:off x="7361035" y="4314035"/>
                <a:ext cx="357494" cy="299753"/>
              </a:xfrm>
              <a:prstGeom prst="rect">
                <a:avLst/>
              </a:prstGeom>
              <a:noFill/>
            </p:spPr>
            <p:txBody>
              <a:bodyPr wrap="square">
                <a:spAutoFit/>
              </a:bodyPr>
              <a:lstStyle/>
              <a:p>
                <a:r>
                  <a:rPr lang="en-US" b="1" dirty="0">
                    <a:solidFill>
                      <a:srgbClr val="6600FF"/>
                    </a:solidFill>
                    <a:latin typeface="Times New Roman" panose="02020603050405020304" pitchFamily="18" charset="0"/>
                    <a:cs typeface="Times New Roman" panose="02020603050405020304" pitchFamily="18" charset="0"/>
                  </a:rPr>
                  <a:t>②</a:t>
                </a:r>
                <a:endParaRPr lang="en-US" b="1" dirty="0">
                  <a:solidFill>
                    <a:srgbClr val="6600FF"/>
                  </a:solidFill>
                </a:endParaRPr>
              </a:p>
            </p:txBody>
          </p:sp>
          <p:sp>
            <p:nvSpPr>
              <p:cNvPr id="54" name="TextBox 53">
                <a:extLst>
                  <a:ext uri="{FF2B5EF4-FFF2-40B4-BE49-F238E27FC236}">
                    <a16:creationId xmlns:a16="http://schemas.microsoft.com/office/drawing/2014/main" id="{273DC636-2D09-BD97-0FAA-133378021B8F}"/>
                  </a:ext>
                </a:extLst>
              </p:cNvPr>
              <p:cNvSpPr txBox="1"/>
              <p:nvPr/>
            </p:nvSpPr>
            <p:spPr>
              <a:xfrm>
                <a:off x="4264743" y="3565415"/>
                <a:ext cx="356991" cy="299753"/>
              </a:xfrm>
              <a:prstGeom prst="rect">
                <a:avLst/>
              </a:prstGeom>
              <a:noFill/>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③</a:t>
                </a:r>
                <a:endParaRPr lang="en-US" dirty="0">
                  <a:solidFill>
                    <a:srgbClr val="FF0000"/>
                  </a:solidFill>
                </a:endParaRPr>
              </a:p>
            </p:txBody>
          </p:sp>
          <p:sp>
            <p:nvSpPr>
              <p:cNvPr id="55" name="TextBox 54">
                <a:extLst>
                  <a:ext uri="{FF2B5EF4-FFF2-40B4-BE49-F238E27FC236}">
                    <a16:creationId xmlns:a16="http://schemas.microsoft.com/office/drawing/2014/main" id="{FFFA320A-1E95-DD05-9F42-5E5CF025D458}"/>
                  </a:ext>
                </a:extLst>
              </p:cNvPr>
              <p:cNvSpPr txBox="1"/>
              <p:nvPr/>
            </p:nvSpPr>
            <p:spPr>
              <a:xfrm>
                <a:off x="6396789" y="3551072"/>
                <a:ext cx="356991" cy="299753"/>
              </a:xfrm>
              <a:prstGeom prst="rect">
                <a:avLst/>
              </a:prstGeom>
              <a:noFill/>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③</a:t>
                </a:r>
                <a:endParaRPr lang="en-US" dirty="0">
                  <a:solidFill>
                    <a:srgbClr val="FF0000"/>
                  </a:solidFill>
                </a:endParaRPr>
              </a:p>
            </p:txBody>
          </p:sp>
          <p:sp>
            <p:nvSpPr>
              <p:cNvPr id="56" name="TextBox 55">
                <a:extLst>
                  <a:ext uri="{FF2B5EF4-FFF2-40B4-BE49-F238E27FC236}">
                    <a16:creationId xmlns:a16="http://schemas.microsoft.com/office/drawing/2014/main" id="{D8285A43-0108-555C-AA32-5FA63F9D2E94}"/>
                  </a:ext>
                </a:extLst>
              </p:cNvPr>
              <p:cNvSpPr txBox="1"/>
              <p:nvPr/>
            </p:nvSpPr>
            <p:spPr>
              <a:xfrm>
                <a:off x="6514475" y="1903270"/>
                <a:ext cx="337819" cy="369332"/>
              </a:xfrm>
              <a:prstGeom prst="rect">
                <a:avLst/>
              </a:prstGeom>
              <a:noFill/>
            </p:spPr>
            <p:txBody>
              <a:bodyPr wrap="square">
                <a:spAutoFit/>
              </a:bodyPr>
              <a:lstStyle/>
              <a:p>
                <a:pPr algn="ctr"/>
                <a:r>
                  <a:rPr lang="en-US" b="1" dirty="0">
                    <a:solidFill>
                      <a:srgbClr val="2E75B6"/>
                    </a:solidFill>
                    <a:latin typeface="Times New Roman" panose="02020603050405020304" pitchFamily="18" charset="0"/>
                    <a:cs typeface="Times New Roman" panose="02020603050405020304" pitchFamily="18" charset="0"/>
                  </a:rPr>
                  <a:t>①</a:t>
                </a:r>
              </a:p>
            </p:txBody>
          </p:sp>
          <p:sp>
            <p:nvSpPr>
              <p:cNvPr id="57" name="TextBox 56">
                <a:extLst>
                  <a:ext uri="{FF2B5EF4-FFF2-40B4-BE49-F238E27FC236}">
                    <a16:creationId xmlns:a16="http://schemas.microsoft.com/office/drawing/2014/main" id="{07C6DE94-1DA2-585B-799F-FC69CD090E57}"/>
                  </a:ext>
                </a:extLst>
              </p:cNvPr>
              <p:cNvSpPr txBox="1"/>
              <p:nvPr/>
            </p:nvSpPr>
            <p:spPr>
              <a:xfrm>
                <a:off x="6504637" y="2208364"/>
                <a:ext cx="357494" cy="369332"/>
              </a:xfrm>
              <a:prstGeom prst="rect">
                <a:avLst/>
              </a:prstGeom>
              <a:noFill/>
            </p:spPr>
            <p:txBody>
              <a:bodyPr wrap="square">
                <a:spAutoFit/>
              </a:bodyPr>
              <a:lstStyle/>
              <a:p>
                <a:pPr algn="ctr"/>
                <a:r>
                  <a:rPr lang="en-US" b="1" dirty="0">
                    <a:solidFill>
                      <a:srgbClr val="6600FF"/>
                    </a:solidFill>
                    <a:latin typeface="Times New Roman" panose="02020603050405020304" pitchFamily="18" charset="0"/>
                    <a:cs typeface="Times New Roman" panose="02020603050405020304" pitchFamily="18" charset="0"/>
                  </a:rPr>
                  <a:t>②</a:t>
                </a:r>
                <a:endParaRPr lang="en-US" b="1" dirty="0">
                  <a:solidFill>
                    <a:srgbClr val="6600FF"/>
                  </a:solidFill>
                </a:endParaRPr>
              </a:p>
            </p:txBody>
          </p:sp>
          <p:sp>
            <p:nvSpPr>
              <p:cNvPr id="58" name="TextBox 57">
                <a:extLst>
                  <a:ext uri="{FF2B5EF4-FFF2-40B4-BE49-F238E27FC236}">
                    <a16:creationId xmlns:a16="http://schemas.microsoft.com/office/drawing/2014/main" id="{C6C0FD12-2D38-566C-770A-1676053A6C0B}"/>
                  </a:ext>
                </a:extLst>
              </p:cNvPr>
              <p:cNvSpPr txBox="1"/>
              <p:nvPr/>
            </p:nvSpPr>
            <p:spPr>
              <a:xfrm>
                <a:off x="6504889" y="2528198"/>
                <a:ext cx="356991" cy="369332"/>
              </a:xfrm>
              <a:prstGeom prst="rect">
                <a:avLst/>
              </a:prstGeom>
              <a:noFill/>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③</a:t>
                </a:r>
                <a:endParaRPr lang="en-US" dirty="0">
                  <a:solidFill>
                    <a:srgbClr val="FF0000"/>
                  </a:solidFill>
                </a:endParaRPr>
              </a:p>
            </p:txBody>
          </p:sp>
          <p:sp>
            <p:nvSpPr>
              <p:cNvPr id="59" name="TextBox 58">
                <a:extLst>
                  <a:ext uri="{FF2B5EF4-FFF2-40B4-BE49-F238E27FC236}">
                    <a16:creationId xmlns:a16="http://schemas.microsoft.com/office/drawing/2014/main" id="{B283AD17-CD06-893E-2527-D40B3072BE08}"/>
                  </a:ext>
                </a:extLst>
              </p:cNvPr>
              <p:cNvSpPr txBox="1"/>
              <p:nvPr/>
            </p:nvSpPr>
            <p:spPr>
              <a:xfrm>
                <a:off x="6506582" y="2827951"/>
                <a:ext cx="353605" cy="369332"/>
              </a:xfrm>
              <a:prstGeom prst="rect">
                <a:avLst/>
              </a:prstGeom>
              <a:noFill/>
            </p:spPr>
            <p:txBody>
              <a:bodyPr wrap="square">
                <a:spAutoFit/>
              </a:bodyPr>
              <a:lstStyle/>
              <a:p>
                <a:pPr algn="ctr"/>
                <a:r>
                  <a:rPr lang="en-US" b="1" dirty="0">
                    <a:solidFill>
                      <a:schemeClr val="accent6">
                        <a:lumMod val="75000"/>
                      </a:schemeClr>
                    </a:solidFill>
                    <a:latin typeface="Times New Roman" panose="02020603050405020304" pitchFamily="18" charset="0"/>
                    <a:cs typeface="Times New Roman" panose="02020603050405020304" pitchFamily="18" charset="0"/>
                  </a:rPr>
                  <a:t>④</a:t>
                </a:r>
                <a:endParaRPr lang="en-US" b="1" dirty="0">
                  <a:solidFill>
                    <a:schemeClr val="accent6">
                      <a:lumMod val="75000"/>
                    </a:schemeClr>
                  </a:solidFill>
                </a:endParaRPr>
              </a:p>
            </p:txBody>
          </p:sp>
        </p:grpSp>
        <p:sp>
          <p:nvSpPr>
            <p:cNvPr id="63" name="TextBox 62">
              <a:extLst>
                <a:ext uri="{FF2B5EF4-FFF2-40B4-BE49-F238E27FC236}">
                  <a16:creationId xmlns:a16="http://schemas.microsoft.com/office/drawing/2014/main" id="{A315176A-8F84-EF0E-D5F2-48AC25B3421F}"/>
                </a:ext>
              </a:extLst>
            </p:cNvPr>
            <p:cNvSpPr txBox="1"/>
            <p:nvPr/>
          </p:nvSpPr>
          <p:spPr>
            <a:xfrm>
              <a:off x="4819251" y="1103847"/>
              <a:ext cx="7027640"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  FL Mechanism</a:t>
              </a:r>
              <a:endParaRPr lang="en-US" sz="1100" b="1" dirty="0">
                <a:solidFill>
                  <a:srgbClr val="43507A"/>
                </a:solidFill>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473FD0A7-8E62-DDD8-56E2-6833CD7A3F6F}"/>
              </a:ext>
            </a:extLst>
          </p:cNvPr>
          <p:cNvGrpSpPr/>
          <p:nvPr/>
        </p:nvGrpSpPr>
        <p:grpSpPr>
          <a:xfrm>
            <a:off x="274949" y="1103847"/>
            <a:ext cx="4281553" cy="2602635"/>
            <a:chOff x="274949" y="1103847"/>
            <a:chExt cx="4281553" cy="2602635"/>
          </a:xfrm>
        </p:grpSpPr>
        <p:sp>
          <p:nvSpPr>
            <p:cNvPr id="60" name="TextBox 59">
              <a:extLst>
                <a:ext uri="{FF2B5EF4-FFF2-40B4-BE49-F238E27FC236}">
                  <a16:creationId xmlns:a16="http://schemas.microsoft.com/office/drawing/2014/main" id="{26A38C5C-1F50-1F04-7BBB-59F20EBC0B36}"/>
                </a:ext>
              </a:extLst>
            </p:cNvPr>
            <p:cNvSpPr txBox="1"/>
            <p:nvPr/>
          </p:nvSpPr>
          <p:spPr>
            <a:xfrm>
              <a:off x="274949" y="1103847"/>
              <a:ext cx="4281553"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Background and Gaps</a:t>
              </a:r>
              <a:endParaRPr lang="en-US" sz="1100" b="1" dirty="0">
                <a:solidFill>
                  <a:srgbClr val="43507A"/>
                </a:solidFill>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4E4BFFDD-292E-282C-6765-3F8942F1D23A}"/>
                </a:ext>
              </a:extLst>
            </p:cNvPr>
            <p:cNvSpPr txBox="1"/>
            <p:nvPr/>
          </p:nvSpPr>
          <p:spPr>
            <a:xfrm>
              <a:off x="277458" y="1442401"/>
              <a:ext cx="4274659" cy="22640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Google 2016</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D</a:t>
              </a:r>
              <a:r>
                <a:rPr lang="en-US" altLang="zh-CN" sz="1600" dirty="0">
                  <a:solidFill>
                    <a:srgbClr val="43507A"/>
                  </a:solidFill>
                  <a:latin typeface="Times New Roman" panose="02020603050405020304" pitchFamily="18" charset="0"/>
                  <a:cs typeface="Times New Roman" panose="02020603050405020304" pitchFamily="18" charset="0"/>
                </a:rPr>
                <a:t>ecentralized Framework</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Privacy &amp; Efficiency for IoT &amp; Mobile Devices</a:t>
              </a:r>
            </a:p>
            <a:p>
              <a:pPr marL="285750" indent="-285750">
                <a:lnSpc>
                  <a:spcPct val="150000"/>
                </a:lnSpc>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F</a:t>
              </a:r>
              <a:r>
                <a:rPr lang="en-US" altLang="zh-CN" sz="1600" dirty="0">
                  <a:solidFill>
                    <a:srgbClr val="FF0000"/>
                  </a:solidFill>
                  <a:latin typeface="Times New Roman" panose="02020603050405020304" pitchFamily="18" charset="0"/>
                  <a:cs typeface="Times New Roman" panose="02020603050405020304" pitchFamily="18" charset="0"/>
                </a:rPr>
                <a:t>ew Studied FL in IoT-based SHM, not to mention MCU devices</a:t>
              </a:r>
              <a:endParaRPr lang="en-US" sz="1600" dirty="0">
                <a:solidFill>
                  <a:srgbClr val="FF0000"/>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4DD65383-E7EC-84BC-4B77-D0CC3E800708}"/>
              </a:ext>
            </a:extLst>
          </p:cNvPr>
          <p:cNvGrpSpPr/>
          <p:nvPr/>
        </p:nvGrpSpPr>
        <p:grpSpPr>
          <a:xfrm>
            <a:off x="270565" y="3893525"/>
            <a:ext cx="4281553" cy="2248203"/>
            <a:chOff x="270565" y="3601560"/>
            <a:chExt cx="4281553" cy="2248203"/>
          </a:xfrm>
        </p:grpSpPr>
        <p:sp>
          <p:nvSpPr>
            <p:cNvPr id="65" name="TextBox 64">
              <a:extLst>
                <a:ext uri="{FF2B5EF4-FFF2-40B4-BE49-F238E27FC236}">
                  <a16:creationId xmlns:a16="http://schemas.microsoft.com/office/drawing/2014/main" id="{579773E1-68A4-D772-B90A-9AA777C2B3B1}"/>
                </a:ext>
              </a:extLst>
            </p:cNvPr>
            <p:cNvSpPr txBox="1"/>
            <p:nvPr/>
          </p:nvSpPr>
          <p:spPr>
            <a:xfrm>
              <a:off x="270565" y="3601560"/>
              <a:ext cx="4281553" cy="338554"/>
            </a:xfrm>
            <a:prstGeom prst="rect">
              <a:avLst/>
            </a:prstGeom>
            <a:solidFill>
              <a:srgbClr val="DAE3F5"/>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Features</a:t>
              </a:r>
              <a:endParaRPr lang="en-US" sz="1100" b="1" dirty="0">
                <a:solidFill>
                  <a:srgbClr val="43507A"/>
                </a:solidFill>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AEAA01B3-1BC8-CE4C-8B0E-44067863EC38}"/>
                </a:ext>
              </a:extLst>
            </p:cNvPr>
            <p:cNvSpPr txBox="1"/>
            <p:nvPr/>
          </p:nvSpPr>
          <p:spPr>
            <a:xfrm>
              <a:off x="274010" y="3955014"/>
              <a:ext cx="4249919" cy="18947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Localized Data Usage, No Raw Data Transmission</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Energy-Efficient</a:t>
              </a:r>
            </a:p>
            <a:p>
              <a:pPr marL="285750" indent="-285750">
                <a:lnSpc>
                  <a:spcPct val="150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Privacy-Preserving</a:t>
              </a:r>
            </a:p>
            <a:p>
              <a:pPr marL="285750" indent="-285750">
                <a:lnSpc>
                  <a:spcPct val="150000"/>
                </a:lnSpc>
                <a:buFont typeface="Arial" panose="020B0604020202020204" pitchFamily="34" charset="0"/>
                <a:buChar char="•"/>
              </a:pPr>
              <a:endParaRPr lang="en-US" sz="1600" dirty="0">
                <a:solidFill>
                  <a:srgbClr val="43507A"/>
                </a:solidFill>
                <a:latin typeface="Times New Roman" panose="02020603050405020304" pitchFamily="18" charset="0"/>
                <a:cs typeface="Times New Roman" panose="02020603050405020304" pitchFamily="18" charset="0"/>
              </a:endParaRPr>
            </a:p>
          </p:txBody>
        </p:sp>
      </p:grpSp>
      <p:sp>
        <p:nvSpPr>
          <p:cNvPr id="68" name="TextBox 67">
            <a:extLst>
              <a:ext uri="{FF2B5EF4-FFF2-40B4-BE49-F238E27FC236}">
                <a16:creationId xmlns:a16="http://schemas.microsoft.com/office/drawing/2014/main" id="{FC21F6F6-8880-EAD5-0C99-D9853D73B792}"/>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69" name="TextBox 68">
            <a:extLst>
              <a:ext uri="{FF2B5EF4-FFF2-40B4-BE49-F238E27FC236}">
                <a16:creationId xmlns:a16="http://schemas.microsoft.com/office/drawing/2014/main" id="{5658F6AD-864D-39D7-0635-4ACEA9424284}"/>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71" name="TextBox 70">
            <a:extLst>
              <a:ext uri="{FF2B5EF4-FFF2-40B4-BE49-F238E27FC236}">
                <a16:creationId xmlns:a16="http://schemas.microsoft.com/office/drawing/2014/main" id="{4F771FA6-875C-59AA-1AE9-AC9714CEFD8D}"/>
              </a:ext>
            </a:extLst>
          </p:cNvPr>
          <p:cNvSpPr txBox="1"/>
          <p:nvPr/>
        </p:nvSpPr>
        <p:spPr>
          <a:xfrm>
            <a:off x="5135085" y="5941429"/>
            <a:ext cx="6970075" cy="498663"/>
          </a:xfrm>
          <a:prstGeom prst="rect">
            <a:avLst/>
          </a:prstGeom>
          <a:noFill/>
        </p:spPr>
        <p:txBody>
          <a:bodyPr wrap="square" rtlCol="0">
            <a:spAutoFit/>
          </a:bodyPr>
          <a:lstStyle/>
          <a:p>
            <a:pPr>
              <a:lnSpc>
                <a:spcPct val="150000"/>
              </a:lnSpc>
            </a:pPr>
            <a:r>
              <a:rPr lang="en-US" sz="2000" dirty="0">
                <a:solidFill>
                  <a:srgbClr val="FF0000"/>
                </a:solidFill>
                <a:latin typeface="Times New Roman" panose="02020603050405020304" pitchFamily="18" charset="0"/>
                <a:cs typeface="Times New Roman" panose="02020603050405020304" pitchFamily="18" charset="0"/>
              </a:rPr>
              <a:t>Challenges: (1) Onboard Training; (2) Multi-Node Coordination</a:t>
            </a:r>
          </a:p>
        </p:txBody>
      </p:sp>
    </p:spTree>
    <p:extLst>
      <p:ext uri="{BB962C8B-B14F-4D97-AF65-F5344CB8AC3E}">
        <p14:creationId xmlns:p14="http://schemas.microsoft.com/office/powerpoint/2010/main" val="145651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59C4-85F6-8086-B4A3-4822DD7CFEB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9FAD21-4AC4-DC3F-6FFC-592E0B98B802}"/>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45BB59A1-81EF-1AAD-A90E-F0D4751C1D61}"/>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FD6D3F06-0E90-54C0-088F-74F506A79AAD}"/>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3DE53F53-459C-8D19-5C2B-B93DF0178D26}"/>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505FAB93-2238-D248-D913-F7AEBAB14D6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480118E-49E0-4C35-277A-3A993FB9EFB6}"/>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32</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1F62F783-BB53-38B7-0E52-8D053BCA1A0C}"/>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AB588464-4399-3D07-E1BE-DCD74A6AC58D}"/>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B3799092-CAFC-1E59-5D5F-AB8FB3F13A5D}"/>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4361A8D5-A9CC-054C-EAE3-67DEE45B1AD3}"/>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03 F</a:t>
            </a:r>
            <a:r>
              <a:rPr lang="en-US" altLang="zh-CN" sz="1200" b="1" dirty="0">
                <a:solidFill>
                  <a:srgbClr val="FFD700"/>
                </a:solidFill>
                <a:latin typeface="Times New Roman" panose="02020603050405020304" pitchFamily="18" charset="0"/>
                <a:cs typeface="Times New Roman" panose="02020603050405020304" pitchFamily="18" charset="0"/>
              </a:rPr>
              <a:t>ederated Learning for </a:t>
            </a:r>
            <a:r>
              <a:rPr lang="en-US" sz="1200" b="1" dirty="0">
                <a:solidFill>
                  <a:srgbClr val="FFD700"/>
                </a:solidFill>
                <a:latin typeface="Times New Roman" panose="02020603050405020304" pitchFamily="18" charset="0"/>
                <a:cs typeface="Times New Roman" panose="02020603050405020304" pitchFamily="18" charset="0"/>
              </a:rPr>
              <a:t>Event Classification </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Event Classification &amp; 1D CNN Network </a:t>
            </a:r>
          </a:p>
        </p:txBody>
      </p:sp>
      <p:pic>
        <p:nvPicPr>
          <p:cNvPr id="2" name="Picture 1" descr="A black and white logo&#10;&#10;Description automatically generated">
            <a:extLst>
              <a:ext uri="{FF2B5EF4-FFF2-40B4-BE49-F238E27FC236}">
                <a16:creationId xmlns:a16="http://schemas.microsoft.com/office/drawing/2014/main" id="{2515E38D-12AD-9464-3BA8-7E066F0F88A5}"/>
              </a:ext>
            </a:extLst>
          </p:cNvPr>
          <p:cNvPicPr>
            <a:picLocks noChangeAspect="1"/>
          </p:cNvPicPr>
          <p:nvPr/>
        </p:nvPicPr>
        <p:blipFill>
          <a:blip r:embed="rId3"/>
          <a:stretch>
            <a:fillRect/>
          </a:stretch>
        </p:blipFill>
        <p:spPr>
          <a:xfrm>
            <a:off x="11132407" y="22881"/>
            <a:ext cx="810082" cy="318069"/>
          </a:xfrm>
          <a:prstGeom prst="rect">
            <a:avLst/>
          </a:prstGeom>
        </p:spPr>
      </p:pic>
      <p:sp>
        <p:nvSpPr>
          <p:cNvPr id="68" name="TextBox 67">
            <a:extLst>
              <a:ext uri="{FF2B5EF4-FFF2-40B4-BE49-F238E27FC236}">
                <a16:creationId xmlns:a16="http://schemas.microsoft.com/office/drawing/2014/main" id="{8178E3CB-7339-C359-E147-25AC83CC7DB7}"/>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69" name="TextBox 68">
            <a:extLst>
              <a:ext uri="{FF2B5EF4-FFF2-40B4-BE49-F238E27FC236}">
                <a16:creationId xmlns:a16="http://schemas.microsoft.com/office/drawing/2014/main" id="{F181A03F-B90F-9900-F080-12AF8B39C7E6}"/>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0" name="Rectangle 9">
            <a:extLst>
              <a:ext uri="{FF2B5EF4-FFF2-40B4-BE49-F238E27FC236}">
                <a16:creationId xmlns:a16="http://schemas.microsoft.com/office/drawing/2014/main" id="{3D762169-F1E8-2CB9-1C33-FDC3859ADBD2}"/>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F528FF39-00C2-A77E-EA9B-EF8BA463C630}"/>
              </a:ext>
            </a:extLst>
          </p:cNvPr>
          <p:cNvSpPr txBox="1"/>
          <p:nvPr/>
        </p:nvSpPr>
        <p:spPr>
          <a:xfrm>
            <a:off x="302213" y="499360"/>
            <a:ext cx="530163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3-2 Event Classification &amp; 1D CNN Network </a:t>
            </a:r>
          </a:p>
        </p:txBody>
      </p:sp>
      <p:sp>
        <p:nvSpPr>
          <p:cNvPr id="62" name="Rectangle 61">
            <a:extLst>
              <a:ext uri="{FF2B5EF4-FFF2-40B4-BE49-F238E27FC236}">
                <a16:creationId xmlns:a16="http://schemas.microsoft.com/office/drawing/2014/main" id="{59D8E8EC-4047-6B44-ADC6-B6695DC04ADE}"/>
              </a:ext>
            </a:extLst>
          </p:cNvPr>
          <p:cNvSpPr/>
          <p:nvPr/>
        </p:nvSpPr>
        <p:spPr>
          <a:xfrm>
            <a:off x="274947" y="474625"/>
            <a:ext cx="5328899"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047453A8-63DE-0644-3980-63420249DE9B}"/>
              </a:ext>
            </a:extLst>
          </p:cNvPr>
          <p:cNvGrpSpPr/>
          <p:nvPr/>
        </p:nvGrpSpPr>
        <p:grpSpPr>
          <a:xfrm>
            <a:off x="274947" y="1013707"/>
            <a:ext cx="5699768" cy="2539434"/>
            <a:chOff x="274947" y="1013707"/>
            <a:chExt cx="5699768" cy="2539434"/>
          </a:xfrm>
        </p:grpSpPr>
        <p:sp>
          <p:nvSpPr>
            <p:cNvPr id="72" name="Rectangle 71">
              <a:extLst>
                <a:ext uri="{FF2B5EF4-FFF2-40B4-BE49-F238E27FC236}">
                  <a16:creationId xmlns:a16="http://schemas.microsoft.com/office/drawing/2014/main" id="{8045783E-0688-F55F-4B54-3CBEEAC8BADD}"/>
                </a:ext>
              </a:extLst>
            </p:cNvPr>
            <p:cNvSpPr/>
            <p:nvPr/>
          </p:nvSpPr>
          <p:spPr>
            <a:xfrm>
              <a:off x="274947" y="1013707"/>
              <a:ext cx="5699768"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CDBCE93F-E316-23AE-D689-27D5CE3BE21E}"/>
                </a:ext>
              </a:extLst>
            </p:cNvPr>
            <p:cNvSpPr txBox="1"/>
            <p:nvPr/>
          </p:nvSpPr>
          <p:spPr>
            <a:xfrm>
              <a:off x="863011" y="1083114"/>
              <a:ext cx="3541100" cy="400110"/>
            </a:xfrm>
            <a:prstGeom prst="rect">
              <a:avLst/>
            </a:prstGeom>
            <a:noFill/>
          </p:spPr>
          <p:txBody>
            <a:bodyPr wrap="square">
              <a:spAutoFit/>
            </a:bodyPr>
            <a:lstStyle/>
            <a:p>
              <a:r>
                <a:rPr lang="en-US" sz="2000" dirty="0">
                  <a:solidFill>
                    <a:srgbClr val="43507A"/>
                  </a:solidFill>
                  <a:latin typeface="Times New Roman" panose="02020603050405020304" pitchFamily="18" charset="0"/>
                  <a:cs typeface="Times New Roman" panose="02020603050405020304" pitchFamily="18" charset="0"/>
                </a:rPr>
                <a:t>Event Classification</a:t>
              </a:r>
            </a:p>
          </p:txBody>
        </p:sp>
        <p:pic>
          <p:nvPicPr>
            <p:cNvPr id="78" name="Picture 77" descr="A blue line with a black background&#10;&#10;Description automatically generated">
              <a:extLst>
                <a:ext uri="{FF2B5EF4-FFF2-40B4-BE49-F238E27FC236}">
                  <a16:creationId xmlns:a16="http://schemas.microsoft.com/office/drawing/2014/main" id="{A11FAB23-DA04-BB13-9E44-4778C11E2B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991" y="1051863"/>
              <a:ext cx="457200" cy="457200"/>
            </a:xfrm>
            <a:prstGeom prst="rect">
              <a:avLst/>
            </a:prstGeom>
          </p:spPr>
        </p:pic>
        <p:sp>
          <p:nvSpPr>
            <p:cNvPr id="126" name="Rectangle: Rounded Corners 125">
              <a:extLst>
                <a:ext uri="{FF2B5EF4-FFF2-40B4-BE49-F238E27FC236}">
                  <a16:creationId xmlns:a16="http://schemas.microsoft.com/office/drawing/2014/main" id="{1AC75FD0-02EC-7988-CA68-43DF84D89065}"/>
                </a:ext>
              </a:extLst>
            </p:cNvPr>
            <p:cNvSpPr/>
            <p:nvPr/>
          </p:nvSpPr>
          <p:spPr>
            <a:xfrm>
              <a:off x="275998" y="2323581"/>
              <a:ext cx="5672502" cy="572848"/>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descr="A blue building with black background&#10;&#10;Description automatically generated">
              <a:extLst>
                <a:ext uri="{FF2B5EF4-FFF2-40B4-BE49-F238E27FC236}">
                  <a16:creationId xmlns:a16="http://schemas.microsoft.com/office/drawing/2014/main" id="{02B116CD-DA48-AE94-7111-A0361BCAF8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9396" y="2443138"/>
              <a:ext cx="365760" cy="365760"/>
            </a:xfrm>
            <a:prstGeom prst="rect">
              <a:avLst/>
            </a:prstGeom>
          </p:spPr>
        </p:pic>
        <p:sp>
          <p:nvSpPr>
            <p:cNvPr id="130" name="Rectangle 129">
              <a:extLst>
                <a:ext uri="{FF2B5EF4-FFF2-40B4-BE49-F238E27FC236}">
                  <a16:creationId xmlns:a16="http://schemas.microsoft.com/office/drawing/2014/main" id="{F8B38449-91AF-9E7D-1968-7EBA770A7493}"/>
                </a:ext>
              </a:extLst>
            </p:cNvPr>
            <p:cNvSpPr/>
            <p:nvPr/>
          </p:nvSpPr>
          <p:spPr>
            <a:xfrm>
              <a:off x="366812" y="2378569"/>
              <a:ext cx="1022486"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S</a:t>
              </a:r>
              <a:r>
                <a:rPr lang="en-US" altLang="zh-CN" sz="1600" dirty="0">
                  <a:solidFill>
                    <a:srgbClr val="43507A"/>
                  </a:solidFill>
                  <a:latin typeface="Times New Roman" panose="02020603050405020304" pitchFamily="18" charset="0"/>
                  <a:cs typeface="Times New Roman" panose="02020603050405020304" pitchFamily="18" charset="0"/>
                </a:rPr>
                <a:t>tructures</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22" name="Rectangle: Rounded Corners 121">
              <a:extLst>
                <a:ext uri="{FF2B5EF4-FFF2-40B4-BE49-F238E27FC236}">
                  <a16:creationId xmlns:a16="http://schemas.microsoft.com/office/drawing/2014/main" id="{C30C8F2A-A5F2-B5A2-7A23-5E415FBCD9F6}"/>
                </a:ext>
              </a:extLst>
            </p:cNvPr>
            <p:cNvSpPr/>
            <p:nvPr/>
          </p:nvSpPr>
          <p:spPr>
            <a:xfrm>
              <a:off x="275998" y="2980293"/>
              <a:ext cx="5672502" cy="572848"/>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35B9921A-E9DB-5C9F-ED26-A98FFEB5E4DB}"/>
                </a:ext>
              </a:extLst>
            </p:cNvPr>
            <p:cNvSpPr/>
            <p:nvPr/>
          </p:nvSpPr>
          <p:spPr>
            <a:xfrm>
              <a:off x="366811" y="3035281"/>
              <a:ext cx="1156345"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R</a:t>
              </a:r>
              <a:r>
                <a:rPr lang="en-US" altLang="zh-CN" sz="1600" dirty="0">
                  <a:solidFill>
                    <a:srgbClr val="43507A"/>
                  </a:solidFill>
                  <a:latin typeface="Times New Roman" panose="02020603050405020304" pitchFamily="18" charset="0"/>
                  <a:cs typeface="Times New Roman" panose="02020603050405020304" pitchFamily="18" charset="0"/>
                </a:rPr>
                <a:t>esponses</a:t>
              </a:r>
              <a:endParaRPr lang="en-US" sz="1600" dirty="0">
                <a:solidFill>
                  <a:srgbClr val="43507A"/>
                </a:solidFill>
                <a:latin typeface="Times New Roman" panose="02020603050405020304" pitchFamily="18" charset="0"/>
                <a:cs typeface="Times New Roman" panose="02020603050405020304" pitchFamily="18" charset="0"/>
              </a:endParaRPr>
            </a:p>
          </p:txBody>
        </p:sp>
        <p:pic>
          <p:nvPicPr>
            <p:cNvPr id="124" name="Picture 123" descr="A blue line with a black background&#10;&#10;Description automatically generated">
              <a:extLst>
                <a:ext uri="{FF2B5EF4-FFF2-40B4-BE49-F238E27FC236}">
                  <a16:creationId xmlns:a16="http://schemas.microsoft.com/office/drawing/2014/main" id="{C19C8B03-1806-A4FD-89A9-051D7FFA5E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893549" y="3067824"/>
              <a:ext cx="457454" cy="457200"/>
            </a:xfrm>
            <a:prstGeom prst="rect">
              <a:avLst/>
            </a:prstGeom>
          </p:spPr>
        </p:pic>
        <p:sp>
          <p:nvSpPr>
            <p:cNvPr id="116" name="Rectangle: Rounded Corners 115">
              <a:extLst>
                <a:ext uri="{FF2B5EF4-FFF2-40B4-BE49-F238E27FC236}">
                  <a16:creationId xmlns:a16="http://schemas.microsoft.com/office/drawing/2014/main" id="{4615D7DF-BBE9-3BD1-A097-C7DA8F5061AB}"/>
                </a:ext>
              </a:extLst>
            </p:cNvPr>
            <p:cNvSpPr/>
            <p:nvPr/>
          </p:nvSpPr>
          <p:spPr>
            <a:xfrm>
              <a:off x="275998" y="1666869"/>
              <a:ext cx="5672502" cy="572848"/>
            </a:xfrm>
            <a:prstGeom prst="roundRect">
              <a:avLst>
                <a:gd name="adj" fmla="val 10712"/>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descr="A blue lines on a black background&#10;&#10;Description automatically generated">
              <a:extLst>
                <a:ext uri="{FF2B5EF4-FFF2-40B4-BE49-F238E27FC236}">
                  <a16:creationId xmlns:a16="http://schemas.microsoft.com/office/drawing/2014/main" id="{6AA0AA02-E0C8-1C0E-0E49-4B43EA9185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5742" y="1766351"/>
              <a:ext cx="365760" cy="365760"/>
            </a:xfrm>
            <a:prstGeom prst="rect">
              <a:avLst/>
            </a:prstGeom>
          </p:spPr>
        </p:pic>
        <p:pic>
          <p:nvPicPr>
            <p:cNvPr id="118" name="Picture 117" descr="A blue comet with a black background&#10;&#10;Description automatically generated">
              <a:extLst>
                <a:ext uri="{FF2B5EF4-FFF2-40B4-BE49-F238E27FC236}">
                  <a16:creationId xmlns:a16="http://schemas.microsoft.com/office/drawing/2014/main" id="{F6168142-D446-21B7-76E6-5BBBB2EB26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5749" y="1766351"/>
              <a:ext cx="365760" cy="365760"/>
            </a:xfrm>
            <a:prstGeom prst="rect">
              <a:avLst/>
            </a:prstGeom>
          </p:spPr>
        </p:pic>
        <p:pic>
          <p:nvPicPr>
            <p:cNvPr id="119" name="Picture 118" descr="A house with a crack in the ground&#10;&#10;Description automatically generated">
              <a:extLst>
                <a:ext uri="{FF2B5EF4-FFF2-40B4-BE49-F238E27FC236}">
                  <a16:creationId xmlns:a16="http://schemas.microsoft.com/office/drawing/2014/main" id="{EC726D8F-7FC9-83A0-EBB2-EFFC84D212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43245" y="1766351"/>
              <a:ext cx="365760" cy="365760"/>
            </a:xfrm>
            <a:prstGeom prst="rect">
              <a:avLst/>
            </a:prstGeom>
          </p:spPr>
        </p:pic>
        <p:pic>
          <p:nvPicPr>
            <p:cNvPr id="120" name="Picture 119" descr="A blue logo with a black background&#10;&#10;Description automatically generated">
              <a:extLst>
                <a:ext uri="{FF2B5EF4-FFF2-40B4-BE49-F238E27FC236}">
                  <a16:creationId xmlns:a16="http://schemas.microsoft.com/office/drawing/2014/main" id="{79ABE1C5-AA23-3284-AF10-6C84B0B745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80741" y="1766351"/>
              <a:ext cx="365760" cy="365760"/>
            </a:xfrm>
            <a:prstGeom prst="rect">
              <a:avLst/>
            </a:prstGeom>
          </p:spPr>
        </p:pic>
        <p:sp>
          <p:nvSpPr>
            <p:cNvPr id="121" name="Rectangle 120">
              <a:extLst>
                <a:ext uri="{FF2B5EF4-FFF2-40B4-BE49-F238E27FC236}">
                  <a16:creationId xmlns:a16="http://schemas.microsoft.com/office/drawing/2014/main" id="{C7AA4745-BA6A-D7BC-D9A3-DB422CFE1DAF}"/>
                </a:ext>
              </a:extLst>
            </p:cNvPr>
            <p:cNvSpPr/>
            <p:nvPr/>
          </p:nvSpPr>
          <p:spPr>
            <a:xfrm>
              <a:off x="380898" y="1720631"/>
              <a:ext cx="755783"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Events</a:t>
              </a:r>
            </a:p>
          </p:txBody>
        </p:sp>
        <p:sp>
          <p:nvSpPr>
            <p:cNvPr id="102" name="Arrow: Down 101">
              <a:extLst>
                <a:ext uri="{FF2B5EF4-FFF2-40B4-BE49-F238E27FC236}">
                  <a16:creationId xmlns:a16="http://schemas.microsoft.com/office/drawing/2014/main" id="{C52C69D4-2E2D-3E10-C44D-A52B87761558}"/>
                </a:ext>
              </a:extLst>
            </p:cNvPr>
            <p:cNvSpPr/>
            <p:nvPr/>
          </p:nvSpPr>
          <p:spPr>
            <a:xfrm>
              <a:off x="3030179" y="2201028"/>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3" name="Arrow: Down 102">
              <a:extLst>
                <a:ext uri="{FF2B5EF4-FFF2-40B4-BE49-F238E27FC236}">
                  <a16:creationId xmlns:a16="http://schemas.microsoft.com/office/drawing/2014/main" id="{D9EC3630-E658-B295-AD4F-A4F8F726DC0C}"/>
                </a:ext>
              </a:extLst>
            </p:cNvPr>
            <p:cNvSpPr/>
            <p:nvPr/>
          </p:nvSpPr>
          <p:spPr>
            <a:xfrm>
              <a:off x="3013991" y="2864652"/>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2" name="Rectangle 131">
              <a:extLst>
                <a:ext uri="{FF2B5EF4-FFF2-40B4-BE49-F238E27FC236}">
                  <a16:creationId xmlns:a16="http://schemas.microsoft.com/office/drawing/2014/main" id="{2756104E-1560-2907-1046-3BFCEFE0A443}"/>
                </a:ext>
              </a:extLst>
            </p:cNvPr>
            <p:cNvSpPr/>
            <p:nvPr/>
          </p:nvSpPr>
          <p:spPr>
            <a:xfrm>
              <a:off x="4448864" y="3038117"/>
              <a:ext cx="1456636"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rgbClr val="43507A"/>
                  </a:solidFill>
                  <a:latin typeface="Times New Roman" panose="02020603050405020304" pitchFamily="18" charset="0"/>
                  <a:cs typeface="Times New Roman" panose="02020603050405020304" pitchFamily="18" charset="0"/>
                </a:rPr>
                <a:t>Newmark-Beta</a:t>
              </a:r>
            </a:p>
          </p:txBody>
        </p:sp>
        <p:sp>
          <p:nvSpPr>
            <p:cNvPr id="133" name="Rectangle 132">
              <a:extLst>
                <a:ext uri="{FF2B5EF4-FFF2-40B4-BE49-F238E27FC236}">
                  <a16:creationId xmlns:a16="http://schemas.microsoft.com/office/drawing/2014/main" id="{B5E1F8C0-58C7-F9DF-2CCC-9742317A2E35}"/>
                </a:ext>
              </a:extLst>
            </p:cNvPr>
            <p:cNvSpPr/>
            <p:nvPr/>
          </p:nvSpPr>
          <p:spPr>
            <a:xfrm>
              <a:off x="3961768" y="2381405"/>
              <a:ext cx="1943732"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rgbClr val="43507A"/>
                  </a:solidFill>
                  <a:latin typeface="Times New Roman" panose="02020603050405020304" pitchFamily="18" charset="0"/>
                  <a:cs typeface="Times New Roman" panose="02020603050405020304" pitchFamily="18" charset="0"/>
                </a:rPr>
                <a:t>Equation of Motion</a:t>
              </a:r>
            </a:p>
          </p:txBody>
        </p:sp>
        <p:sp>
          <p:nvSpPr>
            <p:cNvPr id="134" name="Rectangle 133">
              <a:extLst>
                <a:ext uri="{FF2B5EF4-FFF2-40B4-BE49-F238E27FC236}">
                  <a16:creationId xmlns:a16="http://schemas.microsoft.com/office/drawing/2014/main" id="{A858CEC2-DA74-0B0B-FEB0-2BA8DEE12409}"/>
                </a:ext>
              </a:extLst>
            </p:cNvPr>
            <p:cNvSpPr/>
            <p:nvPr/>
          </p:nvSpPr>
          <p:spPr>
            <a:xfrm>
              <a:off x="1911070" y="1720631"/>
              <a:ext cx="505111"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rgbClr val="43507A"/>
                  </a:solidFill>
                  <a:latin typeface="Times New Roman" panose="02020603050405020304" pitchFamily="18" charset="0"/>
                  <a:cs typeface="Times New Roman" panose="02020603050405020304" pitchFamily="18" charset="0"/>
                </a:rPr>
                <a:t>AV</a:t>
              </a:r>
            </a:p>
          </p:txBody>
        </p:sp>
        <p:sp>
          <p:nvSpPr>
            <p:cNvPr id="135" name="Rectangle 134">
              <a:extLst>
                <a:ext uri="{FF2B5EF4-FFF2-40B4-BE49-F238E27FC236}">
                  <a16:creationId xmlns:a16="http://schemas.microsoft.com/office/drawing/2014/main" id="{2E8597D6-F3C7-5FAD-713F-04F2AE095E69}"/>
                </a:ext>
              </a:extLst>
            </p:cNvPr>
            <p:cNvSpPr/>
            <p:nvPr/>
          </p:nvSpPr>
          <p:spPr>
            <a:xfrm>
              <a:off x="2961077" y="1720631"/>
              <a:ext cx="49260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rgbClr val="43507A"/>
                  </a:solidFill>
                  <a:latin typeface="Times New Roman" panose="02020603050405020304" pitchFamily="18" charset="0"/>
                  <a:cs typeface="Times New Roman" panose="02020603050405020304" pitchFamily="18" charset="0"/>
                </a:rPr>
                <a:t>IP</a:t>
              </a:r>
            </a:p>
          </p:txBody>
        </p:sp>
        <p:sp>
          <p:nvSpPr>
            <p:cNvPr id="136" name="Rectangle 135">
              <a:extLst>
                <a:ext uri="{FF2B5EF4-FFF2-40B4-BE49-F238E27FC236}">
                  <a16:creationId xmlns:a16="http://schemas.microsoft.com/office/drawing/2014/main" id="{0013E91E-AA06-889F-CB29-723EF0109877}"/>
                </a:ext>
              </a:extLst>
            </p:cNvPr>
            <p:cNvSpPr/>
            <p:nvPr/>
          </p:nvSpPr>
          <p:spPr>
            <a:xfrm>
              <a:off x="3998573" y="1720631"/>
              <a:ext cx="49260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rgbClr val="43507A"/>
                  </a:solidFill>
                  <a:latin typeface="Times New Roman" panose="02020603050405020304" pitchFamily="18" charset="0"/>
                  <a:cs typeface="Times New Roman" panose="02020603050405020304" pitchFamily="18" charset="0"/>
                </a:rPr>
                <a:t>EQ</a:t>
              </a:r>
            </a:p>
          </p:txBody>
        </p:sp>
        <p:sp>
          <p:nvSpPr>
            <p:cNvPr id="137" name="Rectangle 136">
              <a:extLst>
                <a:ext uri="{FF2B5EF4-FFF2-40B4-BE49-F238E27FC236}">
                  <a16:creationId xmlns:a16="http://schemas.microsoft.com/office/drawing/2014/main" id="{5A231799-4F80-7061-545B-1B31242612AE}"/>
                </a:ext>
              </a:extLst>
            </p:cNvPr>
            <p:cNvSpPr/>
            <p:nvPr/>
          </p:nvSpPr>
          <p:spPr>
            <a:xfrm>
              <a:off x="5036066" y="1720631"/>
              <a:ext cx="49260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solidFill>
                    <a:srgbClr val="43507A"/>
                  </a:solidFill>
                  <a:latin typeface="Times New Roman" panose="02020603050405020304" pitchFamily="18" charset="0"/>
                  <a:cs typeface="Times New Roman" panose="02020603050405020304" pitchFamily="18" charset="0"/>
                </a:rPr>
                <a:t>SW</a:t>
              </a:r>
            </a:p>
          </p:txBody>
        </p:sp>
      </p:grpSp>
      <p:grpSp>
        <p:nvGrpSpPr>
          <p:cNvPr id="28" name="Group 27">
            <a:extLst>
              <a:ext uri="{FF2B5EF4-FFF2-40B4-BE49-F238E27FC236}">
                <a16:creationId xmlns:a16="http://schemas.microsoft.com/office/drawing/2014/main" id="{7D0D2A55-53DA-A8A7-6CF5-C7087E40AE5A}"/>
              </a:ext>
            </a:extLst>
          </p:cNvPr>
          <p:cNvGrpSpPr/>
          <p:nvPr/>
        </p:nvGrpSpPr>
        <p:grpSpPr>
          <a:xfrm>
            <a:off x="274947" y="3760778"/>
            <a:ext cx="5699769" cy="2084919"/>
            <a:chOff x="274947" y="3760778"/>
            <a:chExt cx="5699769" cy="2084919"/>
          </a:xfrm>
        </p:grpSpPr>
        <p:sp>
          <p:nvSpPr>
            <p:cNvPr id="64" name="Rectangle 63">
              <a:extLst>
                <a:ext uri="{FF2B5EF4-FFF2-40B4-BE49-F238E27FC236}">
                  <a16:creationId xmlns:a16="http://schemas.microsoft.com/office/drawing/2014/main" id="{FBA5947B-C37E-29AC-0C06-8525EFF9687E}"/>
                </a:ext>
              </a:extLst>
            </p:cNvPr>
            <p:cNvSpPr/>
            <p:nvPr/>
          </p:nvSpPr>
          <p:spPr>
            <a:xfrm>
              <a:off x="274947" y="3760778"/>
              <a:ext cx="5699769"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D172B20A-55BE-95B8-DF82-8173DDE32BCD}"/>
                </a:ext>
              </a:extLst>
            </p:cNvPr>
            <p:cNvSpPr txBox="1"/>
            <p:nvPr/>
          </p:nvSpPr>
          <p:spPr>
            <a:xfrm>
              <a:off x="863011" y="3830185"/>
              <a:ext cx="4443657" cy="400110"/>
            </a:xfrm>
            <a:prstGeom prst="rect">
              <a:avLst/>
            </a:prstGeom>
            <a:noFill/>
          </p:spPr>
          <p:txBody>
            <a:bodyPr wrap="square">
              <a:spAutoFit/>
            </a:bodyPr>
            <a:lstStyle/>
            <a:p>
              <a:r>
                <a:rPr lang="en-US" sz="2000" dirty="0">
                  <a:solidFill>
                    <a:srgbClr val="43507A"/>
                  </a:solidFill>
                  <a:latin typeface="Times New Roman" panose="02020603050405020304" pitchFamily="18" charset="0"/>
                  <a:cs typeface="Times New Roman" panose="02020603050405020304" pitchFamily="18" charset="0"/>
                </a:rPr>
                <a:t>1D Convolutional Neural Network</a:t>
              </a:r>
            </a:p>
          </p:txBody>
        </p:sp>
        <p:pic>
          <p:nvPicPr>
            <p:cNvPr id="76" name="Picture 75" descr="A blue logo with squares&#10;&#10;Description automatically generated">
              <a:extLst>
                <a:ext uri="{FF2B5EF4-FFF2-40B4-BE49-F238E27FC236}">
                  <a16:creationId xmlns:a16="http://schemas.microsoft.com/office/drawing/2014/main" id="{7FCBD483-41F5-2F94-AF9B-C86F813F303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5992" y="3801640"/>
              <a:ext cx="457200" cy="457200"/>
            </a:xfrm>
            <a:prstGeom prst="rect">
              <a:avLst/>
            </a:prstGeom>
          </p:spPr>
        </p:pic>
        <p:grpSp>
          <p:nvGrpSpPr>
            <p:cNvPr id="141" name="Group 140">
              <a:extLst>
                <a:ext uri="{FF2B5EF4-FFF2-40B4-BE49-F238E27FC236}">
                  <a16:creationId xmlns:a16="http://schemas.microsoft.com/office/drawing/2014/main" id="{79D2A55D-471D-89E1-ECB8-C5F9CAC213EC}"/>
                </a:ext>
              </a:extLst>
            </p:cNvPr>
            <p:cNvGrpSpPr/>
            <p:nvPr/>
          </p:nvGrpSpPr>
          <p:grpSpPr>
            <a:xfrm>
              <a:off x="274948" y="4410179"/>
              <a:ext cx="5699768" cy="1435518"/>
              <a:chOff x="6081637" y="1688437"/>
              <a:chExt cx="5699768" cy="1435518"/>
            </a:xfrm>
          </p:grpSpPr>
          <p:sp>
            <p:nvSpPr>
              <p:cNvPr id="142" name="Rectangle: Rounded Corners 141">
                <a:extLst>
                  <a:ext uri="{FF2B5EF4-FFF2-40B4-BE49-F238E27FC236}">
                    <a16:creationId xmlns:a16="http://schemas.microsoft.com/office/drawing/2014/main" id="{44547538-9D66-AE81-F37C-CB9BF50F5756}"/>
                  </a:ext>
                </a:extLst>
              </p:cNvPr>
              <p:cNvSpPr/>
              <p:nvPr/>
            </p:nvSpPr>
            <p:spPr>
              <a:xfrm>
                <a:off x="6081637" y="1688437"/>
                <a:ext cx="5699768"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4BC424F0-59A2-C2EA-C90F-0E4903967618}"/>
                  </a:ext>
                </a:extLst>
              </p:cNvPr>
              <p:cNvSpPr txBox="1"/>
              <p:nvPr/>
            </p:nvSpPr>
            <p:spPr>
              <a:xfrm>
                <a:off x="6565943" y="1722606"/>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Model Selection</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144" name="TextBox 143">
                <a:extLst>
                  <a:ext uri="{FF2B5EF4-FFF2-40B4-BE49-F238E27FC236}">
                    <a16:creationId xmlns:a16="http://schemas.microsoft.com/office/drawing/2014/main" id="{125DE41B-C8CC-A9CD-76A7-5537729460C4}"/>
                  </a:ext>
                </a:extLst>
              </p:cNvPr>
              <p:cNvSpPr txBox="1"/>
              <p:nvPr/>
            </p:nvSpPr>
            <p:spPr>
              <a:xfrm>
                <a:off x="6108902" y="2121758"/>
                <a:ext cx="5672501" cy="100219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Long-Short-Term Memory Network (1D / Time-Consuming)</a:t>
                </a:r>
              </a:p>
              <a:p>
                <a:pPr marL="285750" indent="-285750">
                  <a:lnSpc>
                    <a:spcPct val="200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Convolutional Neural Network (CV-2D / </a:t>
                </a:r>
                <a:r>
                  <a:rPr lang="en-US" sz="1600" b="1" dirty="0">
                    <a:solidFill>
                      <a:srgbClr val="FF0000"/>
                    </a:solidFill>
                    <a:latin typeface="Times New Roman" panose="02020603050405020304" pitchFamily="18" charset="0"/>
                    <a:cs typeface="Times New Roman" panose="02020603050405020304" pitchFamily="18" charset="0"/>
                  </a:rPr>
                  <a:t>TS-1D</a:t>
                </a:r>
                <a:r>
                  <a:rPr lang="en-US" sz="1600" dirty="0">
                    <a:solidFill>
                      <a:srgbClr val="43507A"/>
                    </a:solidFill>
                    <a:latin typeface="Times New Roman" panose="02020603050405020304" pitchFamily="18" charset="0"/>
                    <a:cs typeface="Times New Roman" panose="02020603050405020304" pitchFamily="18" charset="0"/>
                  </a:rPr>
                  <a:t> )</a:t>
                </a:r>
              </a:p>
            </p:txBody>
          </p:sp>
          <p:pic>
            <p:nvPicPr>
              <p:cNvPr id="145" name="Picture 144" descr="A blue line with a black background&#10;&#10;Description automatically generated">
                <a:extLst>
                  <a:ext uri="{FF2B5EF4-FFF2-40B4-BE49-F238E27FC236}">
                    <a16:creationId xmlns:a16="http://schemas.microsoft.com/office/drawing/2014/main" id="{9DEA0984-12AE-BF16-EC5B-00CCC7642B5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236122" y="1767938"/>
                <a:ext cx="274472" cy="274320"/>
              </a:xfrm>
              <a:prstGeom prst="rect">
                <a:avLst/>
              </a:prstGeom>
            </p:spPr>
          </p:pic>
        </p:grpSp>
      </p:grpSp>
      <p:grpSp>
        <p:nvGrpSpPr>
          <p:cNvPr id="29" name="Group 28">
            <a:extLst>
              <a:ext uri="{FF2B5EF4-FFF2-40B4-BE49-F238E27FC236}">
                <a16:creationId xmlns:a16="http://schemas.microsoft.com/office/drawing/2014/main" id="{E5D66530-F5B0-32D6-360B-9F5FE38F9278}"/>
              </a:ext>
            </a:extLst>
          </p:cNvPr>
          <p:cNvGrpSpPr/>
          <p:nvPr/>
        </p:nvGrpSpPr>
        <p:grpSpPr>
          <a:xfrm>
            <a:off x="6217284" y="1011960"/>
            <a:ext cx="5672502" cy="2770046"/>
            <a:chOff x="6217284" y="1011960"/>
            <a:chExt cx="5672502" cy="2770046"/>
          </a:xfrm>
        </p:grpSpPr>
        <p:sp>
          <p:nvSpPr>
            <p:cNvPr id="147" name="Rectangle: Rounded Corners 146">
              <a:extLst>
                <a:ext uri="{FF2B5EF4-FFF2-40B4-BE49-F238E27FC236}">
                  <a16:creationId xmlns:a16="http://schemas.microsoft.com/office/drawing/2014/main" id="{58CEF8C7-427D-4A5C-8025-8E9AE5094B72}"/>
                </a:ext>
              </a:extLst>
            </p:cNvPr>
            <p:cNvSpPr/>
            <p:nvPr/>
          </p:nvSpPr>
          <p:spPr>
            <a:xfrm>
              <a:off x="6217285" y="1011960"/>
              <a:ext cx="5672501"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503F16AC-333B-0983-C5A9-DBFE5438FCE6}"/>
                </a:ext>
              </a:extLst>
            </p:cNvPr>
            <p:cNvSpPr txBox="1"/>
            <p:nvPr/>
          </p:nvSpPr>
          <p:spPr>
            <a:xfrm>
              <a:off x="6674325" y="1046129"/>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Feature Engineering</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149" name="TextBox 148">
              <a:extLst>
                <a:ext uri="{FF2B5EF4-FFF2-40B4-BE49-F238E27FC236}">
                  <a16:creationId xmlns:a16="http://schemas.microsoft.com/office/drawing/2014/main" id="{7A6BEFD5-9FB3-F62A-307E-60EB50242827}"/>
                </a:ext>
              </a:extLst>
            </p:cNvPr>
            <p:cNvSpPr txBox="1"/>
            <p:nvPr/>
          </p:nvSpPr>
          <p:spPr>
            <a:xfrm>
              <a:off x="6217284" y="1320716"/>
              <a:ext cx="5672501" cy="813684"/>
            </a:xfrm>
            <a:prstGeom prst="rect">
              <a:avLst/>
            </a:prstGeom>
            <a:noFill/>
          </p:spPr>
          <p:txBody>
            <a:bodyPr wrap="square">
              <a:spAutoFit/>
            </a:bodyPr>
            <a:lstStyle/>
            <a:p>
              <a:pPr marL="285750" indent="-285750">
                <a:lnSpc>
                  <a:spcPts val="3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Lightweight </a:t>
              </a:r>
            </a:p>
            <a:p>
              <a:pPr marL="285750" indent="-285750">
                <a:lnSpc>
                  <a:spcPts val="3000"/>
                </a:lnSpc>
                <a:buFont typeface="Arial" panose="020B0604020202020204" pitchFamily="34" charset="0"/>
                <a:buChar char="•"/>
              </a:pPr>
              <a:r>
                <a:rPr lang="en-US" sz="1600" dirty="0">
                  <a:solidFill>
                    <a:srgbClr val="43507A"/>
                  </a:solidFill>
                  <a:latin typeface="Times New Roman" panose="02020603050405020304" pitchFamily="18" charset="0"/>
                  <a:cs typeface="Times New Roman" panose="02020603050405020304" pitchFamily="18" charset="0"/>
                </a:rPr>
                <a:t>Knowledge Embedding</a:t>
              </a:r>
            </a:p>
          </p:txBody>
        </p:sp>
        <p:pic>
          <p:nvPicPr>
            <p:cNvPr id="157" name="Picture 156" descr="A blue line on a black background&#10;&#10;Description automatically generated">
              <a:extLst>
                <a:ext uri="{FF2B5EF4-FFF2-40B4-BE49-F238E27FC236}">
                  <a16:creationId xmlns:a16="http://schemas.microsoft.com/office/drawing/2014/main" id="{23CED250-C60B-4CAC-4C9A-72C74B239E5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47639" y="1091461"/>
              <a:ext cx="274320" cy="274320"/>
            </a:xfrm>
            <a:prstGeom prst="rect">
              <a:avLst/>
            </a:prstGeom>
          </p:spPr>
        </p:pic>
        <p:sp>
          <p:nvSpPr>
            <p:cNvPr id="3" name="TextBox 2">
              <a:extLst>
                <a:ext uri="{FF2B5EF4-FFF2-40B4-BE49-F238E27FC236}">
                  <a16:creationId xmlns:a16="http://schemas.microsoft.com/office/drawing/2014/main" id="{C78A8500-183C-E8E9-0441-BADC6D5FE141}"/>
                </a:ext>
              </a:extLst>
            </p:cNvPr>
            <p:cNvSpPr txBox="1"/>
            <p:nvPr/>
          </p:nvSpPr>
          <p:spPr>
            <a:xfrm>
              <a:off x="7600359" y="2083052"/>
              <a:ext cx="2906352" cy="338554"/>
            </a:xfrm>
            <a:prstGeom prst="rect">
              <a:avLst/>
            </a:prstGeom>
            <a:solidFill>
              <a:srgbClr val="DAE3F5"/>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Signal (6000 points)</a:t>
              </a:r>
              <a:endParaRPr lang="en-US" sz="1100" dirty="0">
                <a:solidFill>
                  <a:srgbClr val="43507A"/>
                </a:solidFill>
                <a:latin typeface="Times New Roman" panose="02020603050405020304" pitchFamily="18" charset="0"/>
                <a:cs typeface="Times New Roman" panose="02020603050405020304" pitchFamily="18" charset="0"/>
              </a:endParaRPr>
            </a:p>
          </p:txBody>
        </p:sp>
        <p:sp>
          <p:nvSpPr>
            <p:cNvPr id="11" name="Arrow: Down 10">
              <a:extLst>
                <a:ext uri="{FF2B5EF4-FFF2-40B4-BE49-F238E27FC236}">
                  <a16:creationId xmlns:a16="http://schemas.microsoft.com/office/drawing/2014/main" id="{25E12B01-25D5-701D-1EAA-1530E9C2BE37}"/>
                </a:ext>
              </a:extLst>
            </p:cNvPr>
            <p:cNvSpPr/>
            <p:nvPr/>
          </p:nvSpPr>
          <p:spPr>
            <a:xfrm>
              <a:off x="7699134" y="2493654"/>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TextBox 11">
              <a:extLst>
                <a:ext uri="{FF2B5EF4-FFF2-40B4-BE49-F238E27FC236}">
                  <a16:creationId xmlns:a16="http://schemas.microsoft.com/office/drawing/2014/main" id="{CA1E44B5-8B1D-0A90-3D44-D6F0AD45905B}"/>
                </a:ext>
              </a:extLst>
            </p:cNvPr>
            <p:cNvSpPr txBox="1"/>
            <p:nvPr/>
          </p:nvSpPr>
          <p:spPr>
            <a:xfrm>
              <a:off x="6218982" y="2760218"/>
              <a:ext cx="2493137" cy="338554"/>
            </a:xfrm>
            <a:prstGeom prst="rect">
              <a:avLst/>
            </a:prstGeom>
            <a:solidFill>
              <a:srgbClr val="DAE3F5"/>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Time Domain</a:t>
              </a:r>
              <a:endParaRPr lang="en-US" sz="1100" dirty="0">
                <a:solidFill>
                  <a:srgbClr val="43507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76E66C6-116D-8F80-CD83-B512436364E1}"/>
                </a:ext>
              </a:extLst>
            </p:cNvPr>
            <p:cNvSpPr txBox="1"/>
            <p:nvPr/>
          </p:nvSpPr>
          <p:spPr>
            <a:xfrm>
              <a:off x="9391673" y="2760218"/>
              <a:ext cx="2493137" cy="338554"/>
            </a:xfrm>
            <a:prstGeom prst="rect">
              <a:avLst/>
            </a:prstGeom>
            <a:solidFill>
              <a:srgbClr val="DAE3F5"/>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F</a:t>
              </a:r>
              <a:r>
                <a:rPr lang="en-US" altLang="zh-CN" sz="1600" dirty="0">
                  <a:solidFill>
                    <a:srgbClr val="43507A"/>
                  </a:solidFill>
                  <a:latin typeface="Times New Roman" panose="02020603050405020304" pitchFamily="18" charset="0"/>
                  <a:cs typeface="Times New Roman" panose="02020603050405020304" pitchFamily="18" charset="0"/>
                </a:rPr>
                <a:t>requency Domain</a:t>
              </a:r>
              <a:endParaRPr lang="en-US" sz="1100" dirty="0">
                <a:solidFill>
                  <a:srgbClr val="43507A"/>
                </a:solidFill>
                <a:latin typeface="Times New Roman" panose="02020603050405020304" pitchFamily="18" charset="0"/>
                <a:cs typeface="Times New Roman" panose="02020603050405020304" pitchFamily="18" charset="0"/>
              </a:endParaRPr>
            </a:p>
          </p:txBody>
        </p:sp>
        <p:sp>
          <p:nvSpPr>
            <p:cNvPr id="14" name="Arrow: Down 13">
              <a:extLst>
                <a:ext uri="{FF2B5EF4-FFF2-40B4-BE49-F238E27FC236}">
                  <a16:creationId xmlns:a16="http://schemas.microsoft.com/office/drawing/2014/main" id="{339F1242-FB23-4E06-3E77-C1093D3CEDA1}"/>
                </a:ext>
              </a:extLst>
            </p:cNvPr>
            <p:cNvSpPr/>
            <p:nvPr/>
          </p:nvSpPr>
          <p:spPr>
            <a:xfrm>
              <a:off x="10051313" y="2482478"/>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9" name="Picture 18" descr="A blue circle with a black cross&#10;&#10;Description automatically generated">
              <a:extLst>
                <a:ext uri="{FF2B5EF4-FFF2-40B4-BE49-F238E27FC236}">
                  <a16:creationId xmlns:a16="http://schemas.microsoft.com/office/drawing/2014/main" id="{5E9B2FD9-1BF0-0E86-BE74-DD7ECF71B3B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05777" y="2792335"/>
              <a:ext cx="274320" cy="274320"/>
            </a:xfrm>
            <a:prstGeom prst="rect">
              <a:avLst/>
            </a:prstGeom>
          </p:spPr>
        </p:pic>
        <p:sp>
          <p:nvSpPr>
            <p:cNvPr id="20" name="TextBox 19">
              <a:extLst>
                <a:ext uri="{FF2B5EF4-FFF2-40B4-BE49-F238E27FC236}">
                  <a16:creationId xmlns:a16="http://schemas.microsoft.com/office/drawing/2014/main" id="{B027BE0B-4FEC-9D48-F133-A73AD0C68176}"/>
                </a:ext>
              </a:extLst>
            </p:cNvPr>
            <p:cNvSpPr txBox="1"/>
            <p:nvPr/>
          </p:nvSpPr>
          <p:spPr>
            <a:xfrm>
              <a:off x="7600358" y="3443452"/>
              <a:ext cx="2906352" cy="338554"/>
            </a:xfrm>
            <a:prstGeom prst="rect">
              <a:avLst/>
            </a:prstGeom>
            <a:solidFill>
              <a:srgbClr val="DAE3F5"/>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Down Sampling (128 points)</a:t>
              </a:r>
              <a:endParaRPr lang="en-US" sz="1100" dirty="0">
                <a:solidFill>
                  <a:srgbClr val="43507A"/>
                </a:solidFill>
                <a:latin typeface="Times New Roman" panose="02020603050405020304" pitchFamily="18" charset="0"/>
                <a:cs typeface="Times New Roman" panose="02020603050405020304" pitchFamily="18" charset="0"/>
              </a:endParaRPr>
            </a:p>
          </p:txBody>
        </p:sp>
        <p:sp>
          <p:nvSpPr>
            <p:cNvPr id="21" name="Arrow: Down 20">
              <a:extLst>
                <a:ext uri="{FF2B5EF4-FFF2-40B4-BE49-F238E27FC236}">
                  <a16:creationId xmlns:a16="http://schemas.microsoft.com/office/drawing/2014/main" id="{A1B8E3D2-D8C4-F69D-5869-AB3109EC867B}"/>
                </a:ext>
              </a:extLst>
            </p:cNvPr>
            <p:cNvSpPr/>
            <p:nvPr/>
          </p:nvSpPr>
          <p:spPr>
            <a:xfrm>
              <a:off x="8934652" y="3167611"/>
              <a:ext cx="216569" cy="203172"/>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31" name="Group 30">
            <a:extLst>
              <a:ext uri="{FF2B5EF4-FFF2-40B4-BE49-F238E27FC236}">
                <a16:creationId xmlns:a16="http://schemas.microsoft.com/office/drawing/2014/main" id="{CAE28EB3-7902-8CB9-90B8-295F24658DD9}"/>
              </a:ext>
            </a:extLst>
          </p:cNvPr>
          <p:cNvGrpSpPr/>
          <p:nvPr/>
        </p:nvGrpSpPr>
        <p:grpSpPr>
          <a:xfrm>
            <a:off x="5687404" y="3877807"/>
            <a:ext cx="6684335" cy="2754073"/>
            <a:chOff x="5687404" y="3877807"/>
            <a:chExt cx="6684335" cy="2754073"/>
          </a:xfrm>
        </p:grpSpPr>
        <p:sp>
          <p:nvSpPr>
            <p:cNvPr id="24" name="Rectangle: Rounded Corners 23">
              <a:extLst>
                <a:ext uri="{FF2B5EF4-FFF2-40B4-BE49-F238E27FC236}">
                  <a16:creationId xmlns:a16="http://schemas.microsoft.com/office/drawing/2014/main" id="{F87ACA5E-4245-4E24-F202-2CB61399120B}"/>
                </a:ext>
              </a:extLst>
            </p:cNvPr>
            <p:cNvSpPr/>
            <p:nvPr/>
          </p:nvSpPr>
          <p:spPr>
            <a:xfrm>
              <a:off x="6212309" y="3877807"/>
              <a:ext cx="5672501"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1A45EC44-967F-FBE7-9945-3CAFC8CE13DB}"/>
                </a:ext>
              </a:extLst>
            </p:cNvPr>
            <p:cNvSpPr txBox="1"/>
            <p:nvPr/>
          </p:nvSpPr>
          <p:spPr>
            <a:xfrm>
              <a:off x="6669349" y="3911976"/>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Lightweight 1D CNN Classifier</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27" name="Picture 26" descr="A blue logo with squares&#10;&#10;Description automatically generated">
              <a:extLst>
                <a:ext uri="{FF2B5EF4-FFF2-40B4-BE49-F238E27FC236}">
                  <a16:creationId xmlns:a16="http://schemas.microsoft.com/office/drawing/2014/main" id="{FA102495-3459-59A9-30AC-7604D231165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47639" y="3953694"/>
              <a:ext cx="274320" cy="274320"/>
            </a:xfrm>
            <a:prstGeom prst="rect">
              <a:avLst/>
            </a:prstGeom>
          </p:spPr>
        </p:pic>
        <p:sp>
          <p:nvSpPr>
            <p:cNvPr id="38" name="Cube 37">
              <a:extLst>
                <a:ext uri="{FF2B5EF4-FFF2-40B4-BE49-F238E27FC236}">
                  <a16:creationId xmlns:a16="http://schemas.microsoft.com/office/drawing/2014/main" id="{EE3F3103-D41A-5839-B562-50A0CA7CA05F}"/>
                </a:ext>
              </a:extLst>
            </p:cNvPr>
            <p:cNvSpPr/>
            <p:nvPr/>
          </p:nvSpPr>
          <p:spPr>
            <a:xfrm>
              <a:off x="7972472" y="4375418"/>
              <a:ext cx="378499" cy="1548310"/>
            </a:xfrm>
            <a:prstGeom prst="cube">
              <a:avLst>
                <a:gd name="adj" fmla="val 646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09F6398A-1E81-F104-0BCF-5CFC5CCF26B9}"/>
                </a:ext>
              </a:extLst>
            </p:cNvPr>
            <p:cNvSpPr/>
            <p:nvPr/>
          </p:nvSpPr>
          <p:spPr>
            <a:xfrm>
              <a:off x="9289348" y="4957328"/>
              <a:ext cx="378499" cy="384491"/>
            </a:xfrm>
            <a:prstGeom prst="cube">
              <a:avLst>
                <a:gd name="adj" fmla="val 64636"/>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ube 41">
              <a:extLst>
                <a:ext uri="{FF2B5EF4-FFF2-40B4-BE49-F238E27FC236}">
                  <a16:creationId xmlns:a16="http://schemas.microsoft.com/office/drawing/2014/main" id="{4AB0B93C-7C72-2F00-69D6-896749409925}"/>
                </a:ext>
              </a:extLst>
            </p:cNvPr>
            <p:cNvSpPr/>
            <p:nvPr/>
          </p:nvSpPr>
          <p:spPr>
            <a:xfrm>
              <a:off x="10473637" y="4957328"/>
              <a:ext cx="378499" cy="384491"/>
            </a:xfrm>
            <a:prstGeom prst="cube">
              <a:avLst>
                <a:gd name="adj" fmla="val 6463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ube 36">
              <a:extLst>
                <a:ext uri="{FF2B5EF4-FFF2-40B4-BE49-F238E27FC236}">
                  <a16:creationId xmlns:a16="http://schemas.microsoft.com/office/drawing/2014/main" id="{68167CFD-8348-BDA6-4B2F-B73FAE7ED053}"/>
                </a:ext>
              </a:extLst>
            </p:cNvPr>
            <p:cNvSpPr/>
            <p:nvPr/>
          </p:nvSpPr>
          <p:spPr>
            <a:xfrm>
              <a:off x="11657926" y="5054311"/>
              <a:ext cx="210640" cy="190524"/>
            </a:xfrm>
            <a:prstGeom prst="cube">
              <a:avLst>
                <a:gd name="adj" fmla="val 34123"/>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3E7B6D44-8D55-2E6E-AA6F-E8256A683BED}"/>
                </a:ext>
              </a:extLst>
            </p:cNvPr>
            <p:cNvSpPr txBox="1"/>
            <p:nvPr/>
          </p:nvSpPr>
          <p:spPr>
            <a:xfrm>
              <a:off x="7253782" y="5893216"/>
              <a:ext cx="1794777" cy="738664"/>
            </a:xfrm>
            <a:prstGeom prst="rect">
              <a:avLst/>
            </a:prstGeom>
            <a:noFill/>
          </p:spPr>
          <p:txBody>
            <a:bodyPr wrap="square">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C</a:t>
              </a:r>
              <a:r>
                <a:rPr lang="en-US" altLang="zh-CN" sz="1400" dirty="0">
                  <a:solidFill>
                    <a:srgbClr val="43507A"/>
                  </a:solidFill>
                  <a:latin typeface="Times New Roman" panose="02020603050405020304" pitchFamily="18" charset="0"/>
                  <a:cs typeface="Times New Roman" panose="02020603050405020304" pitchFamily="18" charset="0"/>
                </a:rPr>
                <a:t>onv + BN + </a:t>
              </a:r>
              <a:r>
                <a:rPr lang="en-US" altLang="zh-CN" sz="1400" dirty="0" err="1">
                  <a:solidFill>
                    <a:srgbClr val="43507A"/>
                  </a:solidFill>
                  <a:latin typeface="Times New Roman" panose="02020603050405020304" pitchFamily="18" charset="0"/>
                  <a:cs typeface="Times New Roman" panose="02020603050405020304" pitchFamily="18" charset="0"/>
                </a:rPr>
                <a:t>ReLu</a:t>
              </a:r>
              <a:endParaRPr lang="en-US" sz="1400" dirty="0">
                <a:solidFill>
                  <a:srgbClr val="43507A"/>
                </a:solidFill>
                <a:latin typeface="Times New Roman" panose="02020603050405020304" pitchFamily="18" charset="0"/>
                <a:cs typeface="Times New Roman" panose="02020603050405020304" pitchFamily="18" charset="0"/>
              </a:endParaRPr>
            </a:p>
            <a:p>
              <a:pPr algn="ctr"/>
              <a:r>
                <a:rPr lang="en-US" sz="1400" dirty="0">
                  <a:solidFill>
                    <a:srgbClr val="43507A"/>
                  </a:solidFill>
                  <a:latin typeface="Times New Roman" panose="02020603050405020304" pitchFamily="18" charset="0"/>
                  <a:cs typeface="Times New Roman" panose="02020603050405020304" pitchFamily="18" charset="0"/>
                </a:rPr>
                <a:t>1x128x4</a:t>
              </a:r>
            </a:p>
            <a:p>
              <a:pPr algn="ct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7E83BA4F-0506-4852-A4E5-01E05F586916}"/>
                </a:ext>
              </a:extLst>
            </p:cNvPr>
            <p:cNvSpPr txBox="1"/>
            <p:nvPr/>
          </p:nvSpPr>
          <p:spPr>
            <a:xfrm>
              <a:off x="8878725" y="5893216"/>
              <a:ext cx="1228591" cy="738664"/>
            </a:xfrm>
            <a:prstGeom prst="rect">
              <a:avLst/>
            </a:prstGeom>
            <a:noFill/>
          </p:spPr>
          <p:txBody>
            <a:bodyPr wrap="square">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Avg Pooling</a:t>
              </a:r>
            </a:p>
            <a:p>
              <a:pPr algn="ctr"/>
              <a:r>
                <a:rPr lang="en-US" sz="1400" dirty="0">
                  <a:solidFill>
                    <a:srgbClr val="43507A"/>
                  </a:solidFill>
                  <a:latin typeface="Times New Roman" panose="02020603050405020304" pitchFamily="18" charset="0"/>
                  <a:cs typeface="Times New Roman" panose="02020603050405020304" pitchFamily="18" charset="0"/>
                </a:rPr>
                <a:t>1x1x4</a:t>
              </a:r>
            </a:p>
            <a:p>
              <a:pPr algn="ct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2A5B6B1D-6CB4-6D8D-377C-5269FADD17A7}"/>
                </a:ext>
              </a:extLst>
            </p:cNvPr>
            <p:cNvSpPr txBox="1"/>
            <p:nvPr/>
          </p:nvSpPr>
          <p:spPr>
            <a:xfrm>
              <a:off x="10037091" y="5893216"/>
              <a:ext cx="1228591" cy="738664"/>
            </a:xfrm>
            <a:prstGeom prst="rect">
              <a:avLst/>
            </a:prstGeom>
            <a:noFill/>
          </p:spPr>
          <p:txBody>
            <a:bodyPr wrap="square">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FC</a:t>
              </a:r>
            </a:p>
            <a:p>
              <a:pPr algn="ctr"/>
              <a:r>
                <a:rPr lang="en-US" sz="1400" dirty="0">
                  <a:solidFill>
                    <a:srgbClr val="43507A"/>
                  </a:solidFill>
                  <a:latin typeface="Times New Roman" panose="02020603050405020304" pitchFamily="18" charset="0"/>
                  <a:cs typeface="Times New Roman" panose="02020603050405020304" pitchFamily="18" charset="0"/>
                </a:rPr>
                <a:t>1x1x4</a:t>
              </a:r>
            </a:p>
            <a:p>
              <a:pPr algn="ct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FDBE1C8D-3814-5B03-C9E0-F08498F14A4A}"/>
                </a:ext>
              </a:extLst>
            </p:cNvPr>
            <p:cNvSpPr txBox="1"/>
            <p:nvPr/>
          </p:nvSpPr>
          <p:spPr>
            <a:xfrm>
              <a:off x="11143148" y="5893216"/>
              <a:ext cx="1228591" cy="738664"/>
            </a:xfrm>
            <a:prstGeom prst="rect">
              <a:avLst/>
            </a:prstGeom>
            <a:noFill/>
          </p:spPr>
          <p:txBody>
            <a:bodyPr wrap="square">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Label</a:t>
              </a:r>
            </a:p>
            <a:p>
              <a:pPr algn="ctr"/>
              <a:r>
                <a:rPr lang="en-US" sz="1400" dirty="0">
                  <a:solidFill>
                    <a:srgbClr val="43507A"/>
                  </a:solidFill>
                  <a:latin typeface="Times New Roman" panose="02020603050405020304" pitchFamily="18" charset="0"/>
                  <a:cs typeface="Times New Roman" panose="02020603050405020304" pitchFamily="18" charset="0"/>
                </a:rPr>
                <a:t>1x1x1</a:t>
              </a:r>
            </a:p>
            <a:p>
              <a:pPr algn="ctr"/>
              <a:endParaRPr lang="en-US" sz="1400" dirty="0">
                <a:solidFill>
                  <a:srgbClr val="43507A"/>
                </a:solidFill>
                <a:latin typeface="Times New Roman" panose="02020603050405020304" pitchFamily="18" charset="0"/>
                <a:cs typeface="Times New Roman" panose="02020603050405020304" pitchFamily="18" charset="0"/>
              </a:endParaRPr>
            </a:p>
          </p:txBody>
        </p:sp>
        <p:grpSp>
          <p:nvGrpSpPr>
            <p:cNvPr id="54" name="Group 53">
              <a:extLst>
                <a:ext uri="{FF2B5EF4-FFF2-40B4-BE49-F238E27FC236}">
                  <a16:creationId xmlns:a16="http://schemas.microsoft.com/office/drawing/2014/main" id="{78588767-E116-BDD9-8DE1-C331CC0FEF00}"/>
                </a:ext>
              </a:extLst>
            </p:cNvPr>
            <p:cNvGrpSpPr/>
            <p:nvPr/>
          </p:nvGrpSpPr>
          <p:grpSpPr>
            <a:xfrm>
              <a:off x="5687404" y="4464183"/>
              <a:ext cx="1832941" cy="2167697"/>
              <a:chOff x="5519377" y="4464183"/>
              <a:chExt cx="1832941" cy="2167697"/>
            </a:xfrm>
          </p:grpSpPr>
          <p:sp>
            <p:nvSpPr>
              <p:cNvPr id="34" name="Cube 33">
                <a:extLst>
                  <a:ext uri="{FF2B5EF4-FFF2-40B4-BE49-F238E27FC236}">
                    <a16:creationId xmlns:a16="http://schemas.microsoft.com/office/drawing/2014/main" id="{7D63B49B-D196-169A-A92F-666C4532ADF1}"/>
                  </a:ext>
                </a:extLst>
              </p:cNvPr>
              <p:cNvSpPr/>
              <p:nvPr/>
            </p:nvSpPr>
            <p:spPr>
              <a:xfrm>
                <a:off x="6684317" y="4803808"/>
                <a:ext cx="182707" cy="300030"/>
              </a:xfrm>
              <a:prstGeom prst="cube">
                <a:avLst>
                  <a:gd name="adj" fmla="val 34123"/>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11576494-3679-81C6-ED9B-630E57606550}"/>
                  </a:ext>
                </a:extLst>
              </p:cNvPr>
              <p:cNvSpPr/>
              <p:nvPr/>
            </p:nvSpPr>
            <p:spPr>
              <a:xfrm>
                <a:off x="6592964" y="4907365"/>
                <a:ext cx="182707" cy="300030"/>
              </a:xfrm>
              <a:prstGeom prst="cube">
                <a:avLst>
                  <a:gd name="adj" fmla="val 34123"/>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a:extLst>
                  <a:ext uri="{FF2B5EF4-FFF2-40B4-BE49-F238E27FC236}">
                    <a16:creationId xmlns:a16="http://schemas.microsoft.com/office/drawing/2014/main" id="{C495E11B-F582-A5E4-1A65-26C1C32FE484}"/>
                  </a:ext>
                </a:extLst>
              </p:cNvPr>
              <p:cNvSpPr/>
              <p:nvPr/>
            </p:nvSpPr>
            <p:spPr>
              <a:xfrm>
                <a:off x="6501610" y="5010922"/>
                <a:ext cx="182707" cy="300030"/>
              </a:xfrm>
              <a:prstGeom prst="cube">
                <a:avLst>
                  <a:gd name="adj" fmla="val 34123"/>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8310A6F-AA39-0FB4-3388-5BCFDD8AAADA}"/>
                  </a:ext>
                </a:extLst>
              </p:cNvPr>
              <p:cNvSpPr txBox="1"/>
              <p:nvPr/>
            </p:nvSpPr>
            <p:spPr>
              <a:xfrm>
                <a:off x="5519377" y="5893216"/>
                <a:ext cx="1832941" cy="738664"/>
              </a:xfrm>
              <a:prstGeom prst="rect">
                <a:avLst/>
              </a:prstGeom>
              <a:noFill/>
            </p:spPr>
            <p:txBody>
              <a:bodyPr wrap="square">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   Signal  +  Filters</a:t>
                </a:r>
              </a:p>
              <a:p>
                <a:pPr algn="ctr"/>
                <a:r>
                  <a:rPr lang="en-US" sz="1400" dirty="0">
                    <a:solidFill>
                      <a:srgbClr val="43507A"/>
                    </a:solidFill>
                    <a:latin typeface="Times New Roman" panose="02020603050405020304" pitchFamily="18" charset="0"/>
                    <a:cs typeface="Times New Roman" panose="02020603050405020304" pitchFamily="18" charset="0"/>
                  </a:rPr>
                  <a:t>1x128x1  |   1x3x4</a:t>
                </a:r>
              </a:p>
              <a:p>
                <a:pPr algn="ct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44" name="Cube 43">
                <a:extLst>
                  <a:ext uri="{FF2B5EF4-FFF2-40B4-BE49-F238E27FC236}">
                    <a16:creationId xmlns:a16="http://schemas.microsoft.com/office/drawing/2014/main" id="{116C5C84-A723-3BFC-EF8F-34B911A1FD08}"/>
                  </a:ext>
                </a:extLst>
              </p:cNvPr>
              <p:cNvSpPr/>
              <p:nvPr/>
            </p:nvSpPr>
            <p:spPr>
              <a:xfrm>
                <a:off x="6410256" y="5114479"/>
                <a:ext cx="182707" cy="300030"/>
              </a:xfrm>
              <a:prstGeom prst="cube">
                <a:avLst>
                  <a:gd name="adj" fmla="val 34123"/>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951CD340-FC71-6BE6-0735-49993D602998}"/>
                  </a:ext>
                </a:extLst>
              </p:cNvPr>
              <p:cNvSpPr/>
              <p:nvPr/>
            </p:nvSpPr>
            <p:spPr>
              <a:xfrm>
                <a:off x="6410255" y="4464183"/>
                <a:ext cx="182707" cy="1369331"/>
              </a:xfrm>
              <a:prstGeom prst="cube">
                <a:avLst>
                  <a:gd name="adj" fmla="val 34123"/>
                </a:avLst>
              </a:prstGeom>
              <a:solidFill>
                <a:schemeClr val="accent4">
                  <a:lumMod val="60000"/>
                  <a:lumOff val="40000"/>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extBox 54">
            <a:extLst>
              <a:ext uri="{FF2B5EF4-FFF2-40B4-BE49-F238E27FC236}">
                <a16:creationId xmlns:a16="http://schemas.microsoft.com/office/drawing/2014/main" id="{69485FCA-4A9B-9C79-8BF7-49591B8246AE}"/>
              </a:ext>
            </a:extLst>
          </p:cNvPr>
          <p:cNvSpPr txBox="1"/>
          <p:nvPr/>
        </p:nvSpPr>
        <p:spPr>
          <a:xfrm>
            <a:off x="7017258" y="4353731"/>
            <a:ext cx="846066" cy="338554"/>
          </a:xfrm>
          <a:prstGeom prst="rect">
            <a:avLst/>
          </a:prstGeom>
          <a:solidFill>
            <a:schemeClr val="accent4">
              <a:lumMod val="20000"/>
              <a:lumOff val="80000"/>
            </a:schemeClr>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4x3+4</a:t>
            </a:r>
            <a:endParaRPr lang="en-US" sz="1100" dirty="0">
              <a:solidFill>
                <a:srgbClr val="43507A"/>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258F89C4-4D12-A544-6276-790AE74FDAFF}"/>
              </a:ext>
            </a:extLst>
          </p:cNvPr>
          <p:cNvSpPr txBox="1"/>
          <p:nvPr/>
        </p:nvSpPr>
        <p:spPr>
          <a:xfrm>
            <a:off x="9684283" y="4356278"/>
            <a:ext cx="846066" cy="338554"/>
          </a:xfrm>
          <a:prstGeom prst="rect">
            <a:avLst/>
          </a:prstGeom>
          <a:solidFill>
            <a:schemeClr val="accent4">
              <a:lumMod val="20000"/>
              <a:lumOff val="80000"/>
            </a:schemeClr>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4x4+4</a:t>
            </a:r>
            <a:endParaRPr lang="en-US" sz="1100" dirty="0">
              <a:solidFill>
                <a:srgbClr val="43507A"/>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ECAAD2B8-09CF-460A-DD7F-D822E8288825}"/>
              </a:ext>
            </a:extLst>
          </p:cNvPr>
          <p:cNvSpPr txBox="1"/>
          <p:nvPr/>
        </p:nvSpPr>
        <p:spPr>
          <a:xfrm>
            <a:off x="8442326" y="4356278"/>
            <a:ext cx="846066" cy="338554"/>
          </a:xfrm>
          <a:prstGeom prst="rect">
            <a:avLst/>
          </a:prstGeom>
          <a:solidFill>
            <a:schemeClr val="accent4">
              <a:lumMod val="20000"/>
              <a:lumOff val="80000"/>
            </a:schemeClr>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4x2</a:t>
            </a:r>
            <a:endParaRPr lang="en-US" sz="1100" dirty="0">
              <a:solidFill>
                <a:srgbClr val="43507A"/>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67CBC8E5-3347-0233-2685-97767FE73413}"/>
              </a:ext>
            </a:extLst>
          </p:cNvPr>
          <p:cNvSpPr txBox="1"/>
          <p:nvPr/>
        </p:nvSpPr>
        <p:spPr>
          <a:xfrm>
            <a:off x="8442326" y="4775636"/>
            <a:ext cx="846066" cy="338554"/>
          </a:xfrm>
          <a:prstGeom prst="rect">
            <a:avLst/>
          </a:prstGeom>
          <a:solidFill>
            <a:schemeClr val="bg2">
              <a:lumMod val="90000"/>
            </a:schemeClr>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4x2</a:t>
            </a:r>
            <a:endParaRPr lang="en-US" sz="1100" dirty="0">
              <a:solidFill>
                <a:srgbClr val="43507A"/>
              </a:solidFill>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275986D0-1E1D-AAD7-B75C-D01F5CC55B03}"/>
              </a:ext>
            </a:extLst>
          </p:cNvPr>
          <p:cNvSpPr txBox="1"/>
          <p:nvPr/>
        </p:nvSpPr>
        <p:spPr>
          <a:xfrm>
            <a:off x="10740405" y="3921577"/>
            <a:ext cx="525277" cy="338554"/>
          </a:xfrm>
          <a:prstGeom prst="rect">
            <a:avLst/>
          </a:prstGeom>
          <a:solidFill>
            <a:schemeClr val="accent4">
              <a:lumMod val="20000"/>
              <a:lumOff val="80000"/>
            </a:schemeClr>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44</a:t>
            </a:r>
            <a:endParaRPr lang="en-US" sz="1100" dirty="0">
              <a:solidFill>
                <a:srgbClr val="43507A"/>
              </a:solidFill>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7C2DF92B-7DCB-C935-AD1A-01D1DAC05A65}"/>
              </a:ext>
            </a:extLst>
          </p:cNvPr>
          <p:cNvSpPr txBox="1"/>
          <p:nvPr/>
        </p:nvSpPr>
        <p:spPr>
          <a:xfrm>
            <a:off x="11328989" y="3921577"/>
            <a:ext cx="525277" cy="338554"/>
          </a:xfrm>
          <a:prstGeom prst="rect">
            <a:avLst/>
          </a:prstGeom>
          <a:solidFill>
            <a:schemeClr val="bg2">
              <a:lumMod val="90000"/>
            </a:schemeClr>
          </a:solidFill>
          <a:ln>
            <a:noFill/>
          </a:ln>
        </p:spPr>
        <p:txBody>
          <a:bodyPr wrap="square" rtlCol="0">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8</a:t>
            </a:r>
            <a:endParaRPr lang="en-US" sz="1100" dirty="0">
              <a:solidFill>
                <a:srgbClr val="43507A"/>
              </a:solidFill>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EB4149E1-75F0-F0CA-DD3C-02C5CC3BFA81}"/>
              </a:ext>
            </a:extLst>
          </p:cNvPr>
          <p:cNvGrpSpPr/>
          <p:nvPr/>
        </p:nvGrpSpPr>
        <p:grpSpPr>
          <a:xfrm>
            <a:off x="6211105" y="1479851"/>
            <a:ext cx="5663662" cy="4917246"/>
            <a:chOff x="6218793" y="1479851"/>
            <a:chExt cx="5670993" cy="4917246"/>
          </a:xfrm>
        </p:grpSpPr>
        <p:sp>
          <p:nvSpPr>
            <p:cNvPr id="22" name="Rectangle 21">
              <a:extLst>
                <a:ext uri="{FF2B5EF4-FFF2-40B4-BE49-F238E27FC236}">
                  <a16:creationId xmlns:a16="http://schemas.microsoft.com/office/drawing/2014/main" id="{21FAA8E6-7540-0A12-043B-62E4015E8455}"/>
                </a:ext>
              </a:extLst>
            </p:cNvPr>
            <p:cNvSpPr/>
            <p:nvPr/>
          </p:nvSpPr>
          <p:spPr>
            <a:xfrm>
              <a:off x="6218793" y="1479851"/>
              <a:ext cx="5670993" cy="49172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screenshot of a computer screen&#10;&#10;Description automatically generated">
              <a:extLst>
                <a:ext uri="{FF2B5EF4-FFF2-40B4-BE49-F238E27FC236}">
                  <a16:creationId xmlns:a16="http://schemas.microsoft.com/office/drawing/2014/main" id="{CBE79769-CAA4-5E87-5E0A-F2929577F4B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48006" y="1479851"/>
              <a:ext cx="4083421" cy="4915147"/>
            </a:xfrm>
            <a:prstGeom prst="rect">
              <a:avLst/>
            </a:prstGeom>
            <a:solidFill>
              <a:schemeClr val="bg1"/>
            </a:solidFill>
          </p:spPr>
        </p:pic>
      </p:grpSp>
    </p:spTree>
    <p:extLst>
      <p:ext uri="{BB962C8B-B14F-4D97-AF65-F5344CB8AC3E}">
        <p14:creationId xmlns:p14="http://schemas.microsoft.com/office/powerpoint/2010/main" val="234462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08D65-5793-C751-AD7F-C85569674B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913BED-EFE2-5C28-964A-0D47BABF2D32}"/>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3D9628D8-C941-84BD-34AF-588FE765511A}"/>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C89AD8F1-C7A0-616B-6998-4734DB2ACDAF}"/>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03835687-D86C-DCBE-9CC1-2793C2DC54E7}"/>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0C72334C-F637-3206-7D3E-7AB189889B23}"/>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3818C4D5-5FE4-C42F-7680-699D717FF450}"/>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33</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829CBBFF-ED07-F62E-8169-9F97CBFBA30F}"/>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5A7C50E2-1A5C-1B6D-7FE4-D00438F49AE3}"/>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F09DCA2F-6456-D43E-3646-942B4641615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CC7EA09D-5D63-7E92-3B5C-6895070CF089}"/>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03 F</a:t>
            </a:r>
            <a:r>
              <a:rPr lang="en-US" altLang="zh-CN" sz="1200" b="1" dirty="0">
                <a:solidFill>
                  <a:srgbClr val="FFD700"/>
                </a:solidFill>
                <a:latin typeface="Times New Roman" panose="02020603050405020304" pitchFamily="18" charset="0"/>
                <a:cs typeface="Times New Roman" panose="02020603050405020304" pitchFamily="18" charset="0"/>
              </a:rPr>
              <a:t>ederated Learning for </a:t>
            </a:r>
            <a:r>
              <a:rPr lang="en-US" sz="1200" b="1" dirty="0">
                <a:solidFill>
                  <a:srgbClr val="FFD700"/>
                </a:solidFill>
                <a:latin typeface="Times New Roman" panose="02020603050405020304" pitchFamily="18" charset="0"/>
                <a:cs typeface="Times New Roman" panose="02020603050405020304" pitchFamily="18" charset="0"/>
              </a:rPr>
              <a:t>Event Classification </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Event Classification &amp; 1D CNN Network </a:t>
            </a:r>
          </a:p>
        </p:txBody>
      </p:sp>
      <p:pic>
        <p:nvPicPr>
          <p:cNvPr id="2" name="Picture 1" descr="A black and white logo&#10;&#10;Description automatically generated">
            <a:extLst>
              <a:ext uri="{FF2B5EF4-FFF2-40B4-BE49-F238E27FC236}">
                <a16:creationId xmlns:a16="http://schemas.microsoft.com/office/drawing/2014/main" id="{AB5F976A-F1A0-0355-2C80-6D35D2A0DE3D}"/>
              </a:ext>
            </a:extLst>
          </p:cNvPr>
          <p:cNvPicPr>
            <a:picLocks noChangeAspect="1"/>
          </p:cNvPicPr>
          <p:nvPr/>
        </p:nvPicPr>
        <p:blipFill>
          <a:blip r:embed="rId3"/>
          <a:stretch>
            <a:fillRect/>
          </a:stretch>
        </p:blipFill>
        <p:spPr>
          <a:xfrm>
            <a:off x="11132407" y="22881"/>
            <a:ext cx="810082" cy="318069"/>
          </a:xfrm>
          <a:prstGeom prst="rect">
            <a:avLst/>
          </a:prstGeom>
        </p:spPr>
      </p:pic>
      <p:sp>
        <p:nvSpPr>
          <p:cNvPr id="68" name="TextBox 67">
            <a:extLst>
              <a:ext uri="{FF2B5EF4-FFF2-40B4-BE49-F238E27FC236}">
                <a16:creationId xmlns:a16="http://schemas.microsoft.com/office/drawing/2014/main" id="{BCEDDF99-1F0A-8B2D-3C51-4F7945CC83D4}"/>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69" name="TextBox 68">
            <a:extLst>
              <a:ext uri="{FF2B5EF4-FFF2-40B4-BE49-F238E27FC236}">
                <a16:creationId xmlns:a16="http://schemas.microsoft.com/office/drawing/2014/main" id="{F07EFB49-8E5A-4D96-99F7-9B35003F9E48}"/>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0" name="Rectangle 9">
            <a:extLst>
              <a:ext uri="{FF2B5EF4-FFF2-40B4-BE49-F238E27FC236}">
                <a16:creationId xmlns:a16="http://schemas.microsoft.com/office/drawing/2014/main" id="{CE938102-4708-A52E-DA42-C82B3872AA47}"/>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8AAF708D-6E0D-26DF-EE5B-2100EACDF21C}"/>
              </a:ext>
            </a:extLst>
          </p:cNvPr>
          <p:cNvSpPr txBox="1"/>
          <p:nvPr/>
        </p:nvSpPr>
        <p:spPr>
          <a:xfrm>
            <a:off x="302213" y="499360"/>
            <a:ext cx="530163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3-2 Event Classification &amp; 1D CNN Network </a:t>
            </a:r>
          </a:p>
        </p:txBody>
      </p:sp>
      <p:sp>
        <p:nvSpPr>
          <p:cNvPr id="62" name="Rectangle 61">
            <a:extLst>
              <a:ext uri="{FF2B5EF4-FFF2-40B4-BE49-F238E27FC236}">
                <a16:creationId xmlns:a16="http://schemas.microsoft.com/office/drawing/2014/main" id="{C491C7A3-4430-E9FE-F83D-41BC539B40E7}"/>
              </a:ext>
            </a:extLst>
          </p:cNvPr>
          <p:cNvSpPr/>
          <p:nvPr/>
        </p:nvSpPr>
        <p:spPr>
          <a:xfrm>
            <a:off x="274947" y="474625"/>
            <a:ext cx="5328899"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695A2BC8-644F-B633-39B6-8BEB83A3A137}"/>
              </a:ext>
            </a:extLst>
          </p:cNvPr>
          <p:cNvGrpSpPr/>
          <p:nvPr/>
        </p:nvGrpSpPr>
        <p:grpSpPr>
          <a:xfrm>
            <a:off x="6217286" y="998546"/>
            <a:ext cx="5699767" cy="5571731"/>
            <a:chOff x="6217286" y="1087615"/>
            <a:chExt cx="5699767" cy="5571731"/>
          </a:xfrm>
        </p:grpSpPr>
        <p:grpSp>
          <p:nvGrpSpPr>
            <p:cNvPr id="11" name="Group 10">
              <a:extLst>
                <a:ext uri="{FF2B5EF4-FFF2-40B4-BE49-F238E27FC236}">
                  <a16:creationId xmlns:a16="http://schemas.microsoft.com/office/drawing/2014/main" id="{D6AD217F-07E7-906F-7085-329B96522A54}"/>
                </a:ext>
              </a:extLst>
            </p:cNvPr>
            <p:cNvGrpSpPr/>
            <p:nvPr/>
          </p:nvGrpSpPr>
          <p:grpSpPr>
            <a:xfrm>
              <a:off x="6217286" y="1087615"/>
              <a:ext cx="5699767" cy="4899438"/>
              <a:chOff x="6217286" y="1087615"/>
              <a:chExt cx="5699767" cy="4899438"/>
            </a:xfrm>
          </p:grpSpPr>
          <p:sp>
            <p:nvSpPr>
              <p:cNvPr id="31" name="Rectangle: Rounded Corners 30">
                <a:extLst>
                  <a:ext uri="{FF2B5EF4-FFF2-40B4-BE49-F238E27FC236}">
                    <a16:creationId xmlns:a16="http://schemas.microsoft.com/office/drawing/2014/main" id="{B4BF94DB-775A-EB51-23AC-035AAACE0C46}"/>
                  </a:ext>
                </a:extLst>
              </p:cNvPr>
              <p:cNvSpPr/>
              <p:nvPr/>
            </p:nvSpPr>
            <p:spPr>
              <a:xfrm>
                <a:off x="6217286" y="1087615"/>
                <a:ext cx="5699767"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D7482F48-286F-F70C-C096-92C559896D8A}"/>
                  </a:ext>
                </a:extLst>
              </p:cNvPr>
              <p:cNvSpPr txBox="1"/>
              <p:nvPr/>
            </p:nvSpPr>
            <p:spPr>
              <a:xfrm>
                <a:off x="6663142" y="1131218"/>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Confusion Matrix</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40" name="Picture 39" descr="A blue logo with squares&#10;&#10;Description automatically generated">
                <a:extLst>
                  <a:ext uri="{FF2B5EF4-FFF2-40B4-BE49-F238E27FC236}">
                    <a16:creationId xmlns:a16="http://schemas.microsoft.com/office/drawing/2014/main" id="{CB1A5932-A755-16F9-32B5-219F1DBD0D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1432" y="1172936"/>
                <a:ext cx="274320" cy="274320"/>
              </a:xfrm>
              <a:prstGeom prst="rect">
                <a:avLst/>
              </a:prstGeom>
            </p:spPr>
          </p:pic>
          <p:grpSp>
            <p:nvGrpSpPr>
              <p:cNvPr id="61" name="Group 60">
                <a:extLst>
                  <a:ext uri="{FF2B5EF4-FFF2-40B4-BE49-F238E27FC236}">
                    <a16:creationId xmlns:a16="http://schemas.microsoft.com/office/drawing/2014/main" id="{FA26BB91-60B0-C9C7-E843-A50A3055CC62}"/>
                  </a:ext>
                </a:extLst>
              </p:cNvPr>
              <p:cNvGrpSpPr/>
              <p:nvPr/>
            </p:nvGrpSpPr>
            <p:grpSpPr>
              <a:xfrm>
                <a:off x="6908800" y="1995053"/>
                <a:ext cx="4448174" cy="3992000"/>
                <a:chOff x="6480421" y="1825999"/>
                <a:chExt cx="4876554" cy="4376448"/>
              </a:xfrm>
            </p:grpSpPr>
            <p:pic>
              <p:nvPicPr>
                <p:cNvPr id="30" name="Picture 29" descr="A blue squares with numbers and labels&#10;&#10;Description automatically generated">
                  <a:extLst>
                    <a:ext uri="{FF2B5EF4-FFF2-40B4-BE49-F238E27FC236}">
                      <a16:creationId xmlns:a16="http://schemas.microsoft.com/office/drawing/2014/main" id="{9CB7D7BF-C45A-F864-217F-75B0940B0E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0421" y="1825999"/>
                  <a:ext cx="4876554" cy="4376448"/>
                </a:xfrm>
                <a:prstGeom prst="rect">
                  <a:avLst/>
                </a:prstGeom>
              </p:spPr>
            </p:pic>
            <p:sp>
              <p:nvSpPr>
                <p:cNvPr id="43" name="TextBox 42">
                  <a:extLst>
                    <a:ext uri="{FF2B5EF4-FFF2-40B4-BE49-F238E27FC236}">
                      <a16:creationId xmlns:a16="http://schemas.microsoft.com/office/drawing/2014/main" id="{13D42B44-890D-C00F-9917-35D2ADE7A462}"/>
                    </a:ext>
                  </a:extLst>
                </p:cNvPr>
                <p:cNvSpPr txBox="1"/>
                <p:nvPr/>
              </p:nvSpPr>
              <p:spPr>
                <a:xfrm>
                  <a:off x="6917267" y="2353836"/>
                  <a:ext cx="778933"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206</a:t>
                  </a:r>
                </a:p>
              </p:txBody>
            </p:sp>
            <p:sp>
              <p:nvSpPr>
                <p:cNvPr id="46" name="TextBox 45">
                  <a:extLst>
                    <a:ext uri="{FF2B5EF4-FFF2-40B4-BE49-F238E27FC236}">
                      <a16:creationId xmlns:a16="http://schemas.microsoft.com/office/drawing/2014/main" id="{0C9E460A-C229-2539-1916-8EC092BF6689}"/>
                    </a:ext>
                  </a:extLst>
                </p:cNvPr>
                <p:cNvSpPr txBox="1"/>
                <p:nvPr/>
              </p:nvSpPr>
              <p:spPr>
                <a:xfrm>
                  <a:off x="7865534" y="3286669"/>
                  <a:ext cx="778933"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213</a:t>
                  </a:r>
                </a:p>
              </p:txBody>
            </p:sp>
            <p:sp>
              <p:nvSpPr>
                <p:cNvPr id="48" name="TextBox 47">
                  <a:extLst>
                    <a:ext uri="{FF2B5EF4-FFF2-40B4-BE49-F238E27FC236}">
                      <a16:creationId xmlns:a16="http://schemas.microsoft.com/office/drawing/2014/main" id="{9EBE528F-F7B1-B895-A5CF-8FF45873511F}"/>
                    </a:ext>
                  </a:extLst>
                </p:cNvPr>
                <p:cNvSpPr txBox="1"/>
                <p:nvPr/>
              </p:nvSpPr>
              <p:spPr>
                <a:xfrm>
                  <a:off x="8839201" y="4234936"/>
                  <a:ext cx="778933"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194</a:t>
                  </a:r>
                </a:p>
              </p:txBody>
            </p:sp>
            <p:sp>
              <p:nvSpPr>
                <p:cNvPr id="53" name="TextBox 52">
                  <a:extLst>
                    <a:ext uri="{FF2B5EF4-FFF2-40B4-BE49-F238E27FC236}">
                      <a16:creationId xmlns:a16="http://schemas.microsoft.com/office/drawing/2014/main" id="{4F82DB32-42EB-6855-1A3A-E0C883308F0D}"/>
                    </a:ext>
                  </a:extLst>
                </p:cNvPr>
                <p:cNvSpPr txBox="1"/>
                <p:nvPr/>
              </p:nvSpPr>
              <p:spPr>
                <a:xfrm>
                  <a:off x="9789581" y="5191669"/>
                  <a:ext cx="778933"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179</a:t>
                  </a:r>
                </a:p>
              </p:txBody>
            </p:sp>
          </p:grpSp>
        </p:grpSp>
        <p:sp>
          <p:nvSpPr>
            <p:cNvPr id="63" name="TextBox 62">
              <a:extLst>
                <a:ext uri="{FF2B5EF4-FFF2-40B4-BE49-F238E27FC236}">
                  <a16:creationId xmlns:a16="http://schemas.microsoft.com/office/drawing/2014/main" id="{6C9CAB8E-057F-D0A5-613B-24BEEB532A17}"/>
                </a:ext>
              </a:extLst>
            </p:cNvPr>
            <p:cNvSpPr txBox="1"/>
            <p:nvPr/>
          </p:nvSpPr>
          <p:spPr>
            <a:xfrm>
              <a:off x="6706181" y="5920682"/>
              <a:ext cx="4650794" cy="738664"/>
            </a:xfrm>
            <a:prstGeom prst="rect">
              <a:avLst/>
            </a:prstGeom>
            <a:noFill/>
          </p:spPr>
          <p:txBody>
            <a:bodyPr wrap="square">
              <a:spAutoFit/>
            </a:bodyPr>
            <a:lstStyle/>
            <a:p>
              <a:r>
                <a:rPr lang="en-US" sz="1400" dirty="0">
                  <a:solidFill>
                    <a:srgbClr val="43507A"/>
                  </a:solidFill>
                  <a:latin typeface="Times New Roman" panose="02020603050405020304" pitchFamily="18" charset="0"/>
                  <a:cs typeface="Times New Roman" panose="02020603050405020304" pitchFamily="18" charset="0"/>
                </a:rPr>
                <a:t>Performance on Test Set (800 Samples )</a:t>
              </a:r>
            </a:p>
            <a:p>
              <a:r>
                <a:rPr lang="en-US" sz="1400" dirty="0">
                  <a:solidFill>
                    <a:srgbClr val="43507A"/>
                  </a:solidFill>
                  <a:latin typeface="Times New Roman" panose="02020603050405020304" pitchFamily="18" charset="0"/>
                  <a:cs typeface="Times New Roman" panose="02020603050405020304" pitchFamily="18" charset="0"/>
                </a:rPr>
                <a:t>T</a:t>
              </a:r>
              <a:r>
                <a:rPr lang="en-US" altLang="zh-CN" sz="1400" dirty="0">
                  <a:solidFill>
                    <a:srgbClr val="43507A"/>
                  </a:solidFill>
                  <a:latin typeface="Times New Roman" panose="02020603050405020304" pitchFamily="18" charset="0"/>
                  <a:cs typeface="Times New Roman" panose="02020603050405020304" pitchFamily="18" charset="0"/>
                </a:rPr>
                <a:t>raining Set Size (2400 Samples) | Validation (800 Samples)</a:t>
              </a:r>
              <a:endParaRPr lang="en-US" sz="1400" dirty="0">
                <a:solidFill>
                  <a:srgbClr val="43507A"/>
                </a:solidFill>
                <a:latin typeface="Times New Roman" panose="02020603050405020304" pitchFamily="18" charset="0"/>
                <a:cs typeface="Times New Roman" panose="02020603050405020304" pitchFamily="18" charset="0"/>
              </a:endParaRPr>
            </a:p>
            <a:p>
              <a:endParaRPr lang="en-US" sz="1400" dirty="0">
                <a:solidFill>
                  <a:srgbClr val="43507A"/>
                </a:solidFill>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B7829195-87FE-3697-7508-C60162B0B31A}"/>
              </a:ext>
            </a:extLst>
          </p:cNvPr>
          <p:cNvGrpSpPr/>
          <p:nvPr/>
        </p:nvGrpSpPr>
        <p:grpSpPr>
          <a:xfrm>
            <a:off x="274947" y="1003706"/>
            <a:ext cx="5699767" cy="5355383"/>
            <a:chOff x="274947" y="1092775"/>
            <a:chExt cx="5699767" cy="5355383"/>
          </a:xfrm>
        </p:grpSpPr>
        <p:sp>
          <p:nvSpPr>
            <p:cNvPr id="24" name="Rectangle: Rounded Corners 23">
              <a:extLst>
                <a:ext uri="{FF2B5EF4-FFF2-40B4-BE49-F238E27FC236}">
                  <a16:creationId xmlns:a16="http://schemas.microsoft.com/office/drawing/2014/main" id="{0D58E690-5CAE-CE34-03D5-79465FFE53A0}"/>
                </a:ext>
              </a:extLst>
            </p:cNvPr>
            <p:cNvSpPr/>
            <p:nvPr/>
          </p:nvSpPr>
          <p:spPr>
            <a:xfrm>
              <a:off x="274947" y="1092775"/>
              <a:ext cx="5699767"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2986305-47E6-B1FA-D4EA-FB2022F3B3FB}"/>
                </a:ext>
              </a:extLst>
            </p:cNvPr>
            <p:cNvSpPr txBox="1"/>
            <p:nvPr/>
          </p:nvSpPr>
          <p:spPr>
            <a:xfrm>
              <a:off x="720803" y="1136378"/>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Training Curve</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27" name="Picture 26" descr="A blue logo with squares&#10;&#10;Description automatically generated">
              <a:extLst>
                <a:ext uri="{FF2B5EF4-FFF2-40B4-BE49-F238E27FC236}">
                  <a16:creationId xmlns:a16="http://schemas.microsoft.com/office/drawing/2014/main" id="{EC1CE385-36B2-1864-1D94-27B67956D2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093" y="1178096"/>
              <a:ext cx="274320" cy="274320"/>
            </a:xfrm>
            <a:prstGeom prst="rect">
              <a:avLst/>
            </a:prstGeom>
          </p:spPr>
        </p:pic>
        <p:pic>
          <p:nvPicPr>
            <p:cNvPr id="65" name="Picture 64" descr="A graph of a graph&#10;&#10;Description automatically generated">
              <a:extLst>
                <a:ext uri="{FF2B5EF4-FFF2-40B4-BE49-F238E27FC236}">
                  <a16:creationId xmlns:a16="http://schemas.microsoft.com/office/drawing/2014/main" id="{AF902764-5AFE-A561-DD46-DDF53C1BEB84}"/>
                </a:ext>
              </a:extLst>
            </p:cNvPr>
            <p:cNvPicPr>
              <a:picLocks noChangeAspect="1"/>
            </p:cNvPicPr>
            <p:nvPr/>
          </p:nvPicPr>
          <p:blipFill>
            <a:blip r:embed="rId6">
              <a:extLst>
                <a:ext uri="{28A0092B-C50C-407E-A947-70E740481C1C}">
                  <a14:useLocalDpi xmlns:a14="http://schemas.microsoft.com/office/drawing/2010/main" val="0"/>
                </a:ext>
              </a:extLst>
            </a:blip>
            <a:srcRect l="4005" r="7033"/>
            <a:stretch/>
          </p:blipFill>
          <p:spPr>
            <a:xfrm>
              <a:off x="441127" y="1602723"/>
              <a:ext cx="5416946" cy="4566794"/>
            </a:xfrm>
            <a:prstGeom prst="rect">
              <a:avLst/>
            </a:prstGeom>
            <a:ln>
              <a:noFill/>
            </a:ln>
          </p:spPr>
        </p:pic>
        <p:sp>
          <p:nvSpPr>
            <p:cNvPr id="66" name="TextBox 65">
              <a:extLst>
                <a:ext uri="{FF2B5EF4-FFF2-40B4-BE49-F238E27FC236}">
                  <a16:creationId xmlns:a16="http://schemas.microsoft.com/office/drawing/2014/main" id="{94A4F649-0D8A-85AB-C97D-518C71FDF2C4}"/>
                </a:ext>
              </a:extLst>
            </p:cNvPr>
            <p:cNvSpPr txBox="1"/>
            <p:nvPr/>
          </p:nvSpPr>
          <p:spPr>
            <a:xfrm>
              <a:off x="2287866" y="6109604"/>
              <a:ext cx="1723468" cy="338554"/>
            </a:xfrm>
            <a:prstGeom prst="rect">
              <a:avLst/>
            </a:prstGeom>
            <a:noFill/>
          </p:spPr>
          <p:txBody>
            <a:bodyPr wrap="square" rtlCol="0">
              <a:spAutoFit/>
            </a:bodyPr>
            <a:lstStyle/>
            <a:p>
              <a:pPr algn="r"/>
              <a:r>
                <a:rPr lang="en-US" sz="1600" dirty="0">
                  <a:solidFill>
                    <a:srgbClr val="FF0000"/>
                  </a:solidFill>
                  <a:latin typeface="Times New Roman" panose="02020603050405020304" pitchFamily="18" charset="0"/>
                  <a:cs typeface="Times New Roman" panose="02020603050405020304" pitchFamily="18" charset="0"/>
                </a:rPr>
                <a:t>T</a:t>
              </a:r>
              <a:r>
                <a:rPr lang="en-US" altLang="zh-CN" sz="1600" dirty="0">
                  <a:solidFill>
                    <a:srgbClr val="FF0000"/>
                  </a:solidFill>
                  <a:latin typeface="Times New Roman" panose="02020603050405020304" pitchFamily="18" charset="0"/>
                  <a:cs typeface="Times New Roman" panose="02020603050405020304" pitchFamily="18" charset="0"/>
                </a:rPr>
                <a:t>est Acc &gt; </a:t>
              </a:r>
              <a:r>
                <a:rPr lang="en-US" sz="1600" dirty="0">
                  <a:solidFill>
                    <a:srgbClr val="FF0000"/>
                  </a:solidFill>
                  <a:latin typeface="Times New Roman" panose="02020603050405020304" pitchFamily="18" charset="0"/>
                  <a:cs typeface="Times New Roman" panose="02020603050405020304" pitchFamily="18" charset="0"/>
                </a:rPr>
                <a:t>99%</a:t>
              </a:r>
            </a:p>
          </p:txBody>
        </p:sp>
      </p:grpSp>
    </p:spTree>
    <p:extLst>
      <p:ext uri="{BB962C8B-B14F-4D97-AF65-F5344CB8AC3E}">
        <p14:creationId xmlns:p14="http://schemas.microsoft.com/office/powerpoint/2010/main" val="309374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2CAC5-D2C2-D5AA-CB44-6C44316A23F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4514D40-294B-B8A6-6A5E-770E57296A2A}"/>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594B41ED-902A-023C-E7A7-FAAD632E35BA}"/>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F58B4F8A-E4CB-9E9E-F8D4-FDD54FC99095}"/>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C5E050A8-4664-77AD-76E8-395E7BD2C04D}"/>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D007A100-0BA4-5975-4EEB-C2F54C2F55A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76C90F62-1ED4-2BAC-EC91-3544B9A652A9}"/>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34</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3680DD00-35F7-03FA-CBA0-DF8E483F1457}"/>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82BC172C-885B-B144-AB00-B49D23EC9559}"/>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C8381ED-635A-CAE0-7D15-1F947E837D3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0AF8A3E7-B10F-3ED8-1160-E57966C52339}"/>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03 F</a:t>
            </a:r>
            <a:r>
              <a:rPr lang="en-US" altLang="zh-CN" sz="1200" b="1" dirty="0">
                <a:solidFill>
                  <a:srgbClr val="FFD700"/>
                </a:solidFill>
                <a:latin typeface="Times New Roman" panose="02020603050405020304" pitchFamily="18" charset="0"/>
                <a:cs typeface="Times New Roman" panose="02020603050405020304" pitchFamily="18" charset="0"/>
              </a:rPr>
              <a:t>ederated Learning for </a:t>
            </a:r>
            <a:r>
              <a:rPr lang="en-US" sz="1200" b="1" dirty="0">
                <a:solidFill>
                  <a:srgbClr val="FFD700"/>
                </a:solidFill>
                <a:latin typeface="Times New Roman" panose="02020603050405020304" pitchFamily="18" charset="0"/>
                <a:cs typeface="Times New Roman" panose="02020603050405020304" pitchFamily="18" charset="0"/>
              </a:rPr>
              <a:t>Event Classification </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Federated Learning for Event Classification</a:t>
            </a:r>
          </a:p>
        </p:txBody>
      </p:sp>
      <p:pic>
        <p:nvPicPr>
          <p:cNvPr id="2" name="Picture 1" descr="A black and white logo&#10;&#10;Description automatically generated">
            <a:extLst>
              <a:ext uri="{FF2B5EF4-FFF2-40B4-BE49-F238E27FC236}">
                <a16:creationId xmlns:a16="http://schemas.microsoft.com/office/drawing/2014/main" id="{31652EF6-D037-35D6-5D2B-A415E260B139}"/>
              </a:ext>
            </a:extLst>
          </p:cNvPr>
          <p:cNvPicPr>
            <a:picLocks noChangeAspect="1"/>
          </p:cNvPicPr>
          <p:nvPr/>
        </p:nvPicPr>
        <p:blipFill>
          <a:blip r:embed="rId3"/>
          <a:stretch>
            <a:fillRect/>
          </a:stretch>
        </p:blipFill>
        <p:spPr>
          <a:xfrm>
            <a:off x="11132407" y="22881"/>
            <a:ext cx="810082" cy="318069"/>
          </a:xfrm>
          <a:prstGeom prst="rect">
            <a:avLst/>
          </a:prstGeom>
        </p:spPr>
      </p:pic>
      <p:sp>
        <p:nvSpPr>
          <p:cNvPr id="68" name="TextBox 67">
            <a:extLst>
              <a:ext uri="{FF2B5EF4-FFF2-40B4-BE49-F238E27FC236}">
                <a16:creationId xmlns:a16="http://schemas.microsoft.com/office/drawing/2014/main" id="{C6D81FE9-58A2-0734-4386-15A64EEF1FC2}"/>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69" name="TextBox 68">
            <a:extLst>
              <a:ext uri="{FF2B5EF4-FFF2-40B4-BE49-F238E27FC236}">
                <a16:creationId xmlns:a16="http://schemas.microsoft.com/office/drawing/2014/main" id="{586EDC29-786B-4A99-DE09-DA2AAFB3AC29}"/>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0" name="Rectangle 9">
            <a:extLst>
              <a:ext uri="{FF2B5EF4-FFF2-40B4-BE49-F238E27FC236}">
                <a16:creationId xmlns:a16="http://schemas.microsoft.com/office/drawing/2014/main" id="{9495BE15-35EB-AEF7-2907-048AB6A86CF3}"/>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A6409451-B4F3-93CC-C3D2-B2056EC54B04}"/>
              </a:ext>
            </a:extLst>
          </p:cNvPr>
          <p:cNvSpPr txBox="1"/>
          <p:nvPr/>
        </p:nvSpPr>
        <p:spPr>
          <a:xfrm>
            <a:off x="302213" y="499360"/>
            <a:ext cx="5486191"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3-3 Federated Learning for Event Classification</a:t>
            </a:r>
          </a:p>
        </p:txBody>
      </p:sp>
      <p:sp>
        <p:nvSpPr>
          <p:cNvPr id="62" name="Rectangle 61">
            <a:extLst>
              <a:ext uri="{FF2B5EF4-FFF2-40B4-BE49-F238E27FC236}">
                <a16:creationId xmlns:a16="http://schemas.microsoft.com/office/drawing/2014/main" id="{2705B85B-D752-8A6E-B3E0-71D883ECB68A}"/>
              </a:ext>
            </a:extLst>
          </p:cNvPr>
          <p:cNvSpPr/>
          <p:nvPr/>
        </p:nvSpPr>
        <p:spPr>
          <a:xfrm>
            <a:off x="274947" y="474625"/>
            <a:ext cx="551345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62D4B475-BA2D-03F2-A1C5-D85226FC17F6}"/>
              </a:ext>
            </a:extLst>
          </p:cNvPr>
          <p:cNvGrpSpPr/>
          <p:nvPr/>
        </p:nvGrpSpPr>
        <p:grpSpPr>
          <a:xfrm>
            <a:off x="274947" y="1003706"/>
            <a:ext cx="5699767" cy="1210907"/>
            <a:chOff x="274947" y="1003706"/>
            <a:chExt cx="5699767" cy="1210907"/>
          </a:xfrm>
        </p:grpSpPr>
        <p:sp>
          <p:nvSpPr>
            <p:cNvPr id="19" name="Rectangle: Rounded Corners 18">
              <a:extLst>
                <a:ext uri="{FF2B5EF4-FFF2-40B4-BE49-F238E27FC236}">
                  <a16:creationId xmlns:a16="http://schemas.microsoft.com/office/drawing/2014/main" id="{C2181C80-AAE0-09CB-3918-6EFAD25C4016}"/>
                </a:ext>
              </a:extLst>
            </p:cNvPr>
            <p:cNvSpPr/>
            <p:nvPr/>
          </p:nvSpPr>
          <p:spPr>
            <a:xfrm>
              <a:off x="274947" y="1003706"/>
              <a:ext cx="5699767"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690239A-579B-F263-2F38-9D8C72C58ED2}"/>
                </a:ext>
              </a:extLst>
            </p:cNvPr>
            <p:cNvSpPr txBox="1"/>
            <p:nvPr/>
          </p:nvSpPr>
          <p:spPr>
            <a:xfrm>
              <a:off x="720803" y="1026699"/>
              <a:ext cx="1974772"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Credits</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28" name="Picture 27" descr="A group of people in a circle&#10;&#10;Description automatically generated">
              <a:extLst>
                <a:ext uri="{FF2B5EF4-FFF2-40B4-BE49-F238E27FC236}">
                  <a16:creationId xmlns:a16="http://schemas.microsoft.com/office/drawing/2014/main" id="{8BF53B7E-03D3-0ED4-ED90-16224E80C2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808" y="1077728"/>
              <a:ext cx="274320" cy="274320"/>
            </a:xfrm>
            <a:prstGeom prst="rect">
              <a:avLst/>
            </a:prstGeom>
          </p:spPr>
        </p:pic>
        <p:sp>
          <p:nvSpPr>
            <p:cNvPr id="29" name="TextBox 28">
              <a:extLst>
                <a:ext uri="{FF2B5EF4-FFF2-40B4-BE49-F238E27FC236}">
                  <a16:creationId xmlns:a16="http://schemas.microsoft.com/office/drawing/2014/main" id="{C61C3C72-4688-FDAC-DF4D-D8E05177D83E}"/>
                </a:ext>
              </a:extLst>
            </p:cNvPr>
            <p:cNvSpPr txBox="1"/>
            <p:nvPr/>
          </p:nvSpPr>
          <p:spPr>
            <a:xfrm>
              <a:off x="274947" y="1568282"/>
              <a:ext cx="498256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solidFill>
                    <a:srgbClr val="43507A"/>
                  </a:solidFill>
                  <a:latin typeface="Times New Roman" panose="02020603050405020304" pitchFamily="18" charset="0"/>
                  <a:cs typeface="Times New Roman" panose="02020603050405020304" pitchFamily="18" charset="0"/>
                </a:rPr>
                <a:t>Thang Khan </a:t>
              </a:r>
              <a:r>
                <a:rPr lang="en-US" altLang="zh-CN" dirty="0" err="1">
                  <a:solidFill>
                    <a:srgbClr val="43507A"/>
                  </a:solidFill>
                  <a:latin typeface="Times New Roman" panose="02020603050405020304" pitchFamily="18" charset="0"/>
                  <a:cs typeface="Times New Roman" panose="02020603050405020304" pitchFamily="18" charset="0"/>
                </a:rPr>
                <a:t>Khual</a:t>
              </a:r>
              <a:endParaRPr lang="en-US" altLang="zh-CN" dirty="0">
                <a:solidFill>
                  <a:srgbClr val="43507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Chen Yong Han, John</a:t>
              </a:r>
            </a:p>
          </p:txBody>
        </p:sp>
      </p:grpSp>
      <p:grpSp>
        <p:nvGrpSpPr>
          <p:cNvPr id="147" name="Group 146">
            <a:extLst>
              <a:ext uri="{FF2B5EF4-FFF2-40B4-BE49-F238E27FC236}">
                <a16:creationId xmlns:a16="http://schemas.microsoft.com/office/drawing/2014/main" id="{59F33E70-0EB9-775F-A71A-2548DF451401}"/>
              </a:ext>
            </a:extLst>
          </p:cNvPr>
          <p:cNvGrpSpPr/>
          <p:nvPr/>
        </p:nvGrpSpPr>
        <p:grpSpPr>
          <a:xfrm>
            <a:off x="274947" y="2313363"/>
            <a:ext cx="5699767" cy="3965479"/>
            <a:chOff x="274947" y="2313363"/>
            <a:chExt cx="5699767" cy="3965479"/>
          </a:xfrm>
        </p:grpSpPr>
        <p:sp>
          <p:nvSpPr>
            <p:cNvPr id="70" name="Rectangle: Rounded Corners 69">
              <a:extLst>
                <a:ext uri="{FF2B5EF4-FFF2-40B4-BE49-F238E27FC236}">
                  <a16:creationId xmlns:a16="http://schemas.microsoft.com/office/drawing/2014/main" id="{BBC77742-C650-95FB-F2B8-DAE85EC357B6}"/>
                </a:ext>
              </a:extLst>
            </p:cNvPr>
            <p:cNvSpPr/>
            <p:nvPr/>
          </p:nvSpPr>
          <p:spPr>
            <a:xfrm>
              <a:off x="274947" y="2313363"/>
              <a:ext cx="5699767"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7AB5500-6D98-982C-1FCC-0DD6677CDC05}"/>
                </a:ext>
              </a:extLst>
            </p:cNvPr>
            <p:cNvSpPr txBox="1"/>
            <p:nvPr/>
          </p:nvSpPr>
          <p:spPr>
            <a:xfrm>
              <a:off x="720803" y="2336356"/>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Devices for Implementation</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75" name="Picture 74" descr="A blue circuit board with a square and square buttons&#10;&#10;Description automatically generated with medium confidence">
              <a:extLst>
                <a:ext uri="{FF2B5EF4-FFF2-40B4-BE49-F238E27FC236}">
                  <a16:creationId xmlns:a16="http://schemas.microsoft.com/office/drawing/2014/main" id="{E6E94AE0-F1C4-DD57-EB90-DDE14133FB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808" y="2395038"/>
              <a:ext cx="274320" cy="274320"/>
            </a:xfrm>
            <a:prstGeom prst="rect">
              <a:avLst/>
            </a:prstGeom>
          </p:spPr>
        </p:pic>
        <p:pic>
          <p:nvPicPr>
            <p:cNvPr id="76" name="Picture 75" descr="A computer connector and a computer&#10;&#10;Description automatically generated with medium confidence">
              <a:extLst>
                <a:ext uri="{FF2B5EF4-FFF2-40B4-BE49-F238E27FC236}">
                  <a16:creationId xmlns:a16="http://schemas.microsoft.com/office/drawing/2014/main" id="{2E62EA34-85D2-ECE7-F30D-D6B12B8F88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700" y="2782417"/>
              <a:ext cx="4654257" cy="1572941"/>
            </a:xfrm>
            <a:prstGeom prst="rect">
              <a:avLst/>
            </a:prstGeom>
          </p:spPr>
        </p:pic>
        <p:pic>
          <p:nvPicPr>
            <p:cNvPr id="99" name="Picture 98" descr="A table with text and numbers&#10;&#10;Description automatically generated with medium confidence">
              <a:extLst>
                <a:ext uri="{FF2B5EF4-FFF2-40B4-BE49-F238E27FC236}">
                  <a16:creationId xmlns:a16="http://schemas.microsoft.com/office/drawing/2014/main" id="{6B3E9579-482B-EB54-7532-0C85B49B58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009" y="4355358"/>
              <a:ext cx="5481641" cy="1923484"/>
            </a:xfrm>
            <a:prstGeom prst="rect">
              <a:avLst/>
            </a:prstGeom>
          </p:spPr>
        </p:pic>
      </p:grpSp>
      <p:grpSp>
        <p:nvGrpSpPr>
          <p:cNvPr id="148" name="Group 147">
            <a:extLst>
              <a:ext uri="{FF2B5EF4-FFF2-40B4-BE49-F238E27FC236}">
                <a16:creationId xmlns:a16="http://schemas.microsoft.com/office/drawing/2014/main" id="{65B23A08-0063-E078-2403-B2CD200A25DE}"/>
              </a:ext>
            </a:extLst>
          </p:cNvPr>
          <p:cNvGrpSpPr/>
          <p:nvPr/>
        </p:nvGrpSpPr>
        <p:grpSpPr>
          <a:xfrm>
            <a:off x="6217288" y="1003706"/>
            <a:ext cx="5699767" cy="437670"/>
            <a:chOff x="6217288" y="1003706"/>
            <a:chExt cx="5699767" cy="437670"/>
          </a:xfrm>
        </p:grpSpPr>
        <p:sp>
          <p:nvSpPr>
            <p:cNvPr id="102" name="Rectangle: Rounded Corners 101">
              <a:extLst>
                <a:ext uri="{FF2B5EF4-FFF2-40B4-BE49-F238E27FC236}">
                  <a16:creationId xmlns:a16="http://schemas.microsoft.com/office/drawing/2014/main" id="{13CAA0DA-D2A9-67B5-3842-1B643717DF3F}"/>
                </a:ext>
              </a:extLst>
            </p:cNvPr>
            <p:cNvSpPr/>
            <p:nvPr/>
          </p:nvSpPr>
          <p:spPr>
            <a:xfrm>
              <a:off x="6217288" y="1003706"/>
              <a:ext cx="5699767"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0BD64B49-DCDA-A335-249E-A32C5D460B48}"/>
                </a:ext>
              </a:extLst>
            </p:cNvPr>
            <p:cNvSpPr txBox="1"/>
            <p:nvPr/>
          </p:nvSpPr>
          <p:spPr>
            <a:xfrm>
              <a:off x="6663144" y="1026699"/>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Setup</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104" name="Picture 103" descr="A blue circuit board with a square and square buttons&#10;&#10;Description automatically generated with medium confidence">
              <a:extLst>
                <a:ext uri="{FF2B5EF4-FFF2-40B4-BE49-F238E27FC236}">
                  <a16:creationId xmlns:a16="http://schemas.microsoft.com/office/drawing/2014/main" id="{39025726-B086-EA9E-F200-8A36F21BDD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7149" y="1085381"/>
              <a:ext cx="274320" cy="274320"/>
            </a:xfrm>
            <a:prstGeom prst="rect">
              <a:avLst/>
            </a:prstGeom>
          </p:spPr>
        </p:pic>
      </p:grpSp>
      <p:grpSp>
        <p:nvGrpSpPr>
          <p:cNvPr id="153" name="Group 152">
            <a:extLst>
              <a:ext uri="{FF2B5EF4-FFF2-40B4-BE49-F238E27FC236}">
                <a16:creationId xmlns:a16="http://schemas.microsoft.com/office/drawing/2014/main" id="{73841DCC-B7C4-B49A-318A-E2D500E008F4}"/>
              </a:ext>
            </a:extLst>
          </p:cNvPr>
          <p:cNvGrpSpPr/>
          <p:nvPr/>
        </p:nvGrpSpPr>
        <p:grpSpPr>
          <a:xfrm>
            <a:off x="6217286" y="1734755"/>
            <a:ext cx="5699767" cy="4599370"/>
            <a:chOff x="12192000" y="1734755"/>
            <a:chExt cx="5699767" cy="4599370"/>
          </a:xfrm>
        </p:grpSpPr>
        <p:sp>
          <p:nvSpPr>
            <p:cNvPr id="105" name="Rectangle 104">
              <a:extLst>
                <a:ext uri="{FF2B5EF4-FFF2-40B4-BE49-F238E27FC236}">
                  <a16:creationId xmlns:a16="http://schemas.microsoft.com/office/drawing/2014/main" id="{4DE12DFA-B9C7-ABA1-3549-DC04CCA8C647}"/>
                </a:ext>
              </a:extLst>
            </p:cNvPr>
            <p:cNvSpPr/>
            <p:nvPr/>
          </p:nvSpPr>
          <p:spPr>
            <a:xfrm>
              <a:off x="12192000" y="1734755"/>
              <a:ext cx="5699767" cy="45993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descr="A blue computer with a black background&#10;&#10;Description automatically generated">
              <a:extLst>
                <a:ext uri="{FF2B5EF4-FFF2-40B4-BE49-F238E27FC236}">
                  <a16:creationId xmlns:a16="http://schemas.microsoft.com/office/drawing/2014/main" id="{700E3EC7-606A-EFF8-7027-71E0840F2B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31056" y="1844303"/>
              <a:ext cx="731520" cy="731520"/>
            </a:xfrm>
            <a:prstGeom prst="rect">
              <a:avLst/>
            </a:prstGeom>
          </p:spPr>
        </p:pic>
        <p:pic>
          <p:nvPicPr>
            <p:cNvPr id="108" name="Picture 107" descr="A blue circuit board with a square and square buttons&#10;&#10;Description automatically generated with medium confidence">
              <a:extLst>
                <a:ext uri="{FF2B5EF4-FFF2-40B4-BE49-F238E27FC236}">
                  <a16:creationId xmlns:a16="http://schemas.microsoft.com/office/drawing/2014/main" id="{F664B5FF-9F25-FCEA-8641-794629E90D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845537" y="4228537"/>
              <a:ext cx="731520" cy="731520"/>
            </a:xfrm>
            <a:prstGeom prst="rect">
              <a:avLst/>
            </a:prstGeom>
          </p:spPr>
        </p:pic>
        <p:sp>
          <p:nvSpPr>
            <p:cNvPr id="110" name="TextBox 109">
              <a:extLst>
                <a:ext uri="{FF2B5EF4-FFF2-40B4-BE49-F238E27FC236}">
                  <a16:creationId xmlns:a16="http://schemas.microsoft.com/office/drawing/2014/main" id="{D2111DFA-1413-8453-E147-B60E5FBA62CE}"/>
                </a:ext>
              </a:extLst>
            </p:cNvPr>
            <p:cNvSpPr txBox="1"/>
            <p:nvPr/>
          </p:nvSpPr>
          <p:spPr>
            <a:xfrm>
              <a:off x="12609951" y="4942409"/>
              <a:ext cx="1202692" cy="307777"/>
            </a:xfrm>
            <a:prstGeom prst="rect">
              <a:avLst/>
            </a:prstGeom>
            <a:solidFill>
              <a:schemeClr val="accent1">
                <a:lumMod val="20000"/>
                <a:lumOff val="80000"/>
              </a:schemeClr>
            </a:solidFill>
            <a:ln>
              <a:solidFill>
                <a:srgbClr val="DAE3F5"/>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RPI 1</a:t>
              </a:r>
            </a:p>
          </p:txBody>
        </p:sp>
        <p:sp>
          <p:nvSpPr>
            <p:cNvPr id="112" name="TextBox 111">
              <a:extLst>
                <a:ext uri="{FF2B5EF4-FFF2-40B4-BE49-F238E27FC236}">
                  <a16:creationId xmlns:a16="http://schemas.microsoft.com/office/drawing/2014/main" id="{ECE77314-8588-C47D-2F5F-A475FDB33DDB}"/>
                </a:ext>
              </a:extLst>
            </p:cNvPr>
            <p:cNvSpPr txBox="1"/>
            <p:nvPr/>
          </p:nvSpPr>
          <p:spPr>
            <a:xfrm>
              <a:off x="14442218" y="2597144"/>
              <a:ext cx="1309197" cy="307777"/>
            </a:xfrm>
            <a:prstGeom prst="rect">
              <a:avLst/>
            </a:prstGeom>
            <a:solidFill>
              <a:schemeClr val="accent1">
                <a:lumMod val="20000"/>
                <a:lumOff val="80000"/>
              </a:schemeClr>
            </a:solidFill>
            <a:ln>
              <a:solidFill>
                <a:srgbClr val="DAE3F5"/>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Laptop</a:t>
              </a:r>
            </a:p>
          </p:txBody>
        </p:sp>
        <p:pic>
          <p:nvPicPr>
            <p:cNvPr id="113" name="Picture 112" descr="A blue logo with squares&#10;&#10;Description automatically generated">
              <a:extLst>
                <a:ext uri="{FF2B5EF4-FFF2-40B4-BE49-F238E27FC236}">
                  <a16:creationId xmlns:a16="http://schemas.microsoft.com/office/drawing/2014/main" id="{4BB6C57A-DF7D-3FC2-293C-0C5261C0DB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43377" y="3808863"/>
              <a:ext cx="457200" cy="457200"/>
            </a:xfrm>
            <a:prstGeom prst="rect">
              <a:avLst/>
            </a:prstGeom>
          </p:spPr>
        </p:pic>
        <p:pic>
          <p:nvPicPr>
            <p:cNvPr id="114" name="Picture 113" descr="A blue logo with squares&#10;&#10;Description automatically generated">
              <a:extLst>
                <a:ext uri="{FF2B5EF4-FFF2-40B4-BE49-F238E27FC236}">
                  <a16:creationId xmlns:a16="http://schemas.microsoft.com/office/drawing/2014/main" id="{CBE056D3-F716-D8CC-560A-C6FC8B66843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47755" y="1967738"/>
              <a:ext cx="298123" cy="298123"/>
            </a:xfrm>
            <a:prstGeom prst="rect">
              <a:avLst/>
            </a:prstGeom>
          </p:spPr>
        </p:pic>
        <p:pic>
          <p:nvPicPr>
            <p:cNvPr id="116" name="Picture 115" descr="A blue circular object with black background&#10;&#10;Description automatically generated">
              <a:extLst>
                <a:ext uri="{FF2B5EF4-FFF2-40B4-BE49-F238E27FC236}">
                  <a16:creationId xmlns:a16="http://schemas.microsoft.com/office/drawing/2014/main" id="{7D209287-0FAF-6845-11E6-745D6242777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305440" y="3815638"/>
              <a:ext cx="457200" cy="457200"/>
            </a:xfrm>
            <a:prstGeom prst="rect">
              <a:avLst/>
            </a:prstGeom>
          </p:spPr>
        </p:pic>
        <p:sp>
          <p:nvSpPr>
            <p:cNvPr id="124" name="TextBox 123">
              <a:extLst>
                <a:ext uri="{FF2B5EF4-FFF2-40B4-BE49-F238E27FC236}">
                  <a16:creationId xmlns:a16="http://schemas.microsoft.com/office/drawing/2014/main" id="{A9CFF761-862F-18C8-7DF1-83296888D7CD}"/>
                </a:ext>
              </a:extLst>
            </p:cNvPr>
            <p:cNvSpPr txBox="1"/>
            <p:nvPr/>
          </p:nvSpPr>
          <p:spPr>
            <a:xfrm>
              <a:off x="14442218" y="3225793"/>
              <a:ext cx="1309198" cy="523220"/>
            </a:xfrm>
            <a:prstGeom prst="rect">
              <a:avLst/>
            </a:prstGeom>
            <a:noFill/>
            <a:ln>
              <a:solidFill>
                <a:srgbClr val="8EA0B7"/>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P</a:t>
              </a:r>
              <a:r>
                <a:rPr lang="en-US" altLang="zh-CN" sz="1400" b="1" dirty="0">
                  <a:solidFill>
                    <a:srgbClr val="43507A"/>
                  </a:solidFill>
                  <a:latin typeface="Times New Roman" panose="02020603050405020304" pitchFamily="18" charset="0"/>
                  <a:cs typeface="Times New Roman" panose="02020603050405020304" pitchFamily="18" charset="0"/>
                </a:rPr>
                <a:t>arameter Averaging</a:t>
              </a:r>
              <a:endParaRPr lang="en-US" sz="1400" b="1" dirty="0">
                <a:solidFill>
                  <a:srgbClr val="43507A"/>
                </a:solidFill>
                <a:latin typeface="Times New Roman" panose="02020603050405020304" pitchFamily="18" charset="0"/>
                <a:cs typeface="Times New Roman" panose="02020603050405020304" pitchFamily="18" charset="0"/>
              </a:endParaRPr>
            </a:p>
          </p:txBody>
        </p:sp>
        <p:cxnSp>
          <p:nvCxnSpPr>
            <p:cNvPr id="126" name="Straight Arrow Connector 125">
              <a:extLst>
                <a:ext uri="{FF2B5EF4-FFF2-40B4-BE49-F238E27FC236}">
                  <a16:creationId xmlns:a16="http://schemas.microsoft.com/office/drawing/2014/main" id="{0065FD0A-00E0-E1D2-6F25-091FB47B24D1}"/>
                </a:ext>
              </a:extLst>
            </p:cNvPr>
            <p:cNvCxnSpPr>
              <a:stCxn id="112" idx="2"/>
              <a:endCxn id="124" idx="0"/>
            </p:cNvCxnSpPr>
            <p:nvPr/>
          </p:nvCxnSpPr>
          <p:spPr>
            <a:xfrm>
              <a:off x="15096817" y="2904921"/>
              <a:ext cx="0" cy="320872"/>
            </a:xfrm>
            <a:prstGeom prst="straightConnector1">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84FEA1C-60F6-04F5-E83A-93F1EEC35FD2}"/>
                </a:ext>
              </a:extLst>
            </p:cNvPr>
            <p:cNvSpPr txBox="1"/>
            <p:nvPr/>
          </p:nvSpPr>
          <p:spPr>
            <a:xfrm>
              <a:off x="12743377" y="3225793"/>
              <a:ext cx="1015349" cy="523220"/>
            </a:xfrm>
            <a:prstGeom prst="rect">
              <a:avLst/>
            </a:prstGeom>
            <a:noFill/>
            <a:ln>
              <a:solidFill>
                <a:srgbClr val="8EA0B7"/>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L</a:t>
              </a:r>
              <a:r>
                <a:rPr lang="en-US" altLang="zh-CN" sz="1400" b="1" dirty="0">
                  <a:solidFill>
                    <a:srgbClr val="43507A"/>
                  </a:solidFill>
                  <a:latin typeface="Times New Roman" panose="02020603050405020304" pitchFamily="18" charset="0"/>
                  <a:cs typeface="Times New Roman" panose="02020603050405020304" pitchFamily="18" charset="0"/>
                </a:rPr>
                <a:t>ocal </a:t>
              </a:r>
            </a:p>
            <a:p>
              <a:pPr algn="ctr"/>
              <a:r>
                <a:rPr lang="en-US" altLang="zh-CN" sz="1400" b="1" dirty="0">
                  <a:solidFill>
                    <a:srgbClr val="43507A"/>
                  </a:solidFill>
                  <a:latin typeface="Times New Roman" panose="02020603050405020304" pitchFamily="18" charset="0"/>
                  <a:cs typeface="Times New Roman" panose="02020603050405020304" pitchFamily="18" charset="0"/>
                </a:rPr>
                <a:t>Training</a:t>
              </a:r>
              <a:endParaRPr lang="en-US" sz="1400" b="1" dirty="0">
                <a:solidFill>
                  <a:srgbClr val="43507A"/>
                </a:solidFill>
                <a:latin typeface="Times New Roman" panose="02020603050405020304" pitchFamily="18" charset="0"/>
                <a:cs typeface="Times New Roman" panose="02020603050405020304" pitchFamily="18" charset="0"/>
              </a:endParaRPr>
            </a:p>
          </p:txBody>
        </p:sp>
        <p:cxnSp>
          <p:nvCxnSpPr>
            <p:cNvPr id="129" name="Straight Arrow Connector 128">
              <a:extLst>
                <a:ext uri="{FF2B5EF4-FFF2-40B4-BE49-F238E27FC236}">
                  <a16:creationId xmlns:a16="http://schemas.microsoft.com/office/drawing/2014/main" id="{DBD8E75A-D3A0-C22B-7DC8-01F24E9869D8}"/>
                </a:ext>
              </a:extLst>
            </p:cNvPr>
            <p:cNvCxnSpPr>
              <a:cxnSpLocks/>
              <a:stCxn id="124" idx="1"/>
              <a:endCxn id="127" idx="3"/>
            </p:cNvCxnSpPr>
            <p:nvPr/>
          </p:nvCxnSpPr>
          <p:spPr>
            <a:xfrm flipH="1">
              <a:off x="13758726" y="3487403"/>
              <a:ext cx="683492" cy="0"/>
            </a:xfrm>
            <a:prstGeom prst="straightConnector1">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59FBA0E1-684F-8FF3-F033-C8A0DA268D48}"/>
                </a:ext>
              </a:extLst>
            </p:cNvPr>
            <p:cNvCxnSpPr>
              <a:stCxn id="127" idx="0"/>
              <a:endCxn id="112" idx="1"/>
            </p:cNvCxnSpPr>
            <p:nvPr/>
          </p:nvCxnSpPr>
          <p:spPr>
            <a:xfrm rot="5400000" flipH="1" flipV="1">
              <a:off x="13609255" y="2392830"/>
              <a:ext cx="474760" cy="1191166"/>
            </a:xfrm>
            <a:prstGeom prst="bentConnector2">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descr="A blue circuit board with a square and square buttons&#10;&#10;Description automatically generated with medium confidence">
              <a:extLst>
                <a:ext uri="{FF2B5EF4-FFF2-40B4-BE49-F238E27FC236}">
                  <a16:creationId xmlns:a16="http://schemas.microsoft.com/office/drawing/2014/main" id="{74FEB1F8-AD4D-BDCA-7678-5683CAF078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72776" y="4228537"/>
              <a:ext cx="731520" cy="731520"/>
            </a:xfrm>
            <a:prstGeom prst="rect">
              <a:avLst/>
            </a:prstGeom>
          </p:spPr>
        </p:pic>
        <p:sp>
          <p:nvSpPr>
            <p:cNvPr id="135" name="TextBox 134">
              <a:extLst>
                <a:ext uri="{FF2B5EF4-FFF2-40B4-BE49-F238E27FC236}">
                  <a16:creationId xmlns:a16="http://schemas.microsoft.com/office/drawing/2014/main" id="{72FBB1C3-ABB2-9E8A-3D8E-EE1A3E1D428D}"/>
                </a:ext>
              </a:extLst>
            </p:cNvPr>
            <p:cNvSpPr txBox="1"/>
            <p:nvPr/>
          </p:nvSpPr>
          <p:spPr>
            <a:xfrm>
              <a:off x="16437190" y="4942409"/>
              <a:ext cx="1202692" cy="307777"/>
            </a:xfrm>
            <a:prstGeom prst="rect">
              <a:avLst/>
            </a:prstGeom>
            <a:solidFill>
              <a:schemeClr val="accent1">
                <a:lumMod val="20000"/>
                <a:lumOff val="80000"/>
              </a:schemeClr>
            </a:solidFill>
            <a:ln>
              <a:solidFill>
                <a:srgbClr val="DAE3F5"/>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RPI 2</a:t>
              </a:r>
            </a:p>
          </p:txBody>
        </p:sp>
        <p:pic>
          <p:nvPicPr>
            <p:cNvPr id="136" name="Picture 135" descr="A blue logo with squares&#10;&#10;Description automatically generated">
              <a:extLst>
                <a:ext uri="{FF2B5EF4-FFF2-40B4-BE49-F238E27FC236}">
                  <a16:creationId xmlns:a16="http://schemas.microsoft.com/office/drawing/2014/main" id="{009BAE1E-0829-2B43-7433-6DCD9BF14E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70616" y="3808863"/>
              <a:ext cx="457200" cy="457200"/>
            </a:xfrm>
            <a:prstGeom prst="rect">
              <a:avLst/>
            </a:prstGeom>
          </p:spPr>
        </p:pic>
        <p:pic>
          <p:nvPicPr>
            <p:cNvPr id="137" name="Picture 136" descr="A blue circular object with black background&#10;&#10;Description automatically generated">
              <a:extLst>
                <a:ext uri="{FF2B5EF4-FFF2-40B4-BE49-F238E27FC236}">
                  <a16:creationId xmlns:a16="http://schemas.microsoft.com/office/drawing/2014/main" id="{286F6532-BFB5-7EEB-D652-943B74568A4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132679" y="3815638"/>
              <a:ext cx="457200" cy="457200"/>
            </a:xfrm>
            <a:prstGeom prst="rect">
              <a:avLst/>
            </a:prstGeom>
          </p:spPr>
        </p:pic>
        <p:sp>
          <p:nvSpPr>
            <p:cNvPr id="138" name="TextBox 137">
              <a:extLst>
                <a:ext uri="{FF2B5EF4-FFF2-40B4-BE49-F238E27FC236}">
                  <a16:creationId xmlns:a16="http://schemas.microsoft.com/office/drawing/2014/main" id="{191A8AF6-65B4-5026-226D-C80DC9BEBDB3}"/>
                </a:ext>
              </a:extLst>
            </p:cNvPr>
            <p:cNvSpPr txBox="1"/>
            <p:nvPr/>
          </p:nvSpPr>
          <p:spPr>
            <a:xfrm>
              <a:off x="16570616" y="3225793"/>
              <a:ext cx="1015349" cy="523220"/>
            </a:xfrm>
            <a:prstGeom prst="rect">
              <a:avLst/>
            </a:prstGeom>
            <a:noFill/>
            <a:ln>
              <a:solidFill>
                <a:srgbClr val="8EA0B7"/>
              </a:solidFill>
            </a:ln>
          </p:spPr>
          <p:txBody>
            <a:bodyPr wrap="square">
              <a:spAutoFit/>
            </a:bodyPr>
            <a:lstStyle/>
            <a:p>
              <a:pPr algn="ctr"/>
              <a:r>
                <a:rPr lang="en-US" sz="1400" b="1" dirty="0">
                  <a:solidFill>
                    <a:srgbClr val="43507A"/>
                  </a:solidFill>
                  <a:latin typeface="Times New Roman" panose="02020603050405020304" pitchFamily="18" charset="0"/>
                  <a:cs typeface="Times New Roman" panose="02020603050405020304" pitchFamily="18" charset="0"/>
                </a:rPr>
                <a:t>L</a:t>
              </a:r>
              <a:r>
                <a:rPr lang="en-US" altLang="zh-CN" sz="1400" b="1" dirty="0">
                  <a:solidFill>
                    <a:srgbClr val="43507A"/>
                  </a:solidFill>
                  <a:latin typeface="Times New Roman" panose="02020603050405020304" pitchFamily="18" charset="0"/>
                  <a:cs typeface="Times New Roman" panose="02020603050405020304" pitchFamily="18" charset="0"/>
                </a:rPr>
                <a:t>ocal </a:t>
              </a:r>
            </a:p>
            <a:p>
              <a:pPr algn="ctr"/>
              <a:r>
                <a:rPr lang="en-US" altLang="zh-CN" sz="1400" b="1" dirty="0">
                  <a:solidFill>
                    <a:srgbClr val="43507A"/>
                  </a:solidFill>
                  <a:latin typeface="Times New Roman" panose="02020603050405020304" pitchFamily="18" charset="0"/>
                  <a:cs typeface="Times New Roman" panose="02020603050405020304" pitchFamily="18" charset="0"/>
                </a:rPr>
                <a:t>Training</a:t>
              </a:r>
              <a:endParaRPr lang="en-US" sz="1400" b="1" dirty="0">
                <a:solidFill>
                  <a:srgbClr val="43507A"/>
                </a:solidFill>
                <a:latin typeface="Times New Roman" panose="02020603050405020304" pitchFamily="18" charset="0"/>
                <a:cs typeface="Times New Roman" panose="02020603050405020304" pitchFamily="18" charset="0"/>
              </a:endParaRPr>
            </a:p>
          </p:txBody>
        </p:sp>
        <p:cxnSp>
          <p:nvCxnSpPr>
            <p:cNvPr id="140" name="Straight Arrow Connector 139">
              <a:extLst>
                <a:ext uri="{FF2B5EF4-FFF2-40B4-BE49-F238E27FC236}">
                  <a16:creationId xmlns:a16="http://schemas.microsoft.com/office/drawing/2014/main" id="{3225F6DD-275E-1FA3-6508-F25DC152F29D}"/>
                </a:ext>
              </a:extLst>
            </p:cNvPr>
            <p:cNvCxnSpPr>
              <a:cxnSpLocks/>
              <a:stCxn id="124" idx="3"/>
              <a:endCxn id="138" idx="1"/>
            </p:cNvCxnSpPr>
            <p:nvPr/>
          </p:nvCxnSpPr>
          <p:spPr>
            <a:xfrm>
              <a:off x="15751416" y="3487403"/>
              <a:ext cx="819200" cy="0"/>
            </a:xfrm>
            <a:prstGeom prst="straightConnector1">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A393AD1-A969-8C2E-FE3E-F04543C96DEF}"/>
                </a:ext>
              </a:extLst>
            </p:cNvPr>
            <p:cNvCxnSpPr>
              <a:cxnSpLocks/>
              <a:stCxn id="138" idx="0"/>
              <a:endCxn id="112" idx="3"/>
            </p:cNvCxnSpPr>
            <p:nvPr/>
          </p:nvCxnSpPr>
          <p:spPr>
            <a:xfrm rot="16200000" flipV="1">
              <a:off x="16177473" y="2324975"/>
              <a:ext cx="474760" cy="1326876"/>
            </a:xfrm>
            <a:prstGeom prst="bentConnector2">
              <a:avLst/>
            </a:prstGeom>
            <a:ln>
              <a:solidFill>
                <a:srgbClr val="8EA0B7"/>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7E83E67-6006-5C41-7634-BDABEEC8C1F8}"/>
                </a:ext>
              </a:extLst>
            </p:cNvPr>
            <p:cNvSpPr txBox="1"/>
            <p:nvPr/>
          </p:nvSpPr>
          <p:spPr>
            <a:xfrm>
              <a:off x="12609951" y="5368018"/>
              <a:ext cx="1398149" cy="738664"/>
            </a:xfrm>
            <a:prstGeom prst="rect">
              <a:avLst/>
            </a:prstGeom>
            <a:noFill/>
            <a:ln>
              <a:noFill/>
            </a:ln>
          </p:spPr>
          <p:txBody>
            <a:bodyPr wrap="square">
              <a:spAutoFit/>
            </a:bodyPr>
            <a:lstStyle/>
            <a:p>
              <a:r>
                <a:rPr lang="en-US" sz="1400" dirty="0">
                  <a:solidFill>
                    <a:srgbClr val="43507A"/>
                  </a:solidFill>
                  <a:latin typeface="Times New Roman" panose="02020603050405020304" pitchFamily="18" charset="0"/>
                  <a:cs typeface="Times New Roman" panose="02020603050405020304" pitchFamily="18" charset="0"/>
                </a:rPr>
                <a:t>Training: 30720</a:t>
              </a:r>
            </a:p>
            <a:p>
              <a:r>
                <a:rPr lang="en-US" sz="1400" dirty="0">
                  <a:solidFill>
                    <a:srgbClr val="43507A"/>
                  </a:solidFill>
                  <a:latin typeface="Times New Roman" panose="02020603050405020304" pitchFamily="18" charset="0"/>
                  <a:cs typeface="Times New Roman" panose="02020603050405020304" pitchFamily="18" charset="0"/>
                </a:rPr>
                <a:t>Testing: 7680 </a:t>
              </a:r>
            </a:p>
            <a:p>
              <a:r>
                <a:rPr lang="en-US" sz="1400" dirty="0">
                  <a:solidFill>
                    <a:srgbClr val="43507A"/>
                  </a:solidFill>
                  <a:latin typeface="Times New Roman" panose="02020603050405020304" pitchFamily="18" charset="0"/>
                  <a:cs typeface="Times New Roman" panose="02020603050405020304" pitchFamily="18" charset="0"/>
                </a:rPr>
                <a:t>Total: 38400</a:t>
              </a:r>
            </a:p>
          </p:txBody>
        </p:sp>
        <p:sp>
          <p:nvSpPr>
            <p:cNvPr id="152" name="TextBox 151">
              <a:extLst>
                <a:ext uri="{FF2B5EF4-FFF2-40B4-BE49-F238E27FC236}">
                  <a16:creationId xmlns:a16="http://schemas.microsoft.com/office/drawing/2014/main" id="{0252E4BF-5F41-68C3-4879-4494C1DF0C7A}"/>
                </a:ext>
              </a:extLst>
            </p:cNvPr>
            <p:cNvSpPr txBox="1"/>
            <p:nvPr/>
          </p:nvSpPr>
          <p:spPr>
            <a:xfrm>
              <a:off x="16379215" y="5366455"/>
              <a:ext cx="1398149" cy="738664"/>
            </a:xfrm>
            <a:prstGeom prst="rect">
              <a:avLst/>
            </a:prstGeom>
            <a:noFill/>
            <a:ln>
              <a:noFill/>
            </a:ln>
          </p:spPr>
          <p:txBody>
            <a:bodyPr wrap="square">
              <a:spAutoFit/>
            </a:bodyPr>
            <a:lstStyle/>
            <a:p>
              <a:r>
                <a:rPr lang="en-US" sz="1400" dirty="0">
                  <a:solidFill>
                    <a:srgbClr val="43507A"/>
                  </a:solidFill>
                  <a:latin typeface="Times New Roman" panose="02020603050405020304" pitchFamily="18" charset="0"/>
                  <a:cs typeface="Times New Roman" panose="02020603050405020304" pitchFamily="18" charset="0"/>
                </a:rPr>
                <a:t>Training: 3072</a:t>
              </a:r>
            </a:p>
            <a:p>
              <a:r>
                <a:rPr lang="en-US" sz="1400" dirty="0">
                  <a:solidFill>
                    <a:srgbClr val="43507A"/>
                  </a:solidFill>
                  <a:latin typeface="Times New Roman" panose="02020603050405020304" pitchFamily="18" charset="0"/>
                  <a:cs typeface="Times New Roman" panose="02020603050405020304" pitchFamily="18" charset="0"/>
                </a:rPr>
                <a:t>Testing: 768</a:t>
              </a:r>
            </a:p>
            <a:p>
              <a:r>
                <a:rPr lang="en-US" sz="1400" dirty="0">
                  <a:solidFill>
                    <a:srgbClr val="43507A"/>
                  </a:solidFill>
                  <a:latin typeface="Times New Roman" panose="02020603050405020304" pitchFamily="18" charset="0"/>
                  <a:cs typeface="Times New Roman" panose="02020603050405020304" pitchFamily="18" charset="0"/>
                </a:rPr>
                <a:t>Total: 3840 </a:t>
              </a:r>
            </a:p>
          </p:txBody>
        </p:sp>
      </p:grpSp>
    </p:spTree>
    <p:extLst>
      <p:ext uri="{BB962C8B-B14F-4D97-AF65-F5344CB8AC3E}">
        <p14:creationId xmlns:p14="http://schemas.microsoft.com/office/powerpoint/2010/main" val="259155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5F1BA-A6D2-B687-7189-C335A3F34D6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A2900A7-2EE6-DBD6-D79F-CFC2BF02D1C6}"/>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0C615E51-1DD0-CFBB-3FFF-34F5FDCFC466}"/>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47F6953C-85D2-BBE6-3886-E89FFEECAF83}"/>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EA38C81E-8C3B-B2F3-8C52-09113D6AF767}"/>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C9ED5209-1AEE-1736-326A-F3860C6BEDDD}"/>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50A52FD-61FD-93E2-CC48-1E54D593A174}"/>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35</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63F9333-C7EF-AE0F-C359-E0DA8277BB63}"/>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5FE07DF9-0DBC-4EE6-B4C8-79D52A2CE773}"/>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F4A3740D-85AF-02FD-9A8E-3B3EF1626BCD}"/>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E718E03C-3B08-3F4B-889C-2258ABE1D641}"/>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03 F</a:t>
            </a:r>
            <a:r>
              <a:rPr lang="en-US" altLang="zh-CN" sz="1200" b="1" dirty="0">
                <a:solidFill>
                  <a:srgbClr val="FFD700"/>
                </a:solidFill>
                <a:latin typeface="Times New Roman" panose="02020603050405020304" pitchFamily="18" charset="0"/>
                <a:cs typeface="Times New Roman" panose="02020603050405020304" pitchFamily="18" charset="0"/>
              </a:rPr>
              <a:t>ederated Learning for </a:t>
            </a:r>
            <a:r>
              <a:rPr lang="en-US" sz="1200" b="1" dirty="0">
                <a:solidFill>
                  <a:srgbClr val="FFD700"/>
                </a:solidFill>
                <a:latin typeface="Times New Roman" panose="02020603050405020304" pitchFamily="18" charset="0"/>
                <a:cs typeface="Times New Roman" panose="02020603050405020304" pitchFamily="18" charset="0"/>
              </a:rPr>
              <a:t>Event Classification </a:t>
            </a:r>
            <a:r>
              <a:rPr lang="en-US" sz="1200" dirty="0">
                <a:solidFill>
                  <a:srgbClr val="FFFFFF"/>
                </a:solidFill>
                <a:latin typeface="Times New Roman" panose="02020603050405020304" pitchFamily="18" charset="0"/>
                <a:cs typeface="Times New Roman" panose="02020603050405020304" pitchFamily="18" charset="0"/>
              </a:rPr>
              <a:t>– FL Simulation</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2" name="Picture 1" descr="A black and white logo&#10;&#10;Description automatically generated">
            <a:extLst>
              <a:ext uri="{FF2B5EF4-FFF2-40B4-BE49-F238E27FC236}">
                <a16:creationId xmlns:a16="http://schemas.microsoft.com/office/drawing/2014/main" id="{8FD8185E-2434-F56B-73F3-65348FFEF04F}"/>
              </a:ext>
            </a:extLst>
          </p:cNvPr>
          <p:cNvPicPr>
            <a:picLocks noChangeAspect="1"/>
          </p:cNvPicPr>
          <p:nvPr/>
        </p:nvPicPr>
        <p:blipFill>
          <a:blip r:embed="rId3"/>
          <a:stretch>
            <a:fillRect/>
          </a:stretch>
        </p:blipFill>
        <p:spPr>
          <a:xfrm>
            <a:off x="11132407" y="22881"/>
            <a:ext cx="810082" cy="318069"/>
          </a:xfrm>
          <a:prstGeom prst="rect">
            <a:avLst/>
          </a:prstGeom>
        </p:spPr>
      </p:pic>
      <p:sp>
        <p:nvSpPr>
          <p:cNvPr id="68" name="TextBox 67">
            <a:extLst>
              <a:ext uri="{FF2B5EF4-FFF2-40B4-BE49-F238E27FC236}">
                <a16:creationId xmlns:a16="http://schemas.microsoft.com/office/drawing/2014/main" id="{03F35B90-8646-6AF4-1A2F-0F7740BF602F}"/>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69" name="TextBox 68">
            <a:extLst>
              <a:ext uri="{FF2B5EF4-FFF2-40B4-BE49-F238E27FC236}">
                <a16:creationId xmlns:a16="http://schemas.microsoft.com/office/drawing/2014/main" id="{D45CF87B-2D06-40C4-3CA7-2B7C1D233B24}"/>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0" name="Rectangle 9">
            <a:extLst>
              <a:ext uri="{FF2B5EF4-FFF2-40B4-BE49-F238E27FC236}">
                <a16:creationId xmlns:a16="http://schemas.microsoft.com/office/drawing/2014/main" id="{D473EA84-09D8-A53D-6944-0DD79E75BC98}"/>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E90EC112-77EA-6C3D-0E3A-DC54D27FCB13}"/>
              </a:ext>
            </a:extLst>
          </p:cNvPr>
          <p:cNvSpPr txBox="1"/>
          <p:nvPr/>
        </p:nvSpPr>
        <p:spPr>
          <a:xfrm>
            <a:off x="302213" y="499360"/>
            <a:ext cx="2679111"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3-4 FL Simulation</a:t>
            </a:r>
          </a:p>
        </p:txBody>
      </p:sp>
      <p:sp>
        <p:nvSpPr>
          <p:cNvPr id="62" name="Rectangle 61">
            <a:extLst>
              <a:ext uri="{FF2B5EF4-FFF2-40B4-BE49-F238E27FC236}">
                <a16:creationId xmlns:a16="http://schemas.microsoft.com/office/drawing/2014/main" id="{0A2E570E-BC68-E1BB-DBF5-07F943228B4C}"/>
              </a:ext>
            </a:extLst>
          </p:cNvPr>
          <p:cNvSpPr/>
          <p:nvPr/>
        </p:nvSpPr>
        <p:spPr>
          <a:xfrm>
            <a:off x="274947" y="474625"/>
            <a:ext cx="27908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5AA5E6B9-48A4-6C4A-C7B8-44E7999BF3D3}"/>
              </a:ext>
            </a:extLst>
          </p:cNvPr>
          <p:cNvGrpSpPr/>
          <p:nvPr/>
        </p:nvGrpSpPr>
        <p:grpSpPr>
          <a:xfrm>
            <a:off x="274947" y="1195372"/>
            <a:ext cx="3954153" cy="2232680"/>
            <a:chOff x="274947" y="1195372"/>
            <a:chExt cx="3954153" cy="2232680"/>
          </a:xfrm>
        </p:grpSpPr>
        <p:sp>
          <p:nvSpPr>
            <p:cNvPr id="14" name="Rectangle: Rounded Corners 13">
              <a:extLst>
                <a:ext uri="{FF2B5EF4-FFF2-40B4-BE49-F238E27FC236}">
                  <a16:creationId xmlns:a16="http://schemas.microsoft.com/office/drawing/2014/main" id="{970B219C-0C0A-0CDC-7544-566D90D852BC}"/>
                </a:ext>
              </a:extLst>
            </p:cNvPr>
            <p:cNvSpPr/>
            <p:nvPr/>
          </p:nvSpPr>
          <p:spPr>
            <a:xfrm>
              <a:off x="274947" y="1195372"/>
              <a:ext cx="3954153"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DDC32AF-98E2-9E95-6A0D-F5A19B22A4DC}"/>
                </a:ext>
              </a:extLst>
            </p:cNvPr>
            <p:cNvSpPr txBox="1"/>
            <p:nvPr/>
          </p:nvSpPr>
          <p:spPr>
            <a:xfrm>
              <a:off x="720802" y="1218365"/>
              <a:ext cx="2344978"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Simulation Framework</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21" name="Picture 20" descr="A blue circuit board with a square and square buttons&#10;&#10;Description automatically generated with medium confidence">
              <a:extLst>
                <a:ext uri="{FF2B5EF4-FFF2-40B4-BE49-F238E27FC236}">
                  <a16:creationId xmlns:a16="http://schemas.microsoft.com/office/drawing/2014/main" id="{DB12C0C5-55E7-1049-AFB5-8D33CDA484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808" y="1277047"/>
              <a:ext cx="274320" cy="274320"/>
            </a:xfrm>
            <a:prstGeom prst="rect">
              <a:avLst/>
            </a:prstGeom>
          </p:spPr>
        </p:pic>
        <p:pic>
          <p:nvPicPr>
            <p:cNvPr id="23" name="Graphic 22">
              <a:extLst>
                <a:ext uri="{FF2B5EF4-FFF2-40B4-BE49-F238E27FC236}">
                  <a16:creationId xmlns:a16="http://schemas.microsoft.com/office/drawing/2014/main" id="{C8682847-F1B9-348B-8515-DA8AF5FC4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4117" y="1781519"/>
              <a:ext cx="908533" cy="1167607"/>
            </a:xfrm>
            <a:prstGeom prst="rect">
              <a:avLst/>
            </a:prstGeom>
          </p:spPr>
        </p:pic>
        <p:sp>
          <p:nvSpPr>
            <p:cNvPr id="24" name="TextBox 23">
              <a:extLst>
                <a:ext uri="{FF2B5EF4-FFF2-40B4-BE49-F238E27FC236}">
                  <a16:creationId xmlns:a16="http://schemas.microsoft.com/office/drawing/2014/main" id="{6D5232A0-DCFD-F0D3-5732-0D1B92EBD363}"/>
                </a:ext>
              </a:extLst>
            </p:cNvPr>
            <p:cNvSpPr txBox="1"/>
            <p:nvPr/>
          </p:nvSpPr>
          <p:spPr>
            <a:xfrm>
              <a:off x="274947" y="3058720"/>
              <a:ext cx="3011185"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Python-based Web Framework</a:t>
              </a:r>
              <a:endParaRPr lang="en-US" dirty="0">
                <a:solidFill>
                  <a:srgbClr val="43507A"/>
                </a:solidFill>
                <a:latin typeface="Times New Roman" panose="02020603050405020304" pitchFamily="18"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F5E1326E-2559-CE46-B40E-1C1F2D43FF4F}"/>
              </a:ext>
            </a:extLst>
          </p:cNvPr>
          <p:cNvGrpSpPr/>
          <p:nvPr/>
        </p:nvGrpSpPr>
        <p:grpSpPr>
          <a:xfrm>
            <a:off x="274947" y="3599832"/>
            <a:ext cx="3954153" cy="958208"/>
            <a:chOff x="274947" y="3599832"/>
            <a:chExt cx="3954153" cy="958208"/>
          </a:xfrm>
        </p:grpSpPr>
        <p:sp>
          <p:nvSpPr>
            <p:cNvPr id="25" name="Rectangle: Rounded Corners 24">
              <a:extLst>
                <a:ext uri="{FF2B5EF4-FFF2-40B4-BE49-F238E27FC236}">
                  <a16:creationId xmlns:a16="http://schemas.microsoft.com/office/drawing/2014/main" id="{5E274BE2-39B6-8011-0D35-3DD05BF963C4}"/>
                </a:ext>
              </a:extLst>
            </p:cNvPr>
            <p:cNvSpPr/>
            <p:nvPr/>
          </p:nvSpPr>
          <p:spPr>
            <a:xfrm>
              <a:off x="274947" y="3599832"/>
              <a:ext cx="3954153"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31297F8-8CFB-CF53-73AC-97F97383FE02}"/>
                </a:ext>
              </a:extLst>
            </p:cNvPr>
            <p:cNvSpPr txBox="1"/>
            <p:nvPr/>
          </p:nvSpPr>
          <p:spPr>
            <a:xfrm>
              <a:off x="720802" y="3622825"/>
              <a:ext cx="2344978"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Communication</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27" name="Picture 26" descr="A blue circuit board with a square and square buttons&#10;&#10;Description automatically generated with medium confidence">
              <a:extLst>
                <a:ext uri="{FF2B5EF4-FFF2-40B4-BE49-F238E27FC236}">
                  <a16:creationId xmlns:a16="http://schemas.microsoft.com/office/drawing/2014/main" id="{496DC361-F2A4-0DFF-5C4F-214D93AA2B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808" y="3681507"/>
              <a:ext cx="274320" cy="274320"/>
            </a:xfrm>
            <a:prstGeom prst="rect">
              <a:avLst/>
            </a:prstGeom>
          </p:spPr>
        </p:pic>
        <p:sp>
          <p:nvSpPr>
            <p:cNvPr id="31" name="TextBox 30">
              <a:extLst>
                <a:ext uri="{FF2B5EF4-FFF2-40B4-BE49-F238E27FC236}">
                  <a16:creationId xmlns:a16="http://schemas.microsoft.com/office/drawing/2014/main" id="{57248AF5-4F1D-33DC-A4CA-306DE0F5056D}"/>
                </a:ext>
              </a:extLst>
            </p:cNvPr>
            <p:cNvSpPr txBox="1"/>
            <p:nvPr/>
          </p:nvSpPr>
          <p:spPr>
            <a:xfrm>
              <a:off x="274947" y="4188708"/>
              <a:ext cx="3639828"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Hypertext Transfer Protocol (HTTP)</a:t>
              </a:r>
              <a:endParaRPr lang="en-US" dirty="0">
                <a:solidFill>
                  <a:srgbClr val="43507A"/>
                </a:solidFill>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90EBA2B5-410E-2EA8-568D-6E2DD042ACE9}"/>
              </a:ext>
            </a:extLst>
          </p:cNvPr>
          <p:cNvGrpSpPr/>
          <p:nvPr/>
        </p:nvGrpSpPr>
        <p:grpSpPr>
          <a:xfrm>
            <a:off x="4852642" y="1195372"/>
            <a:ext cx="6934550" cy="5255504"/>
            <a:chOff x="4852642" y="1195372"/>
            <a:chExt cx="6934550" cy="5255504"/>
          </a:xfrm>
        </p:grpSpPr>
        <p:pic>
          <p:nvPicPr>
            <p:cNvPr id="3" name="Picture 2" descr="A diagram of a software company&#10;&#10;Description automatically generated with medium confidence">
              <a:extLst>
                <a:ext uri="{FF2B5EF4-FFF2-40B4-BE49-F238E27FC236}">
                  <a16:creationId xmlns:a16="http://schemas.microsoft.com/office/drawing/2014/main" id="{B15DDE2B-DDBD-CA2C-81EC-E9F361A0EE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5957767" y="779450"/>
              <a:ext cx="4724299" cy="6618554"/>
            </a:xfrm>
            <a:prstGeom prst="rect">
              <a:avLst/>
            </a:prstGeom>
          </p:spPr>
        </p:pic>
        <p:sp>
          <p:nvSpPr>
            <p:cNvPr id="33" name="Rectangle: Rounded Corners 32">
              <a:extLst>
                <a:ext uri="{FF2B5EF4-FFF2-40B4-BE49-F238E27FC236}">
                  <a16:creationId xmlns:a16="http://schemas.microsoft.com/office/drawing/2014/main" id="{CFE81788-5ABA-F099-C3CD-CD6253F31EEA}"/>
                </a:ext>
              </a:extLst>
            </p:cNvPr>
            <p:cNvSpPr/>
            <p:nvPr/>
          </p:nvSpPr>
          <p:spPr>
            <a:xfrm>
              <a:off x="4852642" y="1195372"/>
              <a:ext cx="6934550"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07D0AD06-32A3-6F00-61FF-67313B071B1D}"/>
                </a:ext>
              </a:extLst>
            </p:cNvPr>
            <p:cNvSpPr txBox="1"/>
            <p:nvPr/>
          </p:nvSpPr>
          <p:spPr>
            <a:xfrm>
              <a:off x="5298497" y="1218365"/>
              <a:ext cx="2883478"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FL Flowchart</a:t>
              </a:r>
            </a:p>
          </p:txBody>
        </p:sp>
        <p:pic>
          <p:nvPicPr>
            <p:cNvPr id="35" name="Picture 34" descr="A blue circuit board with a square and square buttons&#10;&#10;Description automatically generated with medium confidence">
              <a:extLst>
                <a:ext uri="{FF2B5EF4-FFF2-40B4-BE49-F238E27FC236}">
                  <a16:creationId xmlns:a16="http://schemas.microsoft.com/office/drawing/2014/main" id="{4CF62C58-162C-13D1-93A7-D81E0EF32F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2503" y="1277047"/>
              <a:ext cx="274320" cy="274320"/>
            </a:xfrm>
            <a:prstGeom prst="rect">
              <a:avLst/>
            </a:prstGeom>
          </p:spPr>
        </p:pic>
      </p:grpSp>
    </p:spTree>
    <p:extLst>
      <p:ext uri="{BB962C8B-B14F-4D97-AF65-F5344CB8AC3E}">
        <p14:creationId xmlns:p14="http://schemas.microsoft.com/office/powerpoint/2010/main" val="102746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ADCE9-8D49-F2F7-547A-4BE9D50EA6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C62219D-9104-32B2-BE9F-78B6AC62BC30}"/>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26D29F3E-2493-948C-59D3-9BC5C581C04D}"/>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1FB7324C-61FF-907E-E66B-6D2FCAAA206C}"/>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DF8AE71E-1B04-967B-37AC-15E02000AE27}"/>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47D55F0D-4CAE-96DA-4DEF-D1B5653A124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50B6CBE4-A6AE-ADD6-3A07-C66AD1128A72}"/>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36</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BF38C1A3-F86B-5150-7F6D-27A76FDE568D}"/>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5C2D2C61-9287-7A0E-1451-9A13231ADB65}"/>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1CBFBCC9-7D44-CA3F-714C-28EECAE12071}"/>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BEBB0657-0E41-8B54-B5C7-C97DB9B69AE9}"/>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03 F</a:t>
            </a:r>
            <a:r>
              <a:rPr lang="en-US" altLang="zh-CN" sz="1200" b="1" dirty="0">
                <a:solidFill>
                  <a:srgbClr val="FFD700"/>
                </a:solidFill>
                <a:latin typeface="Times New Roman" panose="02020603050405020304" pitchFamily="18" charset="0"/>
                <a:cs typeface="Times New Roman" panose="02020603050405020304" pitchFamily="18" charset="0"/>
              </a:rPr>
              <a:t>ederated Learning for </a:t>
            </a:r>
            <a:r>
              <a:rPr lang="en-US" sz="1200" b="1" dirty="0">
                <a:solidFill>
                  <a:srgbClr val="FFD700"/>
                </a:solidFill>
                <a:latin typeface="Times New Roman" panose="02020603050405020304" pitchFamily="18" charset="0"/>
                <a:cs typeface="Times New Roman" panose="02020603050405020304" pitchFamily="18" charset="0"/>
              </a:rPr>
              <a:t>Event Classification </a:t>
            </a:r>
            <a:r>
              <a:rPr lang="en-US" sz="1200" dirty="0">
                <a:solidFill>
                  <a:srgbClr val="FFFFFF"/>
                </a:solidFill>
                <a:latin typeface="Times New Roman" panose="02020603050405020304" pitchFamily="18" charset="0"/>
                <a:cs typeface="Times New Roman" panose="02020603050405020304" pitchFamily="18" charset="0"/>
              </a:rPr>
              <a:t>– R</a:t>
            </a:r>
            <a:r>
              <a:rPr lang="en-US" altLang="zh-CN" sz="1200" dirty="0">
                <a:solidFill>
                  <a:srgbClr val="FFFFFF"/>
                </a:solidFill>
                <a:latin typeface="Times New Roman" panose="02020603050405020304" pitchFamily="18" charset="0"/>
                <a:cs typeface="Times New Roman" panose="02020603050405020304" pitchFamily="18" charset="0"/>
              </a:rPr>
              <a:t>esults and Discussion</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2" name="Picture 1" descr="A black and white logo&#10;&#10;Description automatically generated">
            <a:extLst>
              <a:ext uri="{FF2B5EF4-FFF2-40B4-BE49-F238E27FC236}">
                <a16:creationId xmlns:a16="http://schemas.microsoft.com/office/drawing/2014/main" id="{CC5D85BB-4EF9-BD56-AC6A-784EE6B0CF24}"/>
              </a:ext>
            </a:extLst>
          </p:cNvPr>
          <p:cNvPicPr>
            <a:picLocks noChangeAspect="1"/>
          </p:cNvPicPr>
          <p:nvPr/>
        </p:nvPicPr>
        <p:blipFill>
          <a:blip r:embed="rId3"/>
          <a:stretch>
            <a:fillRect/>
          </a:stretch>
        </p:blipFill>
        <p:spPr>
          <a:xfrm>
            <a:off x="11132407" y="22881"/>
            <a:ext cx="810082" cy="318069"/>
          </a:xfrm>
          <a:prstGeom prst="rect">
            <a:avLst/>
          </a:prstGeom>
        </p:spPr>
      </p:pic>
      <p:sp>
        <p:nvSpPr>
          <p:cNvPr id="68" name="TextBox 67">
            <a:extLst>
              <a:ext uri="{FF2B5EF4-FFF2-40B4-BE49-F238E27FC236}">
                <a16:creationId xmlns:a16="http://schemas.microsoft.com/office/drawing/2014/main" id="{6E4769CF-1971-049A-FAA4-B3DB25FEFAF4}"/>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69" name="TextBox 68">
            <a:extLst>
              <a:ext uri="{FF2B5EF4-FFF2-40B4-BE49-F238E27FC236}">
                <a16:creationId xmlns:a16="http://schemas.microsoft.com/office/drawing/2014/main" id="{8B9014EC-5E78-2EC2-B2A5-1E1B12DFF66E}"/>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0" name="Rectangle 9">
            <a:extLst>
              <a:ext uri="{FF2B5EF4-FFF2-40B4-BE49-F238E27FC236}">
                <a16:creationId xmlns:a16="http://schemas.microsoft.com/office/drawing/2014/main" id="{869ACC29-8A56-AEA8-D8F9-26B6142101C0}"/>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D337E171-AA09-C179-EEB7-31805FC29310}"/>
              </a:ext>
            </a:extLst>
          </p:cNvPr>
          <p:cNvSpPr txBox="1"/>
          <p:nvPr/>
        </p:nvSpPr>
        <p:spPr>
          <a:xfrm>
            <a:off x="302213" y="499360"/>
            <a:ext cx="29362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3-5 R</a:t>
            </a:r>
            <a:r>
              <a:rPr lang="en-US" altLang="zh-CN" sz="2000" b="1" dirty="0">
                <a:solidFill>
                  <a:srgbClr val="43507A"/>
                </a:solidFill>
                <a:latin typeface="Times New Roman" panose="02020603050405020304" pitchFamily="18" charset="0"/>
                <a:cs typeface="Times New Roman" panose="02020603050405020304" pitchFamily="18" charset="0"/>
              </a:rPr>
              <a:t>esults &amp; Discussion</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35B91A46-DFC7-120A-321E-1F13681662DE}"/>
              </a:ext>
            </a:extLst>
          </p:cNvPr>
          <p:cNvSpPr/>
          <p:nvPr/>
        </p:nvSpPr>
        <p:spPr>
          <a:xfrm>
            <a:off x="274947" y="474625"/>
            <a:ext cx="296355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85" name="Group 84">
            <a:extLst>
              <a:ext uri="{FF2B5EF4-FFF2-40B4-BE49-F238E27FC236}">
                <a16:creationId xmlns:a16="http://schemas.microsoft.com/office/drawing/2014/main" id="{7164C4DC-C37D-271D-EBBA-9AFE61D33436}"/>
              </a:ext>
            </a:extLst>
          </p:cNvPr>
          <p:cNvGrpSpPr/>
          <p:nvPr/>
        </p:nvGrpSpPr>
        <p:grpSpPr>
          <a:xfrm>
            <a:off x="274948" y="3648254"/>
            <a:ext cx="5699768" cy="2581797"/>
            <a:chOff x="274948" y="3648254"/>
            <a:chExt cx="5699768" cy="2581797"/>
          </a:xfrm>
        </p:grpSpPr>
        <p:pic>
          <p:nvPicPr>
            <p:cNvPr id="19" name="Picture 18" descr="A comparison of a line graph&#10;&#10;Description automatically generated">
              <a:extLst>
                <a:ext uri="{FF2B5EF4-FFF2-40B4-BE49-F238E27FC236}">
                  <a16:creationId xmlns:a16="http://schemas.microsoft.com/office/drawing/2014/main" id="{29416267-9E53-C1E3-7BEA-A75FFC8AFE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196" y="4192009"/>
              <a:ext cx="5248651" cy="2038042"/>
            </a:xfrm>
            <a:prstGeom prst="rect">
              <a:avLst/>
            </a:prstGeom>
          </p:spPr>
        </p:pic>
        <p:grpSp>
          <p:nvGrpSpPr>
            <p:cNvPr id="63" name="Group 62">
              <a:extLst>
                <a:ext uri="{FF2B5EF4-FFF2-40B4-BE49-F238E27FC236}">
                  <a16:creationId xmlns:a16="http://schemas.microsoft.com/office/drawing/2014/main" id="{8AEC3B1A-0E6B-0337-CCD2-94A7D00E424D}"/>
                </a:ext>
              </a:extLst>
            </p:cNvPr>
            <p:cNvGrpSpPr/>
            <p:nvPr/>
          </p:nvGrpSpPr>
          <p:grpSpPr>
            <a:xfrm>
              <a:off x="274948" y="3648254"/>
              <a:ext cx="5699768" cy="437670"/>
              <a:chOff x="274948" y="3648254"/>
              <a:chExt cx="5699768" cy="437670"/>
            </a:xfrm>
          </p:grpSpPr>
          <p:sp>
            <p:nvSpPr>
              <p:cNvPr id="55" name="Rectangle: Rounded Corners 54">
                <a:extLst>
                  <a:ext uri="{FF2B5EF4-FFF2-40B4-BE49-F238E27FC236}">
                    <a16:creationId xmlns:a16="http://schemas.microsoft.com/office/drawing/2014/main" id="{1C59D661-CCF5-C22A-275B-4F6DC1E51297}"/>
                  </a:ext>
                </a:extLst>
              </p:cNvPr>
              <p:cNvSpPr/>
              <p:nvPr/>
            </p:nvSpPr>
            <p:spPr>
              <a:xfrm>
                <a:off x="274948" y="3648254"/>
                <a:ext cx="5699768"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E1A2248-12E0-844D-82B3-398DCEA05CE6}"/>
                  </a:ext>
                </a:extLst>
              </p:cNvPr>
              <p:cNvSpPr txBox="1"/>
              <p:nvPr/>
            </p:nvSpPr>
            <p:spPr>
              <a:xfrm>
                <a:off x="759254" y="3682423"/>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Model Training – Client 1 – With FL (5 rounds)</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57" name="Picture 56" descr="A blue circuit board with a square and square buttons&#10;&#10;Description automatically generated with medium confidence">
                <a:extLst>
                  <a:ext uri="{FF2B5EF4-FFF2-40B4-BE49-F238E27FC236}">
                    <a16:creationId xmlns:a16="http://schemas.microsoft.com/office/drawing/2014/main" id="{CD45D00B-4215-6985-1155-7B66AF0481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196" y="3724409"/>
                <a:ext cx="274320" cy="274320"/>
              </a:xfrm>
              <a:prstGeom prst="rect">
                <a:avLst/>
              </a:prstGeom>
            </p:spPr>
          </p:pic>
        </p:grpSp>
        <p:sp>
          <p:nvSpPr>
            <p:cNvPr id="79" name="TextBox 78">
              <a:extLst>
                <a:ext uri="{FF2B5EF4-FFF2-40B4-BE49-F238E27FC236}">
                  <a16:creationId xmlns:a16="http://schemas.microsoft.com/office/drawing/2014/main" id="{6AB9D756-E619-C9D2-E4BC-C8B90CC243BD}"/>
                </a:ext>
              </a:extLst>
            </p:cNvPr>
            <p:cNvSpPr txBox="1"/>
            <p:nvPr/>
          </p:nvSpPr>
          <p:spPr>
            <a:xfrm>
              <a:off x="663516" y="5543277"/>
              <a:ext cx="2317809" cy="369332"/>
            </a:xfrm>
            <a:prstGeom prst="rect">
              <a:avLst/>
            </a:prstGeom>
            <a:noFill/>
          </p:spPr>
          <p:txBody>
            <a:bodyPr wrap="square" rtlCol="0">
              <a:spAutoFit/>
            </a:bodyPr>
            <a:lstStyle/>
            <a:p>
              <a:pPr algn="r"/>
              <a:r>
                <a:rPr lang="en-US" dirty="0">
                  <a:solidFill>
                    <a:srgbClr val="FF0000"/>
                  </a:solidFill>
                  <a:latin typeface="Times New Roman" panose="02020603050405020304" pitchFamily="18" charset="0"/>
                  <a:cs typeface="Times New Roman" panose="02020603050405020304" pitchFamily="18" charset="0"/>
                </a:rPr>
                <a:t>T</a:t>
              </a:r>
              <a:r>
                <a:rPr lang="en-US" altLang="zh-CN" dirty="0">
                  <a:solidFill>
                    <a:srgbClr val="FF0000"/>
                  </a:solidFill>
                  <a:latin typeface="Times New Roman" panose="02020603050405020304" pitchFamily="18" charset="0"/>
                  <a:cs typeface="Times New Roman" panose="02020603050405020304" pitchFamily="18" charset="0"/>
                </a:rPr>
                <a:t>est Acc </a:t>
              </a:r>
              <a:r>
                <a:rPr lang="en-US" dirty="0">
                  <a:solidFill>
                    <a:srgbClr val="FF0000"/>
                  </a:solidFill>
                  <a:latin typeface="Times New Roman" panose="02020603050405020304" pitchFamily="18" charset="0"/>
                  <a:cs typeface="Times New Roman" panose="02020603050405020304" pitchFamily="18" charset="0"/>
                </a:rPr>
                <a:t>99.63%</a:t>
              </a:r>
            </a:p>
          </p:txBody>
        </p:sp>
      </p:grpSp>
      <p:grpSp>
        <p:nvGrpSpPr>
          <p:cNvPr id="84" name="Group 83">
            <a:extLst>
              <a:ext uri="{FF2B5EF4-FFF2-40B4-BE49-F238E27FC236}">
                <a16:creationId xmlns:a16="http://schemas.microsoft.com/office/drawing/2014/main" id="{6C9F830D-2415-5F30-3AF9-6F8D88CD5094}"/>
              </a:ext>
            </a:extLst>
          </p:cNvPr>
          <p:cNvGrpSpPr/>
          <p:nvPr/>
        </p:nvGrpSpPr>
        <p:grpSpPr>
          <a:xfrm>
            <a:off x="274948" y="1038830"/>
            <a:ext cx="5699768" cy="2501970"/>
            <a:chOff x="274948" y="1038830"/>
            <a:chExt cx="5699768" cy="2501970"/>
          </a:xfrm>
        </p:grpSpPr>
        <p:pic>
          <p:nvPicPr>
            <p:cNvPr id="12" name="Picture 11" descr="A graph of a variety of data&#10;&#10;Description automatically generated with medium confidence">
              <a:extLst>
                <a:ext uri="{FF2B5EF4-FFF2-40B4-BE49-F238E27FC236}">
                  <a16:creationId xmlns:a16="http://schemas.microsoft.com/office/drawing/2014/main" id="{52D14011-48A1-87C2-A62A-F006BC4512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9196" y="1546757"/>
              <a:ext cx="5248656" cy="1994043"/>
            </a:xfrm>
            <a:prstGeom prst="rect">
              <a:avLst/>
            </a:prstGeom>
          </p:spPr>
        </p:pic>
        <p:grpSp>
          <p:nvGrpSpPr>
            <p:cNvPr id="61" name="Group 60">
              <a:extLst>
                <a:ext uri="{FF2B5EF4-FFF2-40B4-BE49-F238E27FC236}">
                  <a16:creationId xmlns:a16="http://schemas.microsoft.com/office/drawing/2014/main" id="{1BF56697-CA97-959A-D3EF-E4A54A3DB53E}"/>
                </a:ext>
              </a:extLst>
            </p:cNvPr>
            <p:cNvGrpSpPr/>
            <p:nvPr/>
          </p:nvGrpSpPr>
          <p:grpSpPr>
            <a:xfrm>
              <a:off x="274948" y="1038830"/>
              <a:ext cx="5699768" cy="437670"/>
              <a:chOff x="274948" y="1038830"/>
              <a:chExt cx="5699768" cy="437670"/>
            </a:xfrm>
          </p:grpSpPr>
          <p:sp>
            <p:nvSpPr>
              <p:cNvPr id="46" name="Rectangle: Rounded Corners 45">
                <a:extLst>
                  <a:ext uri="{FF2B5EF4-FFF2-40B4-BE49-F238E27FC236}">
                    <a16:creationId xmlns:a16="http://schemas.microsoft.com/office/drawing/2014/main" id="{4C98EAF8-8F05-3C48-614E-98A0473AB27A}"/>
                  </a:ext>
                </a:extLst>
              </p:cNvPr>
              <p:cNvSpPr/>
              <p:nvPr/>
            </p:nvSpPr>
            <p:spPr>
              <a:xfrm>
                <a:off x="274948" y="1038830"/>
                <a:ext cx="5699768"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5E713335-E49B-C197-04D9-2D183DE9F020}"/>
                  </a:ext>
                </a:extLst>
              </p:cNvPr>
              <p:cNvSpPr txBox="1"/>
              <p:nvPr/>
            </p:nvSpPr>
            <p:spPr>
              <a:xfrm>
                <a:off x="759254" y="1072999"/>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Model Training – Client 1 – Without FL</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51" name="Picture 50" descr="A blue circuit board with a square and square buttons&#10;&#10;Description automatically generated with medium confidence">
                <a:extLst>
                  <a:ext uri="{FF2B5EF4-FFF2-40B4-BE49-F238E27FC236}">
                    <a16:creationId xmlns:a16="http://schemas.microsoft.com/office/drawing/2014/main" id="{52703042-5FD7-74AC-B952-F86732D648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196" y="1114985"/>
                <a:ext cx="274320" cy="274320"/>
              </a:xfrm>
              <a:prstGeom prst="rect">
                <a:avLst/>
              </a:prstGeom>
            </p:spPr>
          </p:pic>
        </p:grpSp>
        <p:sp>
          <p:nvSpPr>
            <p:cNvPr id="81" name="TextBox 80">
              <a:extLst>
                <a:ext uri="{FF2B5EF4-FFF2-40B4-BE49-F238E27FC236}">
                  <a16:creationId xmlns:a16="http://schemas.microsoft.com/office/drawing/2014/main" id="{500CDB1F-8AB6-5B31-6083-91E320386EE6}"/>
                </a:ext>
              </a:extLst>
            </p:cNvPr>
            <p:cNvSpPr txBox="1"/>
            <p:nvPr/>
          </p:nvSpPr>
          <p:spPr>
            <a:xfrm>
              <a:off x="726060" y="2849000"/>
              <a:ext cx="2255265" cy="369332"/>
            </a:xfrm>
            <a:prstGeom prst="rect">
              <a:avLst/>
            </a:prstGeom>
            <a:noFill/>
          </p:spPr>
          <p:txBody>
            <a:bodyPr wrap="square" rtlCol="0">
              <a:spAutoFit/>
            </a:bodyPr>
            <a:lstStyle/>
            <a:p>
              <a:pPr algn="r"/>
              <a:r>
                <a:rPr lang="en-US" dirty="0">
                  <a:solidFill>
                    <a:srgbClr val="FF0000"/>
                  </a:solidFill>
                  <a:latin typeface="Times New Roman" panose="02020603050405020304" pitchFamily="18" charset="0"/>
                  <a:cs typeface="Times New Roman" panose="02020603050405020304" pitchFamily="18" charset="0"/>
                </a:rPr>
                <a:t>T</a:t>
              </a:r>
              <a:r>
                <a:rPr lang="en-US" altLang="zh-CN" dirty="0">
                  <a:solidFill>
                    <a:srgbClr val="FF0000"/>
                  </a:solidFill>
                  <a:latin typeface="Times New Roman" panose="02020603050405020304" pitchFamily="18" charset="0"/>
                  <a:cs typeface="Times New Roman" panose="02020603050405020304" pitchFamily="18" charset="0"/>
                </a:rPr>
                <a:t>est Acc </a:t>
              </a:r>
              <a:r>
                <a:rPr lang="en-US" dirty="0">
                  <a:solidFill>
                    <a:srgbClr val="FF0000"/>
                  </a:solidFill>
                  <a:latin typeface="Times New Roman" panose="02020603050405020304" pitchFamily="18" charset="0"/>
                  <a:cs typeface="Times New Roman" panose="02020603050405020304" pitchFamily="18" charset="0"/>
                </a:rPr>
                <a:t>99.64%</a:t>
              </a:r>
            </a:p>
          </p:txBody>
        </p:sp>
      </p:grpSp>
      <p:grpSp>
        <p:nvGrpSpPr>
          <p:cNvPr id="87" name="Group 86">
            <a:extLst>
              <a:ext uri="{FF2B5EF4-FFF2-40B4-BE49-F238E27FC236}">
                <a16:creationId xmlns:a16="http://schemas.microsoft.com/office/drawing/2014/main" id="{8051D03C-D89E-8AD7-9270-C668CF0BFF20}"/>
              </a:ext>
            </a:extLst>
          </p:cNvPr>
          <p:cNvGrpSpPr/>
          <p:nvPr/>
        </p:nvGrpSpPr>
        <p:grpSpPr>
          <a:xfrm>
            <a:off x="6103036" y="3648254"/>
            <a:ext cx="5699768" cy="2606516"/>
            <a:chOff x="6103036" y="3648254"/>
            <a:chExt cx="5699768" cy="2606516"/>
          </a:xfrm>
        </p:grpSpPr>
        <p:pic>
          <p:nvPicPr>
            <p:cNvPr id="29" name="Picture 28" descr="A comparison of a graph&#10;&#10;Description automatically generated">
              <a:extLst>
                <a:ext uri="{FF2B5EF4-FFF2-40B4-BE49-F238E27FC236}">
                  <a16:creationId xmlns:a16="http://schemas.microsoft.com/office/drawing/2014/main" id="{358980AC-134B-DA47-E32F-9BED9408DD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8792" y="4216728"/>
              <a:ext cx="5177146" cy="2038042"/>
            </a:xfrm>
            <a:prstGeom prst="rect">
              <a:avLst/>
            </a:prstGeom>
          </p:spPr>
        </p:pic>
        <p:grpSp>
          <p:nvGrpSpPr>
            <p:cNvPr id="65" name="Group 64">
              <a:extLst>
                <a:ext uri="{FF2B5EF4-FFF2-40B4-BE49-F238E27FC236}">
                  <a16:creationId xmlns:a16="http://schemas.microsoft.com/office/drawing/2014/main" id="{589E352B-F685-5DF7-350C-AFF052566D10}"/>
                </a:ext>
              </a:extLst>
            </p:cNvPr>
            <p:cNvGrpSpPr/>
            <p:nvPr/>
          </p:nvGrpSpPr>
          <p:grpSpPr>
            <a:xfrm>
              <a:off x="6103036" y="3648254"/>
              <a:ext cx="5699768" cy="437670"/>
              <a:chOff x="6103036" y="3648254"/>
              <a:chExt cx="5699768" cy="437670"/>
            </a:xfrm>
          </p:grpSpPr>
          <p:sp>
            <p:nvSpPr>
              <p:cNvPr id="58" name="Rectangle: Rounded Corners 57">
                <a:extLst>
                  <a:ext uri="{FF2B5EF4-FFF2-40B4-BE49-F238E27FC236}">
                    <a16:creationId xmlns:a16="http://schemas.microsoft.com/office/drawing/2014/main" id="{387B4CAD-8CC0-FF3E-74DB-CABA965C85B3}"/>
                  </a:ext>
                </a:extLst>
              </p:cNvPr>
              <p:cNvSpPr/>
              <p:nvPr/>
            </p:nvSpPr>
            <p:spPr>
              <a:xfrm>
                <a:off x="6103036" y="3648254"/>
                <a:ext cx="5699768"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E7065113-C674-DDD2-8781-E4430B316445}"/>
                  </a:ext>
                </a:extLst>
              </p:cNvPr>
              <p:cNvSpPr txBox="1"/>
              <p:nvPr/>
            </p:nvSpPr>
            <p:spPr>
              <a:xfrm>
                <a:off x="6587342" y="3682423"/>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Model Training – Client 2 – With FL (5 rounds)</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60" name="Picture 59" descr="A blue circuit board with a square and square buttons&#10;&#10;Description automatically generated with medium confidence">
                <a:extLst>
                  <a:ext uri="{FF2B5EF4-FFF2-40B4-BE49-F238E27FC236}">
                    <a16:creationId xmlns:a16="http://schemas.microsoft.com/office/drawing/2014/main" id="{4F05C300-5A75-1BBB-79E2-34BD3A38FD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7284" y="3724409"/>
                <a:ext cx="274320" cy="274320"/>
              </a:xfrm>
              <a:prstGeom prst="rect">
                <a:avLst/>
              </a:prstGeom>
            </p:spPr>
          </p:pic>
        </p:grpSp>
        <p:sp>
          <p:nvSpPr>
            <p:cNvPr id="82" name="TextBox 81">
              <a:extLst>
                <a:ext uri="{FF2B5EF4-FFF2-40B4-BE49-F238E27FC236}">
                  <a16:creationId xmlns:a16="http://schemas.microsoft.com/office/drawing/2014/main" id="{6F1AC4B4-59C6-33AE-AE26-61F8F4D73D01}"/>
                </a:ext>
              </a:extLst>
            </p:cNvPr>
            <p:cNvSpPr txBox="1"/>
            <p:nvPr/>
          </p:nvSpPr>
          <p:spPr>
            <a:xfrm>
              <a:off x="6587342" y="5586245"/>
              <a:ext cx="2251857" cy="369332"/>
            </a:xfrm>
            <a:prstGeom prst="rect">
              <a:avLst/>
            </a:prstGeom>
            <a:noFill/>
          </p:spPr>
          <p:txBody>
            <a:bodyPr wrap="square" rtlCol="0">
              <a:spAutoFit/>
            </a:bodyPr>
            <a:lstStyle/>
            <a:p>
              <a:pPr algn="r"/>
              <a:r>
                <a:rPr lang="en-US" dirty="0">
                  <a:solidFill>
                    <a:srgbClr val="FF0000"/>
                  </a:solidFill>
                  <a:latin typeface="Times New Roman" panose="02020603050405020304" pitchFamily="18" charset="0"/>
                  <a:cs typeface="Times New Roman" panose="02020603050405020304" pitchFamily="18" charset="0"/>
                </a:rPr>
                <a:t>T</a:t>
              </a:r>
              <a:r>
                <a:rPr lang="en-US" altLang="zh-CN" dirty="0">
                  <a:solidFill>
                    <a:srgbClr val="FF0000"/>
                  </a:solidFill>
                  <a:latin typeface="Times New Roman" panose="02020603050405020304" pitchFamily="18" charset="0"/>
                  <a:cs typeface="Times New Roman" panose="02020603050405020304" pitchFamily="18" charset="0"/>
                </a:rPr>
                <a:t>est Acc </a:t>
              </a:r>
              <a:r>
                <a:rPr lang="en-US" dirty="0">
                  <a:solidFill>
                    <a:srgbClr val="FF0000"/>
                  </a:solidFill>
                  <a:latin typeface="Times New Roman" panose="02020603050405020304" pitchFamily="18" charset="0"/>
                  <a:cs typeface="Times New Roman" panose="02020603050405020304" pitchFamily="18" charset="0"/>
                </a:rPr>
                <a:t>99.19%</a:t>
              </a:r>
            </a:p>
          </p:txBody>
        </p:sp>
      </p:grpSp>
      <p:grpSp>
        <p:nvGrpSpPr>
          <p:cNvPr id="91" name="Group 90">
            <a:extLst>
              <a:ext uri="{FF2B5EF4-FFF2-40B4-BE49-F238E27FC236}">
                <a16:creationId xmlns:a16="http://schemas.microsoft.com/office/drawing/2014/main" id="{16FD6003-B384-3A50-4F20-4216FECAD9DC}"/>
              </a:ext>
            </a:extLst>
          </p:cNvPr>
          <p:cNvGrpSpPr/>
          <p:nvPr/>
        </p:nvGrpSpPr>
        <p:grpSpPr>
          <a:xfrm>
            <a:off x="6103036" y="1038830"/>
            <a:ext cx="5699768" cy="2501970"/>
            <a:chOff x="6103036" y="1038830"/>
            <a:chExt cx="5699768" cy="2501970"/>
          </a:xfrm>
        </p:grpSpPr>
        <p:grpSp>
          <p:nvGrpSpPr>
            <p:cNvPr id="86" name="Group 85">
              <a:extLst>
                <a:ext uri="{FF2B5EF4-FFF2-40B4-BE49-F238E27FC236}">
                  <a16:creationId xmlns:a16="http://schemas.microsoft.com/office/drawing/2014/main" id="{C8AA3866-0D8A-D879-67E2-CF83C1122930}"/>
                </a:ext>
              </a:extLst>
            </p:cNvPr>
            <p:cNvGrpSpPr/>
            <p:nvPr/>
          </p:nvGrpSpPr>
          <p:grpSpPr>
            <a:xfrm>
              <a:off x="6103036" y="1038830"/>
              <a:ext cx="5699768" cy="2501970"/>
              <a:chOff x="6103036" y="1038830"/>
              <a:chExt cx="5699768" cy="2501970"/>
            </a:xfrm>
          </p:grpSpPr>
          <p:pic>
            <p:nvPicPr>
              <p:cNvPr id="22" name="Picture 21" descr="A comparison of a graph&#10;&#10;Description automatically generated with medium confidence">
                <a:extLst>
                  <a:ext uri="{FF2B5EF4-FFF2-40B4-BE49-F238E27FC236}">
                    <a16:creationId xmlns:a16="http://schemas.microsoft.com/office/drawing/2014/main" id="{7C385661-7595-C9E0-683C-0582EECE63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7284" y="1546756"/>
                <a:ext cx="5248656" cy="1994044"/>
              </a:xfrm>
              <a:prstGeom prst="rect">
                <a:avLst/>
              </a:prstGeom>
            </p:spPr>
          </p:pic>
          <p:grpSp>
            <p:nvGrpSpPr>
              <p:cNvPr id="64" name="Group 63">
                <a:extLst>
                  <a:ext uri="{FF2B5EF4-FFF2-40B4-BE49-F238E27FC236}">
                    <a16:creationId xmlns:a16="http://schemas.microsoft.com/office/drawing/2014/main" id="{E99C89C0-A1DC-BC3E-EE30-B79BFF3F342A}"/>
                  </a:ext>
                </a:extLst>
              </p:cNvPr>
              <p:cNvGrpSpPr/>
              <p:nvPr/>
            </p:nvGrpSpPr>
            <p:grpSpPr>
              <a:xfrm>
                <a:off x="6103036" y="1038830"/>
                <a:ext cx="5699768" cy="437670"/>
                <a:chOff x="6103036" y="1038830"/>
                <a:chExt cx="5699768" cy="437670"/>
              </a:xfrm>
            </p:grpSpPr>
            <p:sp>
              <p:nvSpPr>
                <p:cNvPr id="52" name="Rectangle: Rounded Corners 51">
                  <a:extLst>
                    <a:ext uri="{FF2B5EF4-FFF2-40B4-BE49-F238E27FC236}">
                      <a16:creationId xmlns:a16="http://schemas.microsoft.com/office/drawing/2014/main" id="{6BB97137-52C6-EC36-E0F8-DFE5F0BE13DA}"/>
                    </a:ext>
                  </a:extLst>
                </p:cNvPr>
                <p:cNvSpPr/>
                <p:nvPr/>
              </p:nvSpPr>
              <p:spPr>
                <a:xfrm>
                  <a:off x="6103036" y="1038830"/>
                  <a:ext cx="5699768"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AE825AFC-5C38-814C-BE09-29FBCCA97B77}"/>
                    </a:ext>
                  </a:extLst>
                </p:cNvPr>
                <p:cNvSpPr txBox="1"/>
                <p:nvPr/>
              </p:nvSpPr>
              <p:spPr>
                <a:xfrm>
                  <a:off x="6587342" y="1072999"/>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Model Training – Client 2 – Without FL</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54" name="Picture 53" descr="A blue circuit board with a square and square buttons&#10;&#10;Description automatically generated with medium confidence">
                  <a:extLst>
                    <a:ext uri="{FF2B5EF4-FFF2-40B4-BE49-F238E27FC236}">
                      <a16:creationId xmlns:a16="http://schemas.microsoft.com/office/drawing/2014/main" id="{B1A2901D-395A-E3D9-766E-3E278F3C6C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7284" y="1114985"/>
                  <a:ext cx="274320" cy="274320"/>
                </a:xfrm>
                <a:prstGeom prst="rect">
                  <a:avLst/>
                </a:prstGeom>
              </p:spPr>
            </p:pic>
          </p:grpSp>
        </p:grpSp>
        <p:sp>
          <p:nvSpPr>
            <p:cNvPr id="83" name="TextBox 82">
              <a:extLst>
                <a:ext uri="{FF2B5EF4-FFF2-40B4-BE49-F238E27FC236}">
                  <a16:creationId xmlns:a16="http://schemas.microsoft.com/office/drawing/2014/main" id="{E2DA530E-916B-B335-C397-4A13143509F3}"/>
                </a:ext>
              </a:extLst>
            </p:cNvPr>
            <p:cNvSpPr txBox="1"/>
            <p:nvPr/>
          </p:nvSpPr>
          <p:spPr>
            <a:xfrm>
              <a:off x="6491604" y="2920695"/>
              <a:ext cx="2347595" cy="369332"/>
            </a:xfrm>
            <a:prstGeom prst="rect">
              <a:avLst/>
            </a:prstGeom>
            <a:noFill/>
          </p:spPr>
          <p:txBody>
            <a:bodyPr wrap="square" rtlCol="0">
              <a:spAutoFit/>
            </a:bodyPr>
            <a:lstStyle/>
            <a:p>
              <a:pPr algn="r"/>
              <a:r>
                <a:rPr lang="en-US" dirty="0">
                  <a:solidFill>
                    <a:srgbClr val="FF0000"/>
                  </a:solidFill>
                  <a:latin typeface="Times New Roman" panose="02020603050405020304" pitchFamily="18" charset="0"/>
                  <a:cs typeface="Times New Roman" panose="02020603050405020304" pitchFamily="18" charset="0"/>
                </a:rPr>
                <a:t>T</a:t>
              </a:r>
              <a:r>
                <a:rPr lang="en-US" altLang="zh-CN" dirty="0">
                  <a:solidFill>
                    <a:srgbClr val="FF0000"/>
                  </a:solidFill>
                  <a:latin typeface="Times New Roman" panose="02020603050405020304" pitchFamily="18" charset="0"/>
                  <a:cs typeface="Times New Roman" panose="02020603050405020304" pitchFamily="18" charset="0"/>
                </a:rPr>
                <a:t>est Acc </a:t>
              </a:r>
              <a:r>
                <a:rPr lang="en-US" dirty="0">
                  <a:solidFill>
                    <a:srgbClr val="FF0000"/>
                  </a:solidFill>
                  <a:latin typeface="Times New Roman" panose="02020603050405020304" pitchFamily="18" charset="0"/>
                  <a:cs typeface="Times New Roman" panose="02020603050405020304" pitchFamily="18" charset="0"/>
                </a:rPr>
                <a:t>99.19%</a:t>
              </a:r>
            </a:p>
          </p:txBody>
        </p:sp>
      </p:grpSp>
      <p:sp>
        <p:nvSpPr>
          <p:cNvPr id="90" name="TextBox 89">
            <a:extLst>
              <a:ext uri="{FF2B5EF4-FFF2-40B4-BE49-F238E27FC236}">
                <a16:creationId xmlns:a16="http://schemas.microsoft.com/office/drawing/2014/main" id="{CA265225-C4AF-AC08-E980-F8A276A3D6CC}"/>
              </a:ext>
            </a:extLst>
          </p:cNvPr>
          <p:cNvSpPr txBox="1"/>
          <p:nvPr/>
        </p:nvSpPr>
        <p:spPr>
          <a:xfrm>
            <a:off x="3520446" y="531725"/>
            <a:ext cx="8282357" cy="369332"/>
          </a:xfrm>
          <a:prstGeom prst="rect">
            <a:avLst/>
          </a:prstGeom>
          <a:noFill/>
        </p:spPr>
        <p:txBody>
          <a:bodyPr wrap="square">
            <a:spAutoFit/>
          </a:bodyPr>
          <a:lstStyle/>
          <a:p>
            <a:r>
              <a:rPr lang="en-US" altLang="zh-CN" b="1" dirty="0">
                <a:solidFill>
                  <a:srgbClr val="43507A"/>
                </a:solidFill>
                <a:latin typeface="Times New Roman" panose="02020603050405020304" pitchFamily="18" charset="0"/>
                <a:cs typeface="Times New Roman" panose="02020603050405020304" pitchFamily="18" charset="0"/>
              </a:rPr>
              <a:t>Baseline Model vs Federated Learning Model Performance </a:t>
            </a:r>
            <a:r>
              <a:rPr lang="en-US" altLang="zh-CN" b="1" dirty="0">
                <a:solidFill>
                  <a:srgbClr val="FF0000"/>
                </a:solidFill>
                <a:latin typeface="Times New Roman" panose="02020603050405020304" pitchFamily="18" charset="0"/>
                <a:cs typeface="Times New Roman" panose="02020603050405020304" pitchFamily="18" charset="0"/>
              </a:rPr>
              <a:t>- Comparable </a:t>
            </a:r>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29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0193E-918F-3708-FA0E-68B51E6E62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40003D2-D04E-90A7-1081-3A49A8F65BA1}"/>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91B50E90-841E-8CBB-465E-C772CA167D44}"/>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33D5981C-17B8-5DB9-7FDF-62CF6475E93B}"/>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D9F161F8-0423-7601-E3D3-0AFF980AB01C}"/>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A8E1A01A-CDBB-CB1D-A39B-54D9E89A8631}"/>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C5B127E7-9437-9E22-6C73-C19BA3B3A8A1}"/>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37</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6201325-D330-F1C7-59B3-FA6144C31F34}"/>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45942B02-D956-219F-087E-ED3792F5C0A5}"/>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1110937E-A2CC-96EC-1687-914AA19568C7}"/>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B0CDDFDE-3C81-AA6E-A50A-1E4FB373A9C7}"/>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03 F</a:t>
            </a:r>
            <a:r>
              <a:rPr lang="en-US" altLang="zh-CN" sz="1200" b="1" dirty="0">
                <a:solidFill>
                  <a:srgbClr val="FFD700"/>
                </a:solidFill>
                <a:latin typeface="Times New Roman" panose="02020603050405020304" pitchFamily="18" charset="0"/>
                <a:cs typeface="Times New Roman" panose="02020603050405020304" pitchFamily="18" charset="0"/>
              </a:rPr>
              <a:t>ederated Learning for </a:t>
            </a:r>
            <a:r>
              <a:rPr lang="en-US" sz="1200" b="1" dirty="0">
                <a:solidFill>
                  <a:srgbClr val="FFD700"/>
                </a:solidFill>
                <a:latin typeface="Times New Roman" panose="02020603050405020304" pitchFamily="18" charset="0"/>
                <a:cs typeface="Times New Roman" panose="02020603050405020304" pitchFamily="18" charset="0"/>
              </a:rPr>
              <a:t>Event Classification </a:t>
            </a:r>
            <a:r>
              <a:rPr lang="en-US" sz="1200" dirty="0">
                <a:solidFill>
                  <a:srgbClr val="FFFFFF"/>
                </a:solidFill>
                <a:latin typeface="Times New Roman" panose="02020603050405020304" pitchFamily="18" charset="0"/>
                <a:cs typeface="Times New Roman" panose="02020603050405020304" pitchFamily="18" charset="0"/>
              </a:rPr>
              <a:t>– R</a:t>
            </a:r>
            <a:r>
              <a:rPr lang="en-US" altLang="zh-CN" sz="1200" dirty="0">
                <a:solidFill>
                  <a:srgbClr val="FFFFFF"/>
                </a:solidFill>
                <a:latin typeface="Times New Roman" panose="02020603050405020304" pitchFamily="18" charset="0"/>
                <a:cs typeface="Times New Roman" panose="02020603050405020304" pitchFamily="18" charset="0"/>
              </a:rPr>
              <a:t>esults and Discussion</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2" name="Picture 1" descr="A black and white logo&#10;&#10;Description automatically generated">
            <a:extLst>
              <a:ext uri="{FF2B5EF4-FFF2-40B4-BE49-F238E27FC236}">
                <a16:creationId xmlns:a16="http://schemas.microsoft.com/office/drawing/2014/main" id="{78B29096-8BE9-DFC0-728F-691BAAD87C1E}"/>
              </a:ext>
            </a:extLst>
          </p:cNvPr>
          <p:cNvPicPr>
            <a:picLocks noChangeAspect="1"/>
          </p:cNvPicPr>
          <p:nvPr/>
        </p:nvPicPr>
        <p:blipFill>
          <a:blip r:embed="rId3"/>
          <a:stretch>
            <a:fillRect/>
          </a:stretch>
        </p:blipFill>
        <p:spPr>
          <a:xfrm>
            <a:off x="11132407" y="22881"/>
            <a:ext cx="810082" cy="318069"/>
          </a:xfrm>
          <a:prstGeom prst="rect">
            <a:avLst/>
          </a:prstGeom>
        </p:spPr>
      </p:pic>
      <p:sp>
        <p:nvSpPr>
          <p:cNvPr id="68" name="TextBox 67">
            <a:extLst>
              <a:ext uri="{FF2B5EF4-FFF2-40B4-BE49-F238E27FC236}">
                <a16:creationId xmlns:a16="http://schemas.microsoft.com/office/drawing/2014/main" id="{970C75F1-3864-7B7E-30BA-55158F18B528}"/>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69" name="TextBox 68">
            <a:extLst>
              <a:ext uri="{FF2B5EF4-FFF2-40B4-BE49-F238E27FC236}">
                <a16:creationId xmlns:a16="http://schemas.microsoft.com/office/drawing/2014/main" id="{95DE382C-D44D-65EB-9373-8AE0E89B7E02}"/>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0" name="Rectangle 9">
            <a:extLst>
              <a:ext uri="{FF2B5EF4-FFF2-40B4-BE49-F238E27FC236}">
                <a16:creationId xmlns:a16="http://schemas.microsoft.com/office/drawing/2014/main" id="{3B58C891-0B37-4DBC-CDF0-1EC247C9EEAE}"/>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A803AAC0-0513-3EEC-DE67-2B9FF7E811D9}"/>
              </a:ext>
            </a:extLst>
          </p:cNvPr>
          <p:cNvSpPr txBox="1"/>
          <p:nvPr/>
        </p:nvSpPr>
        <p:spPr>
          <a:xfrm>
            <a:off x="302213" y="499360"/>
            <a:ext cx="29362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3-5 R</a:t>
            </a:r>
            <a:r>
              <a:rPr lang="en-US" altLang="zh-CN" sz="2000" b="1" dirty="0">
                <a:solidFill>
                  <a:srgbClr val="43507A"/>
                </a:solidFill>
                <a:latin typeface="Times New Roman" panose="02020603050405020304" pitchFamily="18" charset="0"/>
                <a:cs typeface="Times New Roman" panose="02020603050405020304" pitchFamily="18" charset="0"/>
              </a:rPr>
              <a:t>esults &amp; Discussion</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C8500B14-3970-75DC-F645-65CE90BBE6E9}"/>
              </a:ext>
            </a:extLst>
          </p:cNvPr>
          <p:cNvSpPr/>
          <p:nvPr/>
        </p:nvSpPr>
        <p:spPr>
          <a:xfrm>
            <a:off x="274947" y="474625"/>
            <a:ext cx="296355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2FD21CD9-0F9D-82D8-8751-155FCE4AE59D}"/>
              </a:ext>
            </a:extLst>
          </p:cNvPr>
          <p:cNvSpPr txBox="1"/>
          <p:nvPr/>
        </p:nvSpPr>
        <p:spPr>
          <a:xfrm>
            <a:off x="3520446" y="531725"/>
            <a:ext cx="8282357" cy="369332"/>
          </a:xfrm>
          <a:prstGeom prst="rect">
            <a:avLst/>
          </a:prstGeom>
          <a:noFill/>
        </p:spPr>
        <p:txBody>
          <a:bodyPr wrap="square">
            <a:spAutoFit/>
          </a:bodyPr>
          <a:lstStyle/>
          <a:p>
            <a:r>
              <a:rPr lang="en-US" altLang="zh-CN" b="1" dirty="0">
                <a:solidFill>
                  <a:srgbClr val="43507A"/>
                </a:solidFill>
                <a:latin typeface="Times New Roman" panose="02020603050405020304" pitchFamily="18" charset="0"/>
                <a:cs typeface="Times New Roman" panose="02020603050405020304" pitchFamily="18" charset="0"/>
              </a:rPr>
              <a:t>Transmission Over Head </a:t>
            </a:r>
            <a:r>
              <a:rPr lang="en-US" altLang="zh-CN" b="1" dirty="0">
                <a:solidFill>
                  <a:srgbClr val="FF0000"/>
                </a:solidFill>
                <a:latin typeface="Times New Roman" panose="02020603050405020304" pitchFamily="18" charset="0"/>
                <a:cs typeface="Times New Roman" panose="02020603050405020304" pitchFamily="18" charset="0"/>
              </a:rPr>
              <a:t>– Significantly Reduced ! </a:t>
            </a:r>
            <a:endParaRPr lang="en-US" b="1" dirty="0">
              <a:solidFill>
                <a:srgbClr val="FF0000"/>
              </a:solidFill>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CE55760D-649A-A8C1-E6FB-16E41258D665}"/>
              </a:ext>
            </a:extLst>
          </p:cNvPr>
          <p:cNvGrpSpPr/>
          <p:nvPr/>
        </p:nvGrpSpPr>
        <p:grpSpPr>
          <a:xfrm>
            <a:off x="274949" y="1094982"/>
            <a:ext cx="5699766" cy="1319858"/>
            <a:chOff x="274949" y="1094982"/>
            <a:chExt cx="5699766" cy="1319858"/>
          </a:xfrm>
        </p:grpSpPr>
        <p:grpSp>
          <p:nvGrpSpPr>
            <p:cNvPr id="13" name="Group 12">
              <a:extLst>
                <a:ext uri="{FF2B5EF4-FFF2-40B4-BE49-F238E27FC236}">
                  <a16:creationId xmlns:a16="http://schemas.microsoft.com/office/drawing/2014/main" id="{3CFC4E58-904A-8DA2-3688-F1517E3C5AE6}"/>
                </a:ext>
              </a:extLst>
            </p:cNvPr>
            <p:cNvGrpSpPr/>
            <p:nvPr/>
          </p:nvGrpSpPr>
          <p:grpSpPr>
            <a:xfrm>
              <a:off x="274949" y="1094982"/>
              <a:ext cx="5699766" cy="437670"/>
              <a:chOff x="274949" y="1038830"/>
              <a:chExt cx="5397075" cy="437670"/>
            </a:xfrm>
          </p:grpSpPr>
          <p:sp>
            <p:nvSpPr>
              <p:cNvPr id="18" name="Rectangle: Rounded Corners 17">
                <a:extLst>
                  <a:ext uri="{FF2B5EF4-FFF2-40B4-BE49-F238E27FC236}">
                    <a16:creationId xmlns:a16="http://schemas.microsoft.com/office/drawing/2014/main" id="{6E912422-07DE-2E1C-B161-856B56054DDB}"/>
                  </a:ext>
                </a:extLst>
              </p:cNvPr>
              <p:cNvSpPr/>
              <p:nvPr/>
            </p:nvSpPr>
            <p:spPr>
              <a:xfrm>
                <a:off x="274949" y="1038830"/>
                <a:ext cx="5397075"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720475D-38B4-4F16-B7E9-6C9FD66CDF16}"/>
                  </a:ext>
                </a:extLst>
              </p:cNvPr>
              <p:cNvSpPr txBox="1"/>
              <p:nvPr/>
            </p:nvSpPr>
            <p:spPr>
              <a:xfrm>
                <a:off x="759254" y="1072999"/>
                <a:ext cx="4260421"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Model Training Transmission – Without FL</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21" name="Picture 20" descr="A blue circuit board with a square and square buttons&#10;&#10;Description automatically generated with medium confidence">
                <a:extLst>
                  <a:ext uri="{FF2B5EF4-FFF2-40B4-BE49-F238E27FC236}">
                    <a16:creationId xmlns:a16="http://schemas.microsoft.com/office/drawing/2014/main" id="{616B9A81-C4D6-A678-B8DF-7FFC5C771B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196" y="1114985"/>
                <a:ext cx="274320" cy="274320"/>
              </a:xfrm>
              <a:prstGeom prst="rect">
                <a:avLst/>
              </a:prstGeom>
            </p:spPr>
          </p:pic>
        </p:grpSp>
        <p:sp>
          <p:nvSpPr>
            <p:cNvPr id="28" name="TextBox 27">
              <a:extLst>
                <a:ext uri="{FF2B5EF4-FFF2-40B4-BE49-F238E27FC236}">
                  <a16:creationId xmlns:a16="http://schemas.microsoft.com/office/drawing/2014/main" id="{C4F5C278-630F-C275-57FC-82EE205F41A4}"/>
                </a:ext>
              </a:extLst>
            </p:cNvPr>
            <p:cNvSpPr txBox="1"/>
            <p:nvPr/>
          </p:nvSpPr>
          <p:spPr>
            <a:xfrm>
              <a:off x="302213" y="1628086"/>
              <a:ext cx="5672501" cy="7867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dirty="0">
                  <a:solidFill>
                    <a:srgbClr val="43507A"/>
                  </a:solidFill>
                  <a:latin typeface="Times New Roman" panose="02020603050405020304" pitchFamily="18" charset="0"/>
                  <a:cs typeface="Times New Roman" panose="02020603050405020304" pitchFamily="18" charset="0"/>
                </a:rPr>
                <a:t>N</a:t>
              </a:r>
              <a:r>
                <a:rPr lang="en-US" altLang="zh-CN" sz="1600" dirty="0">
                  <a:solidFill>
                    <a:srgbClr val="43507A"/>
                  </a:solidFill>
                  <a:latin typeface="Times New Roman" panose="02020603050405020304" pitchFamily="18" charset="0"/>
                  <a:cs typeface="Times New Roman" panose="02020603050405020304" pitchFamily="18" charset="0"/>
                </a:rPr>
                <a:t>umber of Records x Points Per Record x Bytes Per Point</a:t>
              </a:r>
              <a:endParaRPr lang="en-US" sz="1600" dirty="0">
                <a:solidFill>
                  <a:srgbClr val="43507A"/>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600" dirty="0">
                  <a:solidFill>
                    <a:srgbClr val="43507A"/>
                  </a:solidFill>
                  <a:latin typeface="Times New Roman" panose="02020603050405020304" pitchFamily="18" charset="0"/>
                  <a:cs typeface="Times New Roman" panose="02020603050405020304" pitchFamily="18" charset="0"/>
                </a:rPr>
                <a:t>(38400 + 3840) x 6000 x 4 = 966.80 MB ~ </a:t>
              </a:r>
              <a:r>
                <a:rPr lang="en-US" sz="1600" dirty="0">
                  <a:solidFill>
                    <a:srgbClr val="FF0000"/>
                  </a:solidFill>
                  <a:latin typeface="Times New Roman" panose="02020603050405020304" pitchFamily="18" charset="0"/>
                  <a:cs typeface="Times New Roman" panose="02020603050405020304" pitchFamily="18" charset="0"/>
                </a:rPr>
                <a:t>1 GB</a:t>
              </a:r>
            </a:p>
          </p:txBody>
        </p:sp>
      </p:grpSp>
      <p:grpSp>
        <p:nvGrpSpPr>
          <p:cNvPr id="42" name="Group 41">
            <a:extLst>
              <a:ext uri="{FF2B5EF4-FFF2-40B4-BE49-F238E27FC236}">
                <a16:creationId xmlns:a16="http://schemas.microsoft.com/office/drawing/2014/main" id="{C2F62F03-88BA-F673-2755-FFB700EAE47F}"/>
              </a:ext>
            </a:extLst>
          </p:cNvPr>
          <p:cNvGrpSpPr/>
          <p:nvPr/>
        </p:nvGrpSpPr>
        <p:grpSpPr>
          <a:xfrm>
            <a:off x="274947" y="2774056"/>
            <a:ext cx="5991908" cy="3166517"/>
            <a:chOff x="285067" y="2709227"/>
            <a:chExt cx="5991908" cy="3166517"/>
          </a:xfrm>
        </p:grpSpPr>
        <p:grpSp>
          <p:nvGrpSpPr>
            <p:cNvPr id="23" name="Group 22">
              <a:extLst>
                <a:ext uri="{FF2B5EF4-FFF2-40B4-BE49-F238E27FC236}">
                  <a16:creationId xmlns:a16="http://schemas.microsoft.com/office/drawing/2014/main" id="{8348BA48-47A7-DC46-72AC-AA6AA4E4C235}"/>
                </a:ext>
              </a:extLst>
            </p:cNvPr>
            <p:cNvGrpSpPr/>
            <p:nvPr/>
          </p:nvGrpSpPr>
          <p:grpSpPr>
            <a:xfrm>
              <a:off x="285067" y="2709227"/>
              <a:ext cx="5699767" cy="437670"/>
              <a:chOff x="274947" y="1038830"/>
              <a:chExt cx="5699767" cy="437670"/>
            </a:xfrm>
          </p:grpSpPr>
          <p:sp>
            <p:nvSpPr>
              <p:cNvPr id="24" name="Rectangle: Rounded Corners 23">
                <a:extLst>
                  <a:ext uri="{FF2B5EF4-FFF2-40B4-BE49-F238E27FC236}">
                    <a16:creationId xmlns:a16="http://schemas.microsoft.com/office/drawing/2014/main" id="{120AABE2-E8BA-439E-F243-8FD0C62E712E}"/>
                  </a:ext>
                </a:extLst>
              </p:cNvPr>
              <p:cNvSpPr/>
              <p:nvPr/>
            </p:nvSpPr>
            <p:spPr>
              <a:xfrm>
                <a:off x="274947" y="1038830"/>
                <a:ext cx="5699767"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42D2E1-DA2C-007D-93FD-559A499E41CA}"/>
                  </a:ext>
                </a:extLst>
              </p:cNvPr>
              <p:cNvSpPr txBox="1"/>
              <p:nvPr/>
            </p:nvSpPr>
            <p:spPr>
              <a:xfrm>
                <a:off x="759254" y="1072999"/>
                <a:ext cx="4431276"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Model Training Transmission – FL (5 rounds)</a:t>
                </a: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26" name="Picture 25" descr="A blue circuit board with a square and square buttons&#10;&#10;Description automatically generated with medium confidence">
                <a:extLst>
                  <a:ext uri="{FF2B5EF4-FFF2-40B4-BE49-F238E27FC236}">
                    <a16:creationId xmlns:a16="http://schemas.microsoft.com/office/drawing/2014/main" id="{3E486D89-D10A-1737-48B4-EC7E7113AA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196" y="1114985"/>
                <a:ext cx="274320" cy="274320"/>
              </a:xfrm>
              <a:prstGeom prst="rect">
                <a:avLst/>
              </a:prstGeom>
            </p:spPr>
          </p:pic>
        </p:grpSp>
        <p:sp>
          <p:nvSpPr>
            <p:cNvPr id="31" name="TextBox 30">
              <a:extLst>
                <a:ext uri="{FF2B5EF4-FFF2-40B4-BE49-F238E27FC236}">
                  <a16:creationId xmlns:a16="http://schemas.microsoft.com/office/drawing/2014/main" id="{466F7B66-B14E-F308-21E7-1B5781C69A13}"/>
                </a:ext>
              </a:extLst>
            </p:cNvPr>
            <p:cNvSpPr txBox="1"/>
            <p:nvPr/>
          </p:nvSpPr>
          <p:spPr>
            <a:xfrm>
              <a:off x="302213" y="3195790"/>
              <a:ext cx="5974762" cy="428964"/>
            </a:xfrm>
            <a:prstGeom prst="rect">
              <a:avLst/>
            </a:prstGeom>
            <a:noFill/>
          </p:spPr>
          <p:txBody>
            <a:bodyPr wrap="square">
              <a:spAutoFit/>
            </a:bodyPr>
            <a:lstStyle/>
            <a:p>
              <a:pPr marL="285750" indent="-285750">
                <a:lnSpc>
                  <a:spcPts val="3000"/>
                </a:lnSpc>
                <a:buFont typeface="Wingdings" panose="05000000000000000000" pitchFamily="2" charset="2"/>
                <a:buChar char="Ø"/>
              </a:pP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AFEE3585-9C1B-8B62-E6A8-C6E680B92AFD}"/>
                </a:ext>
              </a:extLst>
            </p:cNvPr>
            <p:cNvSpPr txBox="1"/>
            <p:nvPr/>
          </p:nvSpPr>
          <p:spPr>
            <a:xfrm>
              <a:off x="302213" y="3242331"/>
              <a:ext cx="5974762" cy="263341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dirty="0">
                  <a:solidFill>
                    <a:srgbClr val="43507A"/>
                  </a:solidFill>
                  <a:latin typeface="Times New Roman" panose="02020603050405020304" pitchFamily="18" charset="0"/>
                  <a:cs typeface="Times New Roman" panose="02020603050405020304" pitchFamily="18" charset="0"/>
                </a:rPr>
                <a:t>Trainable Parameter 44 (176B) | Optimizer Parameter 90 (360B)</a:t>
              </a:r>
            </a:p>
            <a:p>
              <a:pPr marL="285750" indent="-285750">
                <a:lnSpc>
                  <a:spcPct val="150000"/>
                </a:lnSpc>
                <a:buFont typeface="Wingdings" panose="05000000000000000000" pitchFamily="2" charset="2"/>
                <a:buChar char="Ø"/>
              </a:pPr>
              <a:r>
                <a:rPr lang="en-US" sz="1600" dirty="0">
                  <a:solidFill>
                    <a:srgbClr val="43507A"/>
                  </a:solidFill>
                  <a:latin typeface="Times New Roman" panose="02020603050405020304" pitchFamily="18" charset="0"/>
                  <a:cs typeface="Times New Roman" panose="02020603050405020304" pitchFamily="18" charset="0"/>
                </a:rPr>
                <a:t>Communication Overhead: </a:t>
              </a:r>
              <a:r>
                <a:rPr lang="en-US" sz="1600" dirty="0">
                  <a:solidFill>
                    <a:srgbClr val="FF0000"/>
                  </a:solidFill>
                  <a:latin typeface="Times New Roman" panose="02020603050405020304" pitchFamily="18" charset="0"/>
                  <a:cs typeface="Times New Roman" panose="02020603050405020304" pitchFamily="18" charset="0"/>
                </a:rPr>
                <a:t>4.14 KB</a:t>
              </a:r>
            </a:p>
            <a:p>
              <a:pPr marL="742950" lvl="1" indent="-285750">
                <a:lnSpc>
                  <a:spcPct val="150000"/>
                </a:lnSpc>
                <a:buFont typeface="Wingdings" panose="05000000000000000000" pitchFamily="2" charset="2"/>
                <a:buChar char="§"/>
              </a:pPr>
              <a:r>
                <a:rPr lang="en-US" sz="1600" dirty="0">
                  <a:solidFill>
                    <a:srgbClr val="43507A"/>
                  </a:solidFill>
                  <a:latin typeface="Times New Roman" panose="02020603050405020304" pitchFamily="18" charset="0"/>
                  <a:cs typeface="Times New Roman" panose="02020603050405020304" pitchFamily="18" charset="0"/>
                </a:rPr>
                <a:t>Round 1 Distribution</a:t>
              </a:r>
            </a:p>
            <a:p>
              <a:pPr marL="1200150" lvl="2" indent="-285750">
                <a:lnSpc>
                  <a:spcPct val="150000"/>
                </a:lnSpc>
                <a:buFont typeface="Wingdings" panose="05000000000000000000" pitchFamily="2" charset="2"/>
                <a:buChar char="§"/>
              </a:pPr>
              <a:r>
                <a:rPr lang="en-US" sz="1600" dirty="0">
                  <a:solidFill>
                    <a:srgbClr val="43507A"/>
                  </a:solidFill>
                  <a:latin typeface="Times New Roman" panose="02020603050405020304" pitchFamily="18" charset="0"/>
                  <a:cs typeface="Times New Roman" panose="02020603050405020304" pitchFamily="18" charset="0"/>
                </a:rPr>
                <a:t>536B x 2 = 1072B</a:t>
              </a:r>
            </a:p>
            <a:p>
              <a:pPr marL="742950" lvl="1" indent="-285750">
                <a:lnSpc>
                  <a:spcPct val="150000"/>
                </a:lnSpc>
                <a:buFont typeface="Wingdings" panose="05000000000000000000" pitchFamily="2" charset="2"/>
                <a:buChar char="§"/>
              </a:pPr>
              <a:r>
                <a:rPr lang="en-US" sz="1600" dirty="0">
                  <a:solidFill>
                    <a:srgbClr val="43507A"/>
                  </a:solidFill>
                  <a:latin typeface="Times New Roman" panose="02020603050405020304" pitchFamily="18" charset="0"/>
                  <a:cs typeface="Times New Roman" panose="02020603050405020304" pitchFamily="18" charset="0"/>
                </a:rPr>
                <a:t>Round 1 Uploading + Round 2-5 Distribution &amp; Uploading</a:t>
              </a:r>
            </a:p>
            <a:p>
              <a:pPr marL="1200150" lvl="2" indent="-285750">
                <a:lnSpc>
                  <a:spcPct val="150000"/>
                </a:lnSpc>
                <a:buFont typeface="Wingdings" panose="05000000000000000000" pitchFamily="2" charset="2"/>
                <a:buChar char="§"/>
              </a:pPr>
              <a:r>
                <a:rPr lang="en-US" sz="1600" dirty="0">
                  <a:solidFill>
                    <a:srgbClr val="43507A"/>
                  </a:solidFill>
                  <a:latin typeface="Times New Roman" panose="02020603050405020304" pitchFamily="18" charset="0"/>
                  <a:cs typeface="Times New Roman" panose="02020603050405020304" pitchFamily="18" charset="0"/>
                </a:rPr>
                <a:t>176B x 2 x 9 = 3168B </a:t>
              </a:r>
            </a:p>
            <a:p>
              <a:pPr marL="1200150" lvl="2" indent="-285750">
                <a:lnSpc>
                  <a:spcPct val="150000"/>
                </a:lnSpc>
                <a:buFont typeface="Wingdings" panose="05000000000000000000" pitchFamily="2" charset="2"/>
                <a:buChar char="Ø"/>
              </a:pPr>
              <a:endParaRPr lang="en-US" sz="1600" dirty="0">
                <a:solidFill>
                  <a:srgbClr val="43507A"/>
                </a:solidFill>
                <a:latin typeface="Times New Roman" panose="02020603050405020304" pitchFamily="18" charset="0"/>
                <a:cs typeface="Times New Roman" panose="02020603050405020304" pitchFamily="18" charset="0"/>
              </a:endParaRPr>
            </a:p>
          </p:txBody>
        </p:sp>
      </p:grpSp>
      <p:sp>
        <p:nvSpPr>
          <p:cNvPr id="44" name="TextBox 43">
            <a:extLst>
              <a:ext uri="{FF2B5EF4-FFF2-40B4-BE49-F238E27FC236}">
                <a16:creationId xmlns:a16="http://schemas.microsoft.com/office/drawing/2014/main" id="{D576F4B3-7927-0492-585E-F6691A229C65}"/>
              </a:ext>
            </a:extLst>
          </p:cNvPr>
          <p:cNvSpPr txBox="1"/>
          <p:nvPr/>
        </p:nvSpPr>
        <p:spPr>
          <a:xfrm>
            <a:off x="1106552" y="5344140"/>
            <a:ext cx="3725148" cy="927177"/>
          </a:xfrm>
          <a:prstGeom prst="rect">
            <a:avLst/>
          </a:prstGeom>
          <a:noFill/>
        </p:spPr>
        <p:txBody>
          <a:bodyPr wrap="square">
            <a:spAutoFit/>
          </a:bodyPr>
          <a:lstStyle/>
          <a:p>
            <a:pPr>
              <a:lnSpc>
                <a:spcPct val="200000"/>
              </a:lnSpc>
            </a:pPr>
            <a:r>
              <a:rPr lang="en-US" sz="2000" dirty="0">
                <a:solidFill>
                  <a:srgbClr val="FF0000"/>
                </a:solidFill>
                <a:latin typeface="Times New Roman" panose="02020603050405020304" pitchFamily="18" charset="0"/>
                <a:cs typeface="Times New Roman" panose="02020603050405020304" pitchFamily="18" charset="0"/>
              </a:rPr>
              <a:t>4.14KB / 1GB =  </a:t>
            </a:r>
            <a:r>
              <a:rPr lang="en-US" sz="3200" dirty="0">
                <a:solidFill>
                  <a:srgbClr val="FF0000"/>
                </a:solidFill>
                <a:latin typeface="Times New Roman" panose="02020603050405020304" pitchFamily="18" charset="0"/>
                <a:cs typeface="Times New Roman" panose="02020603050405020304" pitchFamily="18" charset="0"/>
              </a:rPr>
              <a:t>0.00042%</a:t>
            </a:r>
            <a:endParaRPr lang="en-US" sz="2000" dirty="0">
              <a:solidFill>
                <a:srgbClr val="FF0000"/>
              </a:solidFill>
              <a:latin typeface="Times New Roman" panose="02020603050405020304" pitchFamily="18" charset="0"/>
              <a:cs typeface="Times New Roman" panose="02020603050405020304" pitchFamily="18" charset="0"/>
            </a:endParaRPr>
          </a:p>
        </p:txBody>
      </p:sp>
      <p:grpSp>
        <p:nvGrpSpPr>
          <p:cNvPr id="77" name="Group 76">
            <a:extLst>
              <a:ext uri="{FF2B5EF4-FFF2-40B4-BE49-F238E27FC236}">
                <a16:creationId xmlns:a16="http://schemas.microsoft.com/office/drawing/2014/main" id="{7DD4B437-2D79-7DFC-545B-38A23956759E}"/>
              </a:ext>
            </a:extLst>
          </p:cNvPr>
          <p:cNvGrpSpPr/>
          <p:nvPr/>
        </p:nvGrpSpPr>
        <p:grpSpPr>
          <a:xfrm>
            <a:off x="6200092" y="1094982"/>
            <a:ext cx="5699767" cy="2756983"/>
            <a:chOff x="6200092" y="1094982"/>
            <a:chExt cx="5699767" cy="2756983"/>
          </a:xfrm>
        </p:grpSpPr>
        <p:sp>
          <p:nvSpPr>
            <p:cNvPr id="72" name="Rectangle: Rounded Corners 71">
              <a:extLst>
                <a:ext uri="{FF2B5EF4-FFF2-40B4-BE49-F238E27FC236}">
                  <a16:creationId xmlns:a16="http://schemas.microsoft.com/office/drawing/2014/main" id="{184FEC01-1934-6B66-2AAC-2113009B6C14}"/>
                </a:ext>
              </a:extLst>
            </p:cNvPr>
            <p:cNvSpPr/>
            <p:nvPr/>
          </p:nvSpPr>
          <p:spPr>
            <a:xfrm>
              <a:off x="6200092" y="1094982"/>
              <a:ext cx="5699767"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C13A736-72A6-723D-7923-6D9097F5D653}"/>
                </a:ext>
              </a:extLst>
            </p:cNvPr>
            <p:cNvSpPr txBox="1"/>
            <p:nvPr/>
          </p:nvSpPr>
          <p:spPr>
            <a:xfrm>
              <a:off x="6684399" y="1129151"/>
              <a:ext cx="4431276"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To Do</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8F156FC1-FE73-A71A-9AF3-D43609DF6877}"/>
                </a:ext>
              </a:extLst>
            </p:cNvPr>
            <p:cNvSpPr txBox="1"/>
            <p:nvPr/>
          </p:nvSpPr>
          <p:spPr>
            <a:xfrm>
              <a:off x="6217238" y="1581545"/>
              <a:ext cx="5682621" cy="428964"/>
            </a:xfrm>
            <a:prstGeom prst="rect">
              <a:avLst/>
            </a:prstGeom>
            <a:noFill/>
          </p:spPr>
          <p:txBody>
            <a:bodyPr wrap="square">
              <a:spAutoFit/>
            </a:bodyPr>
            <a:lstStyle/>
            <a:p>
              <a:pPr marL="285750" indent="-285750">
                <a:lnSpc>
                  <a:spcPts val="3000"/>
                </a:lnSpc>
                <a:buFont typeface="Wingdings" panose="05000000000000000000" pitchFamily="2" charset="2"/>
                <a:buChar char="Ø"/>
              </a:pP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06B87BBC-A36D-71CC-61AE-1C372D36B313}"/>
                </a:ext>
              </a:extLst>
            </p:cNvPr>
            <p:cNvSpPr txBox="1"/>
            <p:nvPr/>
          </p:nvSpPr>
          <p:spPr>
            <a:xfrm>
              <a:off x="6217238" y="1628086"/>
              <a:ext cx="5682621" cy="2223879"/>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dirty="0">
                  <a:solidFill>
                    <a:srgbClr val="43507A"/>
                  </a:solidFill>
                  <a:latin typeface="Times New Roman" panose="02020603050405020304" pitchFamily="18" charset="0"/>
                  <a:cs typeface="Times New Roman" panose="02020603050405020304" pitchFamily="18" charset="0"/>
                </a:rPr>
                <a:t>MPU &gt; MCU</a:t>
              </a:r>
            </a:p>
            <a:p>
              <a:pPr marL="285750" indent="-285750">
                <a:lnSpc>
                  <a:spcPct val="200000"/>
                </a:lnSpc>
                <a:buFont typeface="Wingdings" panose="05000000000000000000" pitchFamily="2" charset="2"/>
                <a:buChar char="Ø"/>
              </a:pPr>
              <a:r>
                <a:rPr lang="en-US" dirty="0">
                  <a:solidFill>
                    <a:srgbClr val="43507A"/>
                  </a:solidFill>
                  <a:latin typeface="Times New Roman" panose="02020603050405020304" pitchFamily="18" charset="0"/>
                  <a:cs typeface="Times New Roman" panose="02020603050405020304" pitchFamily="18" charset="0"/>
                </a:rPr>
                <a:t>Onboard Training</a:t>
              </a:r>
            </a:p>
            <a:p>
              <a:pPr marL="285750" indent="-285750">
                <a:lnSpc>
                  <a:spcPct val="200000"/>
                </a:lnSpc>
                <a:buFont typeface="Wingdings" panose="05000000000000000000" pitchFamily="2" charset="2"/>
                <a:buChar char="Ø"/>
              </a:pPr>
              <a:r>
                <a:rPr lang="en-US" dirty="0">
                  <a:solidFill>
                    <a:srgbClr val="43507A"/>
                  </a:solidFill>
                  <a:latin typeface="Times New Roman" panose="02020603050405020304" pitchFamily="18" charset="0"/>
                  <a:cs typeface="Times New Roman" panose="02020603050405020304" pitchFamily="18" charset="0"/>
                </a:rPr>
                <a:t>Multi-node Coordination</a:t>
              </a:r>
            </a:p>
            <a:p>
              <a:pPr marL="1200150" lvl="2" indent="-285750">
                <a:lnSpc>
                  <a:spcPct val="200000"/>
                </a:lnSpc>
                <a:buFont typeface="Wingdings" panose="05000000000000000000" pitchFamily="2" charset="2"/>
                <a:buChar char="Ø"/>
              </a:pPr>
              <a:endParaRPr lang="en-US" dirty="0">
                <a:solidFill>
                  <a:srgbClr val="43507A"/>
                </a:solidFill>
                <a:latin typeface="Times New Roman" panose="02020603050405020304" pitchFamily="18" charset="0"/>
                <a:cs typeface="Times New Roman" panose="02020603050405020304" pitchFamily="18" charset="0"/>
              </a:endParaRPr>
            </a:p>
          </p:txBody>
        </p:sp>
        <p:pic>
          <p:nvPicPr>
            <p:cNvPr id="76" name="Picture 75" descr="A blue arrows on a black background&#10;&#10;Description automatically generated">
              <a:extLst>
                <a:ext uri="{FF2B5EF4-FFF2-40B4-BE49-F238E27FC236}">
                  <a16:creationId xmlns:a16="http://schemas.microsoft.com/office/drawing/2014/main" id="{FE65BBF1-80D5-7A22-68DD-26ECBB8B5E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5086" y="1179487"/>
              <a:ext cx="274320" cy="274320"/>
            </a:xfrm>
            <a:prstGeom prst="rect">
              <a:avLst/>
            </a:prstGeom>
          </p:spPr>
        </p:pic>
      </p:grpSp>
    </p:spTree>
    <p:extLst>
      <p:ext uri="{BB962C8B-B14F-4D97-AF65-F5344CB8AC3E}">
        <p14:creationId xmlns:p14="http://schemas.microsoft.com/office/powerpoint/2010/main" val="391951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38</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04 Conclusions &amp; Plans</a:t>
            </a: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4E89305B-1898-EFEB-B5E4-31A879CFF0F1}"/>
              </a:ext>
            </a:extLst>
          </p:cNvPr>
          <p:cNvSpPr txBox="1"/>
          <p:nvPr/>
        </p:nvSpPr>
        <p:spPr>
          <a:xfrm>
            <a:off x="1123588"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01</a:t>
            </a:r>
          </a:p>
        </p:txBody>
      </p:sp>
      <p:sp>
        <p:nvSpPr>
          <p:cNvPr id="52" name="TextBox 51">
            <a:extLst>
              <a:ext uri="{FF2B5EF4-FFF2-40B4-BE49-F238E27FC236}">
                <a16:creationId xmlns:a16="http://schemas.microsoft.com/office/drawing/2014/main" id="{742F1656-0DE7-92FD-B5BC-18BB506728F7}"/>
              </a:ext>
            </a:extLst>
          </p:cNvPr>
          <p:cNvSpPr txBox="1"/>
          <p:nvPr/>
        </p:nvSpPr>
        <p:spPr>
          <a:xfrm>
            <a:off x="1123588"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Prototype Development</a:t>
            </a:r>
          </a:p>
        </p:txBody>
      </p:sp>
      <p:pic>
        <p:nvPicPr>
          <p:cNvPr id="78" name="Picture 77" descr="A blue circuit board with a square and square buttons&#10;&#10;Description automatically generated with medium confidence">
            <a:extLst>
              <a:ext uri="{FF2B5EF4-FFF2-40B4-BE49-F238E27FC236}">
                <a16:creationId xmlns:a16="http://schemas.microsoft.com/office/drawing/2014/main" id="{C3D2E69F-A2D8-79F8-1C36-1F3C4522BB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594" y="895670"/>
            <a:ext cx="1828800" cy="1828800"/>
          </a:xfrm>
          <a:prstGeom prst="rect">
            <a:avLst/>
          </a:prstGeom>
        </p:spPr>
      </p:pic>
      <p:sp>
        <p:nvSpPr>
          <p:cNvPr id="80" name="TextBox 79">
            <a:extLst>
              <a:ext uri="{FF2B5EF4-FFF2-40B4-BE49-F238E27FC236}">
                <a16:creationId xmlns:a16="http://schemas.microsoft.com/office/drawing/2014/main" id="{FBC690EC-9849-FE99-21FF-D78C0C53872E}"/>
              </a:ext>
            </a:extLst>
          </p:cNvPr>
          <p:cNvSpPr txBox="1"/>
          <p:nvPr/>
        </p:nvSpPr>
        <p:spPr>
          <a:xfrm>
            <a:off x="1123588"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03</a:t>
            </a:r>
          </a:p>
        </p:txBody>
      </p:sp>
      <p:sp>
        <p:nvSpPr>
          <p:cNvPr id="81" name="TextBox 80">
            <a:extLst>
              <a:ext uri="{FF2B5EF4-FFF2-40B4-BE49-F238E27FC236}">
                <a16:creationId xmlns:a16="http://schemas.microsoft.com/office/drawing/2014/main" id="{CE83D867-9A03-B6B8-E7BC-18A6E89473B1}"/>
              </a:ext>
            </a:extLst>
          </p:cNvPr>
          <p:cNvSpPr txBox="1"/>
          <p:nvPr/>
        </p:nvSpPr>
        <p:spPr>
          <a:xfrm>
            <a:off x="1123588" y="4748069"/>
            <a:ext cx="4730136" cy="954107"/>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F</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ederated Learning for </a:t>
            </a:r>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Event Classification</a:t>
            </a:r>
          </a:p>
        </p:txBody>
      </p:sp>
      <p:sp>
        <p:nvSpPr>
          <p:cNvPr id="83" name="TextBox 82">
            <a:extLst>
              <a:ext uri="{FF2B5EF4-FFF2-40B4-BE49-F238E27FC236}">
                <a16:creationId xmlns:a16="http://schemas.microsoft.com/office/drawing/2014/main" id="{56F309DB-78BC-B728-8454-3C8FE4FD8E8D}"/>
              </a:ext>
            </a:extLst>
          </p:cNvPr>
          <p:cNvSpPr txBox="1"/>
          <p:nvPr/>
        </p:nvSpPr>
        <p:spPr>
          <a:xfrm>
            <a:off x="6565865"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02</a:t>
            </a:r>
          </a:p>
        </p:txBody>
      </p:sp>
      <p:sp>
        <p:nvSpPr>
          <p:cNvPr id="84" name="TextBox 83">
            <a:extLst>
              <a:ext uri="{FF2B5EF4-FFF2-40B4-BE49-F238E27FC236}">
                <a16:creationId xmlns:a16="http://schemas.microsoft.com/office/drawing/2014/main" id="{88B920B8-DFB7-A277-6043-D5C4CD5345BE}"/>
              </a:ext>
            </a:extLst>
          </p:cNvPr>
          <p:cNvSpPr txBox="1"/>
          <p:nvPr/>
        </p:nvSpPr>
        <p:spPr>
          <a:xfrm>
            <a:off x="6565865"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mart Adaptive Triggering</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86" name="TextBox 85">
            <a:extLst>
              <a:ext uri="{FF2B5EF4-FFF2-40B4-BE49-F238E27FC236}">
                <a16:creationId xmlns:a16="http://schemas.microsoft.com/office/drawing/2014/main" id="{FAB92A4D-D919-7976-625F-B22291028A67}"/>
              </a:ext>
            </a:extLst>
          </p:cNvPr>
          <p:cNvSpPr txBox="1"/>
          <p:nvPr/>
        </p:nvSpPr>
        <p:spPr>
          <a:xfrm>
            <a:off x="6565865"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04</a:t>
            </a:r>
          </a:p>
        </p:txBody>
      </p:sp>
      <p:sp>
        <p:nvSpPr>
          <p:cNvPr id="87" name="TextBox 86">
            <a:extLst>
              <a:ext uri="{FF2B5EF4-FFF2-40B4-BE49-F238E27FC236}">
                <a16:creationId xmlns:a16="http://schemas.microsoft.com/office/drawing/2014/main" id="{BF27E3AE-0791-CFE6-D74F-82E0ACC4DBB9}"/>
              </a:ext>
            </a:extLst>
          </p:cNvPr>
          <p:cNvSpPr txBox="1"/>
          <p:nvPr/>
        </p:nvSpPr>
        <p:spPr>
          <a:xfrm>
            <a:off x="6565865" y="487636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C</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onclusions &amp; Plans</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pic>
        <p:nvPicPr>
          <p:cNvPr id="89" name="Picture 88" descr="A blue line with a black background&#10;&#10;Description automatically generated">
            <a:extLst>
              <a:ext uri="{FF2B5EF4-FFF2-40B4-BE49-F238E27FC236}">
                <a16:creationId xmlns:a16="http://schemas.microsoft.com/office/drawing/2014/main" id="{53CB7F15-E5A1-06F4-3AD3-B2ABFBF34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274667" y="982157"/>
            <a:ext cx="1829814" cy="1828800"/>
          </a:xfrm>
          <a:prstGeom prst="rect">
            <a:avLst/>
          </a:prstGeom>
        </p:spPr>
      </p:pic>
      <p:grpSp>
        <p:nvGrpSpPr>
          <p:cNvPr id="100" name="Group 99">
            <a:extLst>
              <a:ext uri="{FF2B5EF4-FFF2-40B4-BE49-F238E27FC236}">
                <a16:creationId xmlns:a16="http://schemas.microsoft.com/office/drawing/2014/main" id="{619D6EA6-74C9-AD28-3E87-2E0243FDBA11}"/>
              </a:ext>
            </a:extLst>
          </p:cNvPr>
          <p:cNvGrpSpPr/>
          <p:nvPr/>
        </p:nvGrpSpPr>
        <p:grpSpPr>
          <a:xfrm>
            <a:off x="2972903" y="3556349"/>
            <a:ext cx="1658113" cy="1242629"/>
            <a:chOff x="2972903" y="3707259"/>
            <a:chExt cx="1658113" cy="1242629"/>
          </a:xfrm>
        </p:grpSpPr>
        <p:pic>
          <p:nvPicPr>
            <p:cNvPr id="92" name="Picture 91" descr="A blue number on a black background&#10;&#10;Description automatically generated">
              <a:extLst>
                <a:ext uri="{FF2B5EF4-FFF2-40B4-BE49-F238E27FC236}">
                  <a16:creationId xmlns:a16="http://schemas.microsoft.com/office/drawing/2014/main" id="{20CBCB6F-D4E8-30C6-25FF-B09A2CA896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0834" y="4197989"/>
              <a:ext cx="274320" cy="274320"/>
            </a:xfrm>
            <a:prstGeom prst="rect">
              <a:avLst/>
            </a:prstGeom>
          </p:spPr>
        </p:pic>
        <p:pic>
          <p:nvPicPr>
            <p:cNvPr id="93" name="Picture 92" descr="A blue number on a black background&#10;&#10;Description automatically generated">
              <a:extLst>
                <a:ext uri="{FF2B5EF4-FFF2-40B4-BE49-F238E27FC236}">
                  <a16:creationId xmlns:a16="http://schemas.microsoft.com/office/drawing/2014/main" id="{567D9782-2F38-9C10-A67A-35400D16B1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00000">
              <a:off x="3292943" y="4198810"/>
              <a:ext cx="274320" cy="274320"/>
            </a:xfrm>
            <a:prstGeom prst="rect">
              <a:avLst/>
            </a:prstGeom>
          </p:spPr>
        </p:pic>
        <p:pic>
          <p:nvPicPr>
            <p:cNvPr id="94" name="Picture 93" descr="A blue number on a black background&#10;&#10;Description automatically generated">
              <a:extLst>
                <a:ext uri="{FF2B5EF4-FFF2-40B4-BE49-F238E27FC236}">
                  <a16:creationId xmlns:a16="http://schemas.microsoft.com/office/drawing/2014/main" id="{DE34DA1C-BD8F-B12F-C085-E1A967C11F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800000">
              <a:off x="4048725" y="4198811"/>
              <a:ext cx="274320" cy="274320"/>
            </a:xfrm>
            <a:prstGeom prst="rect">
              <a:avLst/>
            </a:prstGeom>
          </p:spPr>
        </p:pic>
        <p:pic>
          <p:nvPicPr>
            <p:cNvPr id="96" name="Picture 95" descr="A blue logo with squares&#10;&#10;Description automatically generated">
              <a:extLst>
                <a:ext uri="{FF2B5EF4-FFF2-40B4-BE49-F238E27FC236}">
                  <a16:creationId xmlns:a16="http://schemas.microsoft.com/office/drawing/2014/main" id="{AFD7C877-FDDB-69FB-9FA4-5ACD8B54F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7485" y="3707259"/>
              <a:ext cx="457200" cy="457200"/>
            </a:xfrm>
            <a:prstGeom prst="rect">
              <a:avLst/>
            </a:prstGeom>
          </p:spPr>
        </p:pic>
        <p:pic>
          <p:nvPicPr>
            <p:cNvPr id="97" name="Picture 96" descr="A blue logo with squares&#10;&#10;Description automatically generated">
              <a:extLst>
                <a:ext uri="{FF2B5EF4-FFF2-40B4-BE49-F238E27FC236}">
                  <a16:creationId xmlns:a16="http://schemas.microsoft.com/office/drawing/2014/main" id="{81A5F708-B6AD-0436-7703-18CBF677EA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2903" y="4492688"/>
              <a:ext cx="457200" cy="457200"/>
            </a:xfrm>
            <a:prstGeom prst="rect">
              <a:avLst/>
            </a:prstGeom>
          </p:spPr>
        </p:pic>
        <p:pic>
          <p:nvPicPr>
            <p:cNvPr id="98" name="Picture 97" descr="A blue logo with squares&#10;&#10;Description automatically generated">
              <a:extLst>
                <a:ext uri="{FF2B5EF4-FFF2-40B4-BE49-F238E27FC236}">
                  <a16:creationId xmlns:a16="http://schemas.microsoft.com/office/drawing/2014/main" id="{FF18A8F9-6D4A-1E99-A95C-D78BDC5C04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394" y="4492688"/>
              <a:ext cx="457200" cy="457200"/>
            </a:xfrm>
            <a:prstGeom prst="rect">
              <a:avLst/>
            </a:prstGeom>
          </p:spPr>
        </p:pic>
        <p:pic>
          <p:nvPicPr>
            <p:cNvPr id="99" name="Picture 98" descr="A blue logo with squares&#10;&#10;Description automatically generated">
              <a:extLst>
                <a:ext uri="{FF2B5EF4-FFF2-40B4-BE49-F238E27FC236}">
                  <a16:creationId xmlns:a16="http://schemas.microsoft.com/office/drawing/2014/main" id="{81BD2D7F-819B-B406-E406-1D3E8E935A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816" y="4492688"/>
              <a:ext cx="457200" cy="457200"/>
            </a:xfrm>
            <a:prstGeom prst="rect">
              <a:avLst/>
            </a:prstGeom>
          </p:spPr>
        </p:pic>
      </p:grpSp>
      <p:pic>
        <p:nvPicPr>
          <p:cNvPr id="102" name="Picture 101" descr="A blue notepad with check marks&#10;&#10;Description automatically generated">
            <a:extLst>
              <a:ext uri="{FF2B5EF4-FFF2-40B4-BE49-F238E27FC236}">
                <a16:creationId xmlns:a16="http://schemas.microsoft.com/office/drawing/2014/main" id="{FA2C2740-9EF1-4B30-3A41-711CC48411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3774" y="3594754"/>
            <a:ext cx="1371600" cy="1371600"/>
          </a:xfrm>
          <a:prstGeom prst="rect">
            <a:avLst/>
          </a:prstGeom>
        </p:spPr>
      </p:pic>
      <p:sp>
        <p:nvSpPr>
          <p:cNvPr id="50" name="Rectangle: Rounded Corners 49">
            <a:extLst>
              <a:ext uri="{FF2B5EF4-FFF2-40B4-BE49-F238E27FC236}">
                <a16:creationId xmlns:a16="http://schemas.microsoft.com/office/drawing/2014/main" id="{85FBDF4F-5F65-D19C-FEF8-682A87732433}"/>
              </a:ext>
            </a:extLst>
          </p:cNvPr>
          <p:cNvSpPr/>
          <p:nvPr/>
        </p:nvSpPr>
        <p:spPr>
          <a:xfrm>
            <a:off x="789944"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Rectangle: Rounded Corners 78">
            <a:extLst>
              <a:ext uri="{FF2B5EF4-FFF2-40B4-BE49-F238E27FC236}">
                <a16:creationId xmlns:a16="http://schemas.microsoft.com/office/drawing/2014/main" id="{B1E04603-9589-0F29-CC44-6B23FB251415}"/>
              </a:ext>
            </a:extLst>
          </p:cNvPr>
          <p:cNvSpPr/>
          <p:nvPr/>
        </p:nvSpPr>
        <p:spPr>
          <a:xfrm>
            <a:off x="789944"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2" name="Rectangle: Rounded Corners 81">
            <a:extLst>
              <a:ext uri="{FF2B5EF4-FFF2-40B4-BE49-F238E27FC236}">
                <a16:creationId xmlns:a16="http://schemas.microsoft.com/office/drawing/2014/main" id="{3FF75BF5-65D3-4342-D08B-16D1579EA85A}"/>
              </a:ext>
            </a:extLst>
          </p:cNvPr>
          <p:cNvSpPr/>
          <p:nvPr/>
        </p:nvSpPr>
        <p:spPr>
          <a:xfrm>
            <a:off x="6232221"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5" name="Rectangle: Rounded Corners 84">
            <a:extLst>
              <a:ext uri="{FF2B5EF4-FFF2-40B4-BE49-F238E27FC236}">
                <a16:creationId xmlns:a16="http://schemas.microsoft.com/office/drawing/2014/main" id="{27A28FAE-84D4-389B-40DE-FC6E94597338}"/>
              </a:ext>
            </a:extLst>
          </p:cNvPr>
          <p:cNvSpPr/>
          <p:nvPr/>
        </p:nvSpPr>
        <p:spPr>
          <a:xfrm>
            <a:off x="6232221"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CE188DF7-0525-A6D1-D307-6165034C2918}"/>
              </a:ext>
            </a:extLst>
          </p:cNvPr>
          <p:cNvSpPr/>
          <p:nvPr/>
        </p:nvSpPr>
        <p:spPr>
          <a:xfrm>
            <a:off x="707787" y="976947"/>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725575E-BF25-73CB-C774-FCFA5E4DF8AB}"/>
              </a:ext>
            </a:extLst>
          </p:cNvPr>
          <p:cNvSpPr/>
          <p:nvPr/>
        </p:nvSpPr>
        <p:spPr>
          <a:xfrm>
            <a:off x="707786" y="3432491"/>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32AFF29-A07C-22C8-BB66-027DB7BA0718}"/>
              </a:ext>
            </a:extLst>
          </p:cNvPr>
          <p:cNvSpPr/>
          <p:nvPr/>
        </p:nvSpPr>
        <p:spPr>
          <a:xfrm>
            <a:off x="6154749" y="982157"/>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120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3B56D-BB4F-AFA5-4A0B-EE12B4A80A3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2CEE2B8-49C6-CC62-F396-12A9A913310B}"/>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32C2C966-D33C-97E8-8019-484E9EB9A224}"/>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67DB8BF-EC09-70EA-6D2F-8FB9F2FBC17D}"/>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C4C88E82-7E9C-1C82-DCA8-5F996DF1790E}"/>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AE216B1D-A17A-C481-0BFA-112E34596C0B}"/>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77F1757C-EDBD-380D-4B24-A439B9BEF4BE}"/>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39</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2CB5977-E6FD-E489-3B84-86C4D5D2435F}"/>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B62697AF-EFE6-FB42-A1ED-A71D6A838623}"/>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904108DF-1920-14B6-EEFC-1418CA28C12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0EBD95D8-F779-13C9-068C-500A638A6ADE}"/>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04 Conclusions &amp; Plans </a:t>
            </a:r>
            <a:r>
              <a:rPr lang="en-US" sz="1200" dirty="0">
                <a:solidFill>
                  <a:srgbClr val="FFFFFF"/>
                </a:solidFill>
                <a:latin typeface="Times New Roman" panose="02020603050405020304" pitchFamily="18" charset="0"/>
                <a:cs typeface="Times New Roman" panose="02020603050405020304" pitchFamily="18" charset="0"/>
              </a:rPr>
              <a:t>– Conclusions</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2" name="Picture 1" descr="A black and white logo&#10;&#10;Description automatically generated">
            <a:extLst>
              <a:ext uri="{FF2B5EF4-FFF2-40B4-BE49-F238E27FC236}">
                <a16:creationId xmlns:a16="http://schemas.microsoft.com/office/drawing/2014/main" id="{3CDDB057-2953-0ED0-ED7B-9EC0E3A6BC6F}"/>
              </a:ext>
            </a:extLst>
          </p:cNvPr>
          <p:cNvPicPr>
            <a:picLocks noChangeAspect="1"/>
          </p:cNvPicPr>
          <p:nvPr/>
        </p:nvPicPr>
        <p:blipFill>
          <a:blip r:embed="rId3"/>
          <a:stretch>
            <a:fillRect/>
          </a:stretch>
        </p:blipFill>
        <p:spPr>
          <a:xfrm>
            <a:off x="11132407" y="22881"/>
            <a:ext cx="810082" cy="318069"/>
          </a:xfrm>
          <a:prstGeom prst="rect">
            <a:avLst/>
          </a:prstGeom>
        </p:spPr>
      </p:pic>
      <p:sp>
        <p:nvSpPr>
          <p:cNvPr id="68" name="TextBox 67">
            <a:extLst>
              <a:ext uri="{FF2B5EF4-FFF2-40B4-BE49-F238E27FC236}">
                <a16:creationId xmlns:a16="http://schemas.microsoft.com/office/drawing/2014/main" id="{882DC912-A250-4C9C-5C01-833F04987F3D}"/>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69" name="TextBox 68">
            <a:extLst>
              <a:ext uri="{FF2B5EF4-FFF2-40B4-BE49-F238E27FC236}">
                <a16:creationId xmlns:a16="http://schemas.microsoft.com/office/drawing/2014/main" id="{A5458CF0-C036-8C07-9E46-8E1606586ADA}"/>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0" name="Rectangle 9">
            <a:extLst>
              <a:ext uri="{FF2B5EF4-FFF2-40B4-BE49-F238E27FC236}">
                <a16:creationId xmlns:a16="http://schemas.microsoft.com/office/drawing/2014/main" id="{C5EA0A90-9E95-EC9B-793A-C7697AFED527}"/>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1888D345-45AB-D23C-571D-1ACDFF8766C6}"/>
              </a:ext>
            </a:extLst>
          </p:cNvPr>
          <p:cNvSpPr txBox="1"/>
          <p:nvPr/>
        </p:nvSpPr>
        <p:spPr>
          <a:xfrm>
            <a:off x="302213" y="499360"/>
            <a:ext cx="197959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4-1 Conclusions</a:t>
            </a:r>
          </a:p>
        </p:txBody>
      </p:sp>
      <p:sp>
        <p:nvSpPr>
          <p:cNvPr id="62" name="Rectangle 61">
            <a:extLst>
              <a:ext uri="{FF2B5EF4-FFF2-40B4-BE49-F238E27FC236}">
                <a16:creationId xmlns:a16="http://schemas.microsoft.com/office/drawing/2014/main" id="{B4DD3894-C2E1-5E9B-E34C-871D9473CC09}"/>
              </a:ext>
            </a:extLst>
          </p:cNvPr>
          <p:cNvSpPr/>
          <p:nvPr/>
        </p:nvSpPr>
        <p:spPr>
          <a:xfrm>
            <a:off x="274947" y="474625"/>
            <a:ext cx="2006859"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0F82C0BD-78A0-BF2D-883B-59D005FEF72A}"/>
              </a:ext>
            </a:extLst>
          </p:cNvPr>
          <p:cNvGrpSpPr/>
          <p:nvPr/>
        </p:nvGrpSpPr>
        <p:grpSpPr>
          <a:xfrm>
            <a:off x="301577" y="973964"/>
            <a:ext cx="5882073" cy="541438"/>
            <a:chOff x="301577" y="973964"/>
            <a:chExt cx="5882073" cy="541438"/>
          </a:xfrm>
        </p:grpSpPr>
        <p:sp>
          <p:nvSpPr>
            <p:cNvPr id="11" name="Rectangle 10">
              <a:extLst>
                <a:ext uri="{FF2B5EF4-FFF2-40B4-BE49-F238E27FC236}">
                  <a16:creationId xmlns:a16="http://schemas.microsoft.com/office/drawing/2014/main" id="{80EDDF46-D648-477F-A616-2992327C5ED7}"/>
                </a:ext>
              </a:extLst>
            </p:cNvPr>
            <p:cNvSpPr/>
            <p:nvPr/>
          </p:nvSpPr>
          <p:spPr>
            <a:xfrm>
              <a:off x="301577" y="973964"/>
              <a:ext cx="5672501" cy="541438"/>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ue square with black lines and a square in center&#10;&#10;Description automatically generated">
              <a:extLst>
                <a:ext uri="{FF2B5EF4-FFF2-40B4-BE49-F238E27FC236}">
                  <a16:creationId xmlns:a16="http://schemas.microsoft.com/office/drawing/2014/main" id="{B05FDF11-B039-2374-8B1C-F7EB9528B7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743" y="1016083"/>
              <a:ext cx="457200" cy="457200"/>
            </a:xfrm>
            <a:prstGeom prst="rect">
              <a:avLst/>
            </a:prstGeom>
          </p:spPr>
        </p:pic>
        <p:sp>
          <p:nvSpPr>
            <p:cNvPr id="14" name="TextBox 13">
              <a:extLst>
                <a:ext uri="{FF2B5EF4-FFF2-40B4-BE49-F238E27FC236}">
                  <a16:creationId xmlns:a16="http://schemas.microsoft.com/office/drawing/2014/main" id="{9E06BE0F-5C0D-E8C5-6E36-E9D791B24A3C}"/>
                </a:ext>
              </a:extLst>
            </p:cNvPr>
            <p:cNvSpPr txBox="1"/>
            <p:nvPr/>
          </p:nvSpPr>
          <p:spPr>
            <a:xfrm>
              <a:off x="854943" y="1044628"/>
              <a:ext cx="532870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Prototype</a:t>
              </a:r>
              <a:r>
                <a:rPr lang="en-US" altLang="zh-CN" sz="2000" b="1" dirty="0">
                  <a:solidFill>
                    <a:srgbClr val="43507A"/>
                  </a:solidFill>
                  <a:latin typeface="Times New Roman" panose="02020603050405020304" pitchFamily="18" charset="0"/>
                  <a:cs typeface="Times New Roman" panose="02020603050405020304" pitchFamily="18" charset="0"/>
                </a:rPr>
                <a:t> Development</a:t>
              </a:r>
              <a:endParaRPr lang="en-US" sz="2000" b="1" dirty="0">
                <a:solidFill>
                  <a:srgbClr val="43507A"/>
                </a:solidFill>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7492CA68-5465-FB5D-8AD0-89148B42BBBC}"/>
              </a:ext>
            </a:extLst>
          </p:cNvPr>
          <p:cNvGrpSpPr/>
          <p:nvPr/>
        </p:nvGrpSpPr>
        <p:grpSpPr>
          <a:xfrm>
            <a:off x="6108902" y="975221"/>
            <a:ext cx="5778605" cy="538925"/>
            <a:chOff x="6108902" y="975221"/>
            <a:chExt cx="5778605" cy="538925"/>
          </a:xfrm>
        </p:grpSpPr>
        <p:sp>
          <p:nvSpPr>
            <p:cNvPr id="22" name="Rectangle 21">
              <a:extLst>
                <a:ext uri="{FF2B5EF4-FFF2-40B4-BE49-F238E27FC236}">
                  <a16:creationId xmlns:a16="http://schemas.microsoft.com/office/drawing/2014/main" id="{2BF3C878-CC14-4FFE-F626-FA13769EE1EC}"/>
                </a:ext>
              </a:extLst>
            </p:cNvPr>
            <p:cNvSpPr/>
            <p:nvPr/>
          </p:nvSpPr>
          <p:spPr>
            <a:xfrm>
              <a:off x="6108902" y="975221"/>
              <a:ext cx="5778605"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A blue brain with black dots and circles&#10;&#10;Description automatically generated">
              <a:extLst>
                <a:ext uri="{FF2B5EF4-FFF2-40B4-BE49-F238E27FC236}">
                  <a16:creationId xmlns:a16="http://schemas.microsoft.com/office/drawing/2014/main" id="{4BED0018-5F0F-350D-0A05-3239C1D7D2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7230" y="1016083"/>
              <a:ext cx="457200" cy="457200"/>
            </a:xfrm>
            <a:prstGeom prst="rect">
              <a:avLst/>
            </a:prstGeom>
          </p:spPr>
        </p:pic>
        <p:sp>
          <p:nvSpPr>
            <p:cNvPr id="29" name="TextBox 28">
              <a:extLst>
                <a:ext uri="{FF2B5EF4-FFF2-40B4-BE49-F238E27FC236}">
                  <a16:creationId xmlns:a16="http://schemas.microsoft.com/office/drawing/2014/main" id="{593EAA29-6F2E-884D-59A8-D22A0C556A02}"/>
                </a:ext>
              </a:extLst>
            </p:cNvPr>
            <p:cNvSpPr txBox="1"/>
            <p:nvPr/>
          </p:nvSpPr>
          <p:spPr>
            <a:xfrm>
              <a:off x="6669700" y="1044628"/>
              <a:ext cx="323346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Algorithm</a:t>
              </a:r>
              <a:r>
                <a:rPr lang="en-US" altLang="zh-CN" sz="2000" b="1" dirty="0">
                  <a:solidFill>
                    <a:srgbClr val="43507A"/>
                  </a:solidFill>
                  <a:latin typeface="Times New Roman" panose="02020603050405020304" pitchFamily="18" charset="0"/>
                  <a:cs typeface="Times New Roman" panose="02020603050405020304" pitchFamily="18" charset="0"/>
                </a:rPr>
                <a:t> Development</a:t>
              </a:r>
              <a:endParaRPr lang="en-US" sz="2000" b="1" dirty="0">
                <a:solidFill>
                  <a:srgbClr val="43507A"/>
                </a:solidFill>
                <a:latin typeface="Times New Roman" panose="02020603050405020304" pitchFamily="18"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D241E9E2-74AF-4827-98D0-B302D5A6B02F}"/>
              </a:ext>
            </a:extLst>
          </p:cNvPr>
          <p:cNvGrpSpPr/>
          <p:nvPr/>
        </p:nvGrpSpPr>
        <p:grpSpPr>
          <a:xfrm>
            <a:off x="301575" y="3921069"/>
            <a:ext cx="5672502" cy="2103265"/>
            <a:chOff x="301575" y="3921069"/>
            <a:chExt cx="5672502" cy="2103265"/>
          </a:xfrm>
        </p:grpSpPr>
        <p:sp>
          <p:nvSpPr>
            <p:cNvPr id="34" name="Rectangle: Rounded Corners 33">
              <a:extLst>
                <a:ext uri="{FF2B5EF4-FFF2-40B4-BE49-F238E27FC236}">
                  <a16:creationId xmlns:a16="http://schemas.microsoft.com/office/drawing/2014/main" id="{6C190551-51C7-5437-5248-6BDE72140917}"/>
                </a:ext>
              </a:extLst>
            </p:cNvPr>
            <p:cNvSpPr/>
            <p:nvPr/>
          </p:nvSpPr>
          <p:spPr>
            <a:xfrm>
              <a:off x="301576" y="3921069"/>
              <a:ext cx="5672501"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ue circuit board with a square and square buttons&#10;&#10;Description automatically generated with medium confidence">
              <a:extLst>
                <a:ext uri="{FF2B5EF4-FFF2-40B4-BE49-F238E27FC236}">
                  <a16:creationId xmlns:a16="http://schemas.microsoft.com/office/drawing/2014/main" id="{CB114ABE-C9D6-21E7-6967-E4286215C7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743" y="3979884"/>
              <a:ext cx="320040" cy="320040"/>
            </a:xfrm>
            <a:prstGeom prst="rect">
              <a:avLst/>
            </a:prstGeom>
          </p:spPr>
        </p:pic>
        <p:sp>
          <p:nvSpPr>
            <p:cNvPr id="36" name="TextBox 35">
              <a:extLst>
                <a:ext uri="{FF2B5EF4-FFF2-40B4-BE49-F238E27FC236}">
                  <a16:creationId xmlns:a16="http://schemas.microsoft.com/office/drawing/2014/main" id="{E527D5BB-E4A2-9AF4-2C80-BAF48D003356}"/>
                </a:ext>
              </a:extLst>
            </p:cNvPr>
            <p:cNvSpPr txBox="1"/>
            <p:nvPr/>
          </p:nvSpPr>
          <p:spPr>
            <a:xfrm>
              <a:off x="758616" y="3955238"/>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Sensor Node - </a:t>
              </a:r>
              <a:r>
                <a:rPr lang="en-US" altLang="zh-CN" dirty="0" err="1">
                  <a:solidFill>
                    <a:srgbClr val="43507A"/>
                  </a:solidFill>
                  <a:latin typeface="Times New Roman" panose="02020603050405020304" pitchFamily="18" charset="0"/>
                  <a:cs typeface="Times New Roman" panose="02020603050405020304" pitchFamily="18" charset="0"/>
                </a:rPr>
                <a:t>LiftNode</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3F29E2C3-FEA5-3F47-C020-F286A46CD680}"/>
                </a:ext>
              </a:extLst>
            </p:cNvPr>
            <p:cNvSpPr txBox="1"/>
            <p:nvPr/>
          </p:nvSpPr>
          <p:spPr>
            <a:xfrm>
              <a:off x="301575" y="4354390"/>
              <a:ext cx="5672501" cy="166994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Low-Price Low-Power Sensing Node</a:t>
              </a:r>
            </a:p>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Layered &amp; Modularized</a:t>
              </a:r>
            </a:p>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Validated In Projects</a:t>
              </a:r>
            </a:p>
          </p:txBody>
        </p:sp>
      </p:grpSp>
      <p:grpSp>
        <p:nvGrpSpPr>
          <p:cNvPr id="63" name="Group 62">
            <a:extLst>
              <a:ext uri="{FF2B5EF4-FFF2-40B4-BE49-F238E27FC236}">
                <a16:creationId xmlns:a16="http://schemas.microsoft.com/office/drawing/2014/main" id="{51CBD7FA-8FE7-42A3-B309-2E167661333B}"/>
              </a:ext>
            </a:extLst>
          </p:cNvPr>
          <p:cNvGrpSpPr/>
          <p:nvPr/>
        </p:nvGrpSpPr>
        <p:grpSpPr>
          <a:xfrm>
            <a:off x="301572" y="1649050"/>
            <a:ext cx="5672502" cy="2104887"/>
            <a:chOff x="301572" y="1649050"/>
            <a:chExt cx="5672502" cy="2104887"/>
          </a:xfrm>
        </p:grpSpPr>
        <p:sp>
          <p:nvSpPr>
            <p:cNvPr id="39" name="Rectangle: Rounded Corners 38">
              <a:extLst>
                <a:ext uri="{FF2B5EF4-FFF2-40B4-BE49-F238E27FC236}">
                  <a16:creationId xmlns:a16="http://schemas.microsoft.com/office/drawing/2014/main" id="{822059F1-5210-D13A-D990-B19118C7F074}"/>
                </a:ext>
              </a:extLst>
            </p:cNvPr>
            <p:cNvSpPr/>
            <p:nvPr/>
          </p:nvSpPr>
          <p:spPr>
            <a:xfrm>
              <a:off x="301573" y="1649050"/>
              <a:ext cx="5672501"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2619020-0A2E-CE13-68EC-C8802F78F866}"/>
                </a:ext>
              </a:extLst>
            </p:cNvPr>
            <p:cNvSpPr txBox="1"/>
            <p:nvPr/>
          </p:nvSpPr>
          <p:spPr>
            <a:xfrm>
              <a:off x="758614" y="1683219"/>
              <a:ext cx="4982566"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Framework - </a:t>
              </a:r>
              <a:r>
                <a:rPr lang="en-US" dirty="0" err="1">
                  <a:solidFill>
                    <a:srgbClr val="43507A"/>
                  </a:solidFill>
                  <a:latin typeface="Times New Roman" panose="02020603050405020304" pitchFamily="18" charset="0"/>
                  <a:cs typeface="Times New Roman" panose="02020603050405020304" pitchFamily="18" charset="0"/>
                </a:rPr>
                <a:t>TinySHM</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0B5F181A-78DD-34D8-65F6-6C11A984EE1F}"/>
                </a:ext>
              </a:extLst>
            </p:cNvPr>
            <p:cNvSpPr txBox="1"/>
            <p:nvPr/>
          </p:nvSpPr>
          <p:spPr>
            <a:xfrm>
              <a:off x="301572" y="2083993"/>
              <a:ext cx="5672501" cy="166994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Edge Intelligence Powered SHM Applications</a:t>
              </a:r>
            </a:p>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Low-cost Low-Power Devices</a:t>
              </a:r>
            </a:p>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Long-Term Large-Scale Autonomous</a:t>
              </a:r>
            </a:p>
          </p:txBody>
        </p:sp>
        <p:pic>
          <p:nvPicPr>
            <p:cNvPr id="46" name="Picture 45" descr="A blue logo with black text&#10;&#10;Description automatically generated">
              <a:extLst>
                <a:ext uri="{FF2B5EF4-FFF2-40B4-BE49-F238E27FC236}">
                  <a16:creationId xmlns:a16="http://schemas.microsoft.com/office/drawing/2014/main" id="{575A9876-2CC7-4942-E05E-D3531B8943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934" y="1734197"/>
              <a:ext cx="274320" cy="274320"/>
            </a:xfrm>
            <a:prstGeom prst="rect">
              <a:avLst/>
            </a:prstGeom>
          </p:spPr>
        </p:pic>
      </p:grpSp>
      <p:grpSp>
        <p:nvGrpSpPr>
          <p:cNvPr id="47" name="Group 46">
            <a:extLst>
              <a:ext uri="{FF2B5EF4-FFF2-40B4-BE49-F238E27FC236}">
                <a16:creationId xmlns:a16="http://schemas.microsoft.com/office/drawing/2014/main" id="{8F95BF0C-522B-1875-33E1-78DD678BFDF2}"/>
              </a:ext>
            </a:extLst>
          </p:cNvPr>
          <p:cNvGrpSpPr/>
          <p:nvPr/>
        </p:nvGrpSpPr>
        <p:grpSpPr>
          <a:xfrm>
            <a:off x="6108901" y="1649050"/>
            <a:ext cx="5833587" cy="2103265"/>
            <a:chOff x="6108901" y="1688437"/>
            <a:chExt cx="5833587" cy="2103265"/>
          </a:xfrm>
        </p:grpSpPr>
        <p:sp>
          <p:nvSpPr>
            <p:cNvPr id="48" name="Rectangle: Rounded Corners 47">
              <a:extLst>
                <a:ext uri="{FF2B5EF4-FFF2-40B4-BE49-F238E27FC236}">
                  <a16:creationId xmlns:a16="http://schemas.microsoft.com/office/drawing/2014/main" id="{D33522CA-CA51-7B26-CD1C-95EAC802929A}"/>
                </a:ext>
              </a:extLst>
            </p:cNvPr>
            <p:cNvSpPr/>
            <p:nvPr/>
          </p:nvSpPr>
          <p:spPr>
            <a:xfrm>
              <a:off x="6108903" y="1688437"/>
              <a:ext cx="5778604"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CB708336-4CAC-30B0-0C81-AF7C482188E0}"/>
                </a:ext>
              </a:extLst>
            </p:cNvPr>
            <p:cNvSpPr txBox="1"/>
            <p:nvPr/>
          </p:nvSpPr>
          <p:spPr>
            <a:xfrm>
              <a:off x="6565943" y="1722606"/>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Smart Adaptive Triggering Mechanism</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D82ED0B5-27B0-2344-E141-7E135BD08679}"/>
                </a:ext>
              </a:extLst>
            </p:cNvPr>
            <p:cNvSpPr txBox="1"/>
            <p:nvPr/>
          </p:nvSpPr>
          <p:spPr>
            <a:xfrm>
              <a:off x="6108901" y="2121758"/>
              <a:ext cx="5833587" cy="166994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Feedback Control, Digital Twin, NN, Bayesian Optimization</a:t>
              </a:r>
            </a:p>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Adaptive Fast-convergence Parameter Optimization</a:t>
              </a:r>
            </a:p>
          </p:txBody>
        </p:sp>
        <p:pic>
          <p:nvPicPr>
            <p:cNvPr id="52" name="Picture 51" descr="A blue line with a black background&#10;&#10;Description automatically generated">
              <a:extLst>
                <a:ext uri="{FF2B5EF4-FFF2-40B4-BE49-F238E27FC236}">
                  <a16:creationId xmlns:a16="http://schemas.microsoft.com/office/drawing/2014/main" id="{EAD7E1D8-7212-7138-70E7-76384EDC59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236122" y="1767938"/>
              <a:ext cx="274472" cy="274320"/>
            </a:xfrm>
            <a:prstGeom prst="rect">
              <a:avLst/>
            </a:prstGeom>
          </p:spPr>
        </p:pic>
      </p:grpSp>
      <p:grpSp>
        <p:nvGrpSpPr>
          <p:cNvPr id="53" name="Group 52">
            <a:extLst>
              <a:ext uri="{FF2B5EF4-FFF2-40B4-BE49-F238E27FC236}">
                <a16:creationId xmlns:a16="http://schemas.microsoft.com/office/drawing/2014/main" id="{F3F9804D-3E62-1C8F-5EDB-FCFABC1323DE}"/>
              </a:ext>
            </a:extLst>
          </p:cNvPr>
          <p:cNvGrpSpPr/>
          <p:nvPr/>
        </p:nvGrpSpPr>
        <p:grpSpPr>
          <a:xfrm>
            <a:off x="6096000" y="3925418"/>
            <a:ext cx="6009160" cy="2103202"/>
            <a:chOff x="6096000" y="4641058"/>
            <a:chExt cx="6009160" cy="2103202"/>
          </a:xfrm>
        </p:grpSpPr>
        <p:sp>
          <p:nvSpPr>
            <p:cNvPr id="54" name="Rectangle: Rounded Corners 53">
              <a:extLst>
                <a:ext uri="{FF2B5EF4-FFF2-40B4-BE49-F238E27FC236}">
                  <a16:creationId xmlns:a16="http://schemas.microsoft.com/office/drawing/2014/main" id="{0D401D08-7837-97F7-527B-931A2FEECB3A}"/>
                </a:ext>
              </a:extLst>
            </p:cNvPr>
            <p:cNvSpPr/>
            <p:nvPr/>
          </p:nvSpPr>
          <p:spPr>
            <a:xfrm>
              <a:off x="6096001" y="4641058"/>
              <a:ext cx="5778604"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A06F007A-5E70-87CE-1AAB-5F28F0C35645}"/>
                </a:ext>
              </a:extLst>
            </p:cNvPr>
            <p:cNvSpPr txBox="1"/>
            <p:nvPr/>
          </p:nvSpPr>
          <p:spPr>
            <a:xfrm>
              <a:off x="6553041" y="4675227"/>
              <a:ext cx="4982564" cy="369332"/>
            </a:xfrm>
            <a:prstGeom prst="rect">
              <a:avLst/>
            </a:prstGeom>
            <a:noFill/>
          </p:spPr>
          <p:txBody>
            <a:bodyPr wrap="square">
              <a:spAutoFit/>
            </a:bodyPr>
            <a:lstStyle/>
            <a:p>
              <a:r>
                <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F</a:t>
              </a:r>
              <a:r>
                <a:rPr lang="en-US" altLang="zh-CN"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ederated Learning for </a:t>
              </a:r>
              <a:r>
                <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Event Classification</a:t>
              </a:r>
            </a:p>
          </p:txBody>
        </p:sp>
        <p:sp>
          <p:nvSpPr>
            <p:cNvPr id="56" name="TextBox 55">
              <a:extLst>
                <a:ext uri="{FF2B5EF4-FFF2-40B4-BE49-F238E27FC236}">
                  <a16:creationId xmlns:a16="http://schemas.microsoft.com/office/drawing/2014/main" id="{339B76A4-D563-567F-4C3C-2E84D46CA4AA}"/>
                </a:ext>
              </a:extLst>
            </p:cNvPr>
            <p:cNvSpPr txBox="1"/>
            <p:nvPr/>
          </p:nvSpPr>
          <p:spPr>
            <a:xfrm>
              <a:off x="6096000" y="5074379"/>
              <a:ext cx="6009160" cy="1669881"/>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Federated Learning Framework for Event Classification</a:t>
              </a:r>
            </a:p>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Great Potential to Reduce Communication Overhead and Power Consumption</a:t>
              </a:r>
            </a:p>
          </p:txBody>
        </p:sp>
        <p:pic>
          <p:nvPicPr>
            <p:cNvPr id="57" name="Picture 56" descr="A blue circle with dots&#10;&#10;Description automatically generated with medium confidence">
              <a:extLst>
                <a:ext uri="{FF2B5EF4-FFF2-40B4-BE49-F238E27FC236}">
                  <a16:creationId xmlns:a16="http://schemas.microsoft.com/office/drawing/2014/main" id="{55FDA5D3-8D6A-A233-42B0-5C44B3DB2D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36122" y="4718243"/>
              <a:ext cx="320040" cy="320040"/>
            </a:xfrm>
            <a:prstGeom prst="rect">
              <a:avLst/>
            </a:prstGeom>
          </p:spPr>
        </p:pic>
      </p:grpSp>
    </p:spTree>
    <p:extLst>
      <p:ext uri="{BB962C8B-B14F-4D97-AF65-F5344CB8AC3E}">
        <p14:creationId xmlns:p14="http://schemas.microsoft.com/office/powerpoint/2010/main" val="423238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94" name="Rectangle 93">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5F3A892E-4A07-C005-051F-60CA56950AB8}"/>
              </a:ext>
            </a:extLst>
          </p:cNvPr>
          <p:cNvSpPr txBox="1"/>
          <p:nvPr/>
        </p:nvSpPr>
        <p:spPr>
          <a:xfrm>
            <a:off x="302213" y="499360"/>
            <a:ext cx="5260363" cy="400110"/>
          </a:xfrm>
          <a:prstGeom prst="rect">
            <a:avLst/>
          </a:prstGeom>
          <a:noFill/>
        </p:spPr>
        <p:txBody>
          <a:bodyPr wrap="square">
            <a:spAutoFit/>
          </a:bodyPr>
          <a:lstStyle/>
          <a:p>
            <a:r>
              <a:rPr lang="en-US" altLang="zh-CN" sz="2000" b="1" dirty="0">
                <a:solidFill>
                  <a:srgbClr val="43507A"/>
                </a:solidFill>
                <a:latin typeface="Times New Roman" panose="02020603050405020304" pitchFamily="18" charset="0"/>
                <a:cs typeface="Times New Roman" panose="02020603050405020304" pitchFamily="18" charset="0"/>
              </a:rPr>
              <a:t>Distributed Edge Intelligence &amp; Research Gap</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96" name="Rectangle 95">
            <a:extLst>
              <a:ext uri="{FF2B5EF4-FFF2-40B4-BE49-F238E27FC236}">
                <a16:creationId xmlns:a16="http://schemas.microsoft.com/office/drawing/2014/main" id="{8C9A2820-EC02-1037-C5E4-D2B8FA921DDE}"/>
              </a:ext>
            </a:extLst>
          </p:cNvPr>
          <p:cNvSpPr/>
          <p:nvPr/>
        </p:nvSpPr>
        <p:spPr>
          <a:xfrm>
            <a:off x="302213" y="474625"/>
            <a:ext cx="534418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7" name="TextBox 96">
            <a:extLst>
              <a:ext uri="{FF2B5EF4-FFF2-40B4-BE49-F238E27FC236}">
                <a16:creationId xmlns:a16="http://schemas.microsoft.com/office/drawing/2014/main" id="{E3CED9C9-50B4-91DD-B406-390AB1750567}"/>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Introduction</a:t>
            </a:r>
            <a:r>
              <a:rPr lang="en-US" sz="1200" b="1" dirty="0">
                <a:solidFill>
                  <a:srgbClr val="FFFFFF"/>
                </a:solidFill>
                <a:latin typeface="Times New Roman" panose="02020603050405020304" pitchFamily="18" charset="0"/>
                <a:cs typeface="Times New Roman" panose="02020603050405020304" pitchFamily="18" charset="0"/>
              </a:rPr>
              <a:t> – </a:t>
            </a:r>
            <a:r>
              <a:rPr lang="en-US" altLang="zh-CN" sz="1200" dirty="0">
                <a:solidFill>
                  <a:schemeClr val="bg1"/>
                </a:solidFill>
                <a:latin typeface="Times New Roman" panose="02020603050405020304" pitchFamily="18" charset="0"/>
                <a:cs typeface="Times New Roman" panose="02020603050405020304" pitchFamily="18" charset="0"/>
              </a:rPr>
              <a:t>Distributed Edge Intelligence &amp; Research Gap</a:t>
            </a:r>
            <a:endParaRPr lang="en-US" sz="1200" dirty="0">
              <a:solidFill>
                <a:schemeClr val="bg1"/>
              </a:solidFill>
              <a:latin typeface="Times New Roman" panose="02020603050405020304" pitchFamily="18" charset="0"/>
              <a:cs typeface="Times New Roman" panose="02020603050405020304" pitchFamily="18" charset="0"/>
            </a:endParaRPr>
          </a:p>
        </p:txBody>
      </p:sp>
      <p:grpSp>
        <p:nvGrpSpPr>
          <p:cNvPr id="107" name="Group 106">
            <a:extLst>
              <a:ext uri="{FF2B5EF4-FFF2-40B4-BE49-F238E27FC236}">
                <a16:creationId xmlns:a16="http://schemas.microsoft.com/office/drawing/2014/main" id="{64063063-FB8C-ED5E-1B0D-AF671509A8C9}"/>
              </a:ext>
            </a:extLst>
          </p:cNvPr>
          <p:cNvGrpSpPr/>
          <p:nvPr/>
        </p:nvGrpSpPr>
        <p:grpSpPr>
          <a:xfrm>
            <a:off x="304365" y="1075752"/>
            <a:ext cx="5669716" cy="2125920"/>
            <a:chOff x="304365" y="4009221"/>
            <a:chExt cx="5669716" cy="2125920"/>
          </a:xfrm>
        </p:grpSpPr>
        <p:sp>
          <p:nvSpPr>
            <p:cNvPr id="83" name="TextBox 82">
              <a:extLst>
                <a:ext uri="{FF2B5EF4-FFF2-40B4-BE49-F238E27FC236}">
                  <a16:creationId xmlns:a16="http://schemas.microsoft.com/office/drawing/2014/main" id="{D91CA87D-3C93-9373-6C8B-3BC104A770C6}"/>
                </a:ext>
              </a:extLst>
            </p:cNvPr>
            <p:cNvSpPr txBox="1"/>
            <p:nvPr/>
          </p:nvSpPr>
          <p:spPr>
            <a:xfrm>
              <a:off x="304365" y="4009221"/>
              <a:ext cx="5669716" cy="400110"/>
            </a:xfrm>
            <a:prstGeom prst="rect">
              <a:avLst/>
            </a:prstGeom>
            <a:solidFill>
              <a:schemeClr val="accent1">
                <a:lumMod val="20000"/>
                <a:lumOff val="80000"/>
              </a:schemeClr>
            </a:solidFill>
            <a:ln>
              <a:noFill/>
            </a:ln>
          </p:spPr>
          <p:txBody>
            <a:bodyPr wrap="square" rtlCol="0">
              <a:spAutoFit/>
            </a:bodyPr>
            <a:lstStyle/>
            <a:p>
              <a:pPr algn="ctr"/>
              <a:r>
                <a:rPr lang="en-US" altLang="zh-CN" sz="2000" b="1" dirty="0">
                  <a:solidFill>
                    <a:srgbClr val="43507A"/>
                  </a:solidFill>
                  <a:latin typeface="Times New Roman" panose="02020603050405020304" pitchFamily="18" charset="0"/>
                  <a:cs typeface="Times New Roman" panose="02020603050405020304" pitchFamily="18" charset="0"/>
                </a:rPr>
                <a:t>Centralized Computing      Distributed</a:t>
              </a:r>
              <a:r>
                <a:rPr lang="en-US" sz="2000" b="1" dirty="0">
                  <a:solidFill>
                    <a:srgbClr val="43507A"/>
                  </a:solidFill>
                  <a:latin typeface="Times New Roman" panose="02020603050405020304" pitchFamily="18" charset="0"/>
                  <a:cs typeface="Times New Roman" panose="02020603050405020304" pitchFamily="18" charset="0"/>
                </a:rPr>
                <a:t> Computing</a:t>
              </a:r>
              <a:endParaRPr lang="en-US" sz="1400" b="1" dirty="0">
                <a:solidFill>
                  <a:srgbClr val="43507A"/>
                </a:solidFill>
                <a:latin typeface="Times New Roman" panose="02020603050405020304" pitchFamily="18" charset="0"/>
                <a:cs typeface="Times New Roman" panose="02020603050405020304" pitchFamily="18" charset="0"/>
              </a:endParaRPr>
            </a:p>
          </p:txBody>
        </p:sp>
        <p:cxnSp>
          <p:nvCxnSpPr>
            <p:cNvPr id="100" name="Straight Connector 99">
              <a:extLst>
                <a:ext uri="{FF2B5EF4-FFF2-40B4-BE49-F238E27FC236}">
                  <a16:creationId xmlns:a16="http://schemas.microsoft.com/office/drawing/2014/main" id="{95326D10-69AE-3E72-2F2E-B69A7734F587}"/>
                </a:ext>
              </a:extLst>
            </p:cNvPr>
            <p:cNvCxnSpPr>
              <a:cxnSpLocks/>
            </p:cNvCxnSpPr>
            <p:nvPr/>
          </p:nvCxnSpPr>
          <p:spPr>
            <a:xfrm>
              <a:off x="1535730" y="5226995"/>
              <a:ext cx="3331054" cy="0"/>
            </a:xfrm>
            <a:prstGeom prst="line">
              <a:avLst/>
            </a:prstGeom>
            <a:ln w="38100">
              <a:solidFill>
                <a:srgbClr val="43507A"/>
              </a:solidFill>
            </a:ln>
          </p:spPr>
          <p:style>
            <a:lnRef idx="1">
              <a:schemeClr val="accent1"/>
            </a:lnRef>
            <a:fillRef idx="0">
              <a:schemeClr val="accent1"/>
            </a:fillRef>
            <a:effectRef idx="0">
              <a:schemeClr val="accent1"/>
            </a:effectRef>
            <a:fontRef idx="minor">
              <a:schemeClr val="tx1"/>
            </a:fontRef>
          </p:style>
        </p:cxnSp>
        <p:pic>
          <p:nvPicPr>
            <p:cNvPr id="101" name="Picture 100" descr="A blue wifi router with a black background&#10;&#10;Description automatically generated">
              <a:extLst>
                <a:ext uri="{FF2B5EF4-FFF2-40B4-BE49-F238E27FC236}">
                  <a16:creationId xmlns:a16="http://schemas.microsoft.com/office/drawing/2014/main" id="{1EC76D17-72CC-6DC3-C780-8C5E48C2FC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78" y="4906955"/>
              <a:ext cx="548640" cy="548640"/>
            </a:xfrm>
            <a:prstGeom prst="rect">
              <a:avLst/>
            </a:prstGeom>
          </p:spPr>
        </p:pic>
        <p:pic>
          <p:nvPicPr>
            <p:cNvPr id="102" name="Picture 101" descr="A blue cloud on a black background&#10;&#10;Description automatically generated">
              <a:extLst>
                <a:ext uri="{FF2B5EF4-FFF2-40B4-BE49-F238E27FC236}">
                  <a16:creationId xmlns:a16="http://schemas.microsoft.com/office/drawing/2014/main" id="{79B44D41-5F41-DB14-AA38-F6CD16A5A3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7756" y="4906955"/>
              <a:ext cx="548640" cy="548640"/>
            </a:xfrm>
            <a:prstGeom prst="rect">
              <a:avLst/>
            </a:prstGeom>
          </p:spPr>
        </p:pic>
        <p:pic>
          <p:nvPicPr>
            <p:cNvPr id="103" name="Picture 102" descr="A blue and white graphic with a graph and a pie chart&#10;&#10;Description automatically generated with medium confidence">
              <a:extLst>
                <a:ext uri="{FF2B5EF4-FFF2-40B4-BE49-F238E27FC236}">
                  <a16:creationId xmlns:a16="http://schemas.microsoft.com/office/drawing/2014/main" id="{3457B074-0217-C72C-4628-58355D8B92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6593" y="5586501"/>
              <a:ext cx="548640" cy="548640"/>
            </a:xfrm>
            <a:prstGeom prst="rect">
              <a:avLst/>
            </a:prstGeom>
          </p:spPr>
        </p:pic>
        <p:pic>
          <p:nvPicPr>
            <p:cNvPr id="87" name="Picture 86" descr="A blue arrows on a black background&#10;&#10;Description automatically generated">
              <a:extLst>
                <a:ext uri="{FF2B5EF4-FFF2-40B4-BE49-F238E27FC236}">
                  <a16:creationId xmlns:a16="http://schemas.microsoft.com/office/drawing/2014/main" id="{882F804E-201D-D538-7C03-88740BBBC8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12440" y="4093927"/>
              <a:ext cx="274320" cy="274320"/>
            </a:xfrm>
            <a:prstGeom prst="rect">
              <a:avLst/>
            </a:prstGeom>
          </p:spPr>
        </p:pic>
      </p:grpSp>
      <p:pic>
        <p:nvPicPr>
          <p:cNvPr id="104" name="Picture 103" descr="A blue and white graphic with a graph and a pie chart&#10;&#10;Description automatically generated with medium confidence">
            <a:extLst>
              <a:ext uri="{FF2B5EF4-FFF2-40B4-BE49-F238E27FC236}">
                <a16:creationId xmlns:a16="http://schemas.microsoft.com/office/drawing/2014/main" id="{3A027EA5-0B87-5B55-FD22-FCB340CD5A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4444" y="2653032"/>
            <a:ext cx="548640" cy="548640"/>
          </a:xfrm>
          <a:prstGeom prst="rect">
            <a:avLst/>
          </a:prstGeom>
        </p:spPr>
      </p:pic>
      <p:sp>
        <p:nvSpPr>
          <p:cNvPr id="3" name="Slide Number Placeholder 3">
            <a:extLst>
              <a:ext uri="{FF2B5EF4-FFF2-40B4-BE49-F238E27FC236}">
                <a16:creationId xmlns:a16="http://schemas.microsoft.com/office/drawing/2014/main" id="{62352920-4333-C31D-783E-471FD699C35C}"/>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964602CB-7728-6F33-1C32-3647D40E1BFF}"/>
              </a:ext>
            </a:extLst>
          </p:cNvPr>
          <p:cNvSpPr txBox="1"/>
          <p:nvPr/>
        </p:nvSpPr>
        <p:spPr>
          <a:xfrm>
            <a:off x="6108902" y="1075752"/>
            <a:ext cx="5780886" cy="400110"/>
          </a:xfrm>
          <a:prstGeom prst="rect">
            <a:avLst/>
          </a:prstGeom>
          <a:solidFill>
            <a:srgbClr val="DAE3F5"/>
          </a:solidFill>
          <a:ln>
            <a:noFill/>
          </a:ln>
        </p:spPr>
        <p:txBody>
          <a:bodyPr wrap="square" rtlCol="0">
            <a:spAutoFit/>
          </a:bodyPr>
          <a:lstStyle/>
          <a:p>
            <a:pPr algn="ctr"/>
            <a:r>
              <a:rPr lang="en-US" sz="2000" b="1" dirty="0">
                <a:solidFill>
                  <a:srgbClr val="43507A"/>
                </a:solidFill>
                <a:latin typeface="Times New Roman" panose="02020603050405020304" pitchFamily="18" charset="0"/>
                <a:cs typeface="Times New Roman" panose="02020603050405020304" pitchFamily="18" charset="0"/>
              </a:rPr>
              <a:t>State of the Arts &amp; Research Gaps</a:t>
            </a:r>
            <a:endParaRPr lang="en-US" sz="1400" b="1" dirty="0">
              <a:solidFill>
                <a:srgbClr val="43507A"/>
              </a:solidFill>
              <a:latin typeface="Times New Roman" panose="020206030504050203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5CAA2563-AC3F-BE69-C19C-8746689572A9}"/>
              </a:ext>
            </a:extLst>
          </p:cNvPr>
          <p:cNvGrpSpPr/>
          <p:nvPr/>
        </p:nvGrpSpPr>
        <p:grpSpPr>
          <a:xfrm>
            <a:off x="6138240" y="3227964"/>
            <a:ext cx="5751547" cy="1151990"/>
            <a:chOff x="6348537" y="3123252"/>
            <a:chExt cx="5751547" cy="1151990"/>
          </a:xfrm>
        </p:grpSpPr>
        <p:grpSp>
          <p:nvGrpSpPr>
            <p:cNvPr id="65" name="Group 64">
              <a:extLst>
                <a:ext uri="{FF2B5EF4-FFF2-40B4-BE49-F238E27FC236}">
                  <a16:creationId xmlns:a16="http://schemas.microsoft.com/office/drawing/2014/main" id="{FBCCEFF2-B3FA-3108-7D9A-9953A3876F29}"/>
                </a:ext>
              </a:extLst>
            </p:cNvPr>
            <p:cNvGrpSpPr/>
            <p:nvPr/>
          </p:nvGrpSpPr>
          <p:grpSpPr>
            <a:xfrm>
              <a:off x="6348537" y="3123252"/>
              <a:ext cx="5751547" cy="437670"/>
              <a:chOff x="6409441" y="3073859"/>
              <a:chExt cx="5751547" cy="437670"/>
            </a:xfrm>
          </p:grpSpPr>
          <p:sp>
            <p:nvSpPr>
              <p:cNvPr id="62" name="Rectangle: Rounded Corners 61">
                <a:extLst>
                  <a:ext uri="{FF2B5EF4-FFF2-40B4-BE49-F238E27FC236}">
                    <a16:creationId xmlns:a16="http://schemas.microsoft.com/office/drawing/2014/main" id="{48AAA6A0-8CAD-19B1-297F-814416D50024}"/>
                  </a:ext>
                </a:extLst>
              </p:cNvPr>
              <p:cNvSpPr/>
              <p:nvPr/>
            </p:nvSpPr>
            <p:spPr>
              <a:xfrm>
                <a:off x="6409441" y="3073859"/>
                <a:ext cx="5751547"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E2378141-3C41-FEBD-61A5-23849E76BC63}"/>
                  </a:ext>
                </a:extLst>
              </p:cNvPr>
              <p:cNvSpPr txBox="1"/>
              <p:nvPr/>
            </p:nvSpPr>
            <p:spPr>
              <a:xfrm>
                <a:off x="6866481" y="3108028"/>
                <a:ext cx="5251611"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2 General-purpose vs Domain-specific Development</a:t>
                </a:r>
              </a:p>
            </p:txBody>
          </p:sp>
          <p:pic>
            <p:nvPicPr>
              <p:cNvPr id="57" name="Picture 56" descr="A blue brain with circuit board&#10;&#10;Description automatically generated">
                <a:extLst>
                  <a:ext uri="{FF2B5EF4-FFF2-40B4-BE49-F238E27FC236}">
                    <a16:creationId xmlns:a16="http://schemas.microsoft.com/office/drawing/2014/main" id="{A9EA0150-B701-3146-B606-D4614014D7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0745" y="3132674"/>
                <a:ext cx="320040" cy="320040"/>
              </a:xfrm>
              <a:prstGeom prst="rect">
                <a:avLst/>
              </a:prstGeom>
            </p:spPr>
          </p:pic>
        </p:grpSp>
        <p:sp>
          <p:nvSpPr>
            <p:cNvPr id="134" name="Rectangle 133">
              <a:extLst>
                <a:ext uri="{FF2B5EF4-FFF2-40B4-BE49-F238E27FC236}">
                  <a16:creationId xmlns:a16="http://schemas.microsoft.com/office/drawing/2014/main" id="{E64C6FF5-8B44-AF94-6BDA-C1DCE543CBD1}"/>
                </a:ext>
              </a:extLst>
            </p:cNvPr>
            <p:cNvSpPr/>
            <p:nvPr/>
          </p:nvSpPr>
          <p:spPr>
            <a:xfrm>
              <a:off x="6348537" y="3633997"/>
              <a:ext cx="2002983" cy="641245"/>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G</a:t>
              </a:r>
              <a:r>
                <a:rPr lang="en-US" altLang="zh-CN" sz="1600" dirty="0">
                  <a:solidFill>
                    <a:srgbClr val="43507A"/>
                  </a:solidFill>
                  <a:latin typeface="Times New Roman" panose="02020603050405020304" pitchFamily="18" charset="0"/>
                  <a:cs typeface="Times New Roman" panose="02020603050405020304" pitchFamily="18" charset="0"/>
                </a:rPr>
                <a:t>eneral-Purpose</a:t>
              </a:r>
            </a:p>
            <a:p>
              <a:pPr algn="ctr"/>
              <a:r>
                <a:rPr lang="en-US" sz="1600" dirty="0">
                  <a:solidFill>
                    <a:srgbClr val="43507A"/>
                  </a:solidFill>
                  <a:latin typeface="Times New Roman" panose="02020603050405020304" pitchFamily="18" charset="0"/>
                  <a:cs typeface="Times New Roman" panose="02020603050405020304" pitchFamily="18" charset="0"/>
                </a:rPr>
                <a:t>Frameworks</a:t>
              </a:r>
            </a:p>
          </p:txBody>
        </p:sp>
        <p:sp>
          <p:nvSpPr>
            <p:cNvPr id="135" name="Rectangle 134">
              <a:extLst>
                <a:ext uri="{FF2B5EF4-FFF2-40B4-BE49-F238E27FC236}">
                  <a16:creationId xmlns:a16="http://schemas.microsoft.com/office/drawing/2014/main" id="{29104240-13A3-3542-64C0-C311025BF415}"/>
                </a:ext>
              </a:extLst>
            </p:cNvPr>
            <p:cNvSpPr/>
            <p:nvPr/>
          </p:nvSpPr>
          <p:spPr>
            <a:xfrm>
              <a:off x="10097099" y="3633193"/>
              <a:ext cx="2002983" cy="641245"/>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SHM-Specific</a:t>
              </a:r>
            </a:p>
            <a:p>
              <a:pPr algn="ctr"/>
              <a:r>
                <a:rPr lang="en-US" sz="1600" dirty="0">
                  <a:solidFill>
                    <a:srgbClr val="43507A"/>
                  </a:solidFill>
                  <a:latin typeface="Times New Roman" panose="02020603050405020304" pitchFamily="18" charset="0"/>
                  <a:cs typeface="Times New Roman" panose="02020603050405020304" pitchFamily="18" charset="0"/>
                </a:rPr>
                <a:t>Frameworks</a:t>
              </a:r>
            </a:p>
          </p:txBody>
        </p:sp>
        <p:pic>
          <p:nvPicPr>
            <p:cNvPr id="138" name="Picture 137" descr="A blue arrows on a black background&#10;&#10;Description automatically generated">
              <a:extLst>
                <a:ext uri="{FF2B5EF4-FFF2-40B4-BE49-F238E27FC236}">
                  <a16:creationId xmlns:a16="http://schemas.microsoft.com/office/drawing/2014/main" id="{ED2814CC-7A8F-5C3D-05A9-44990672A9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9979" y="3855508"/>
              <a:ext cx="274320" cy="274320"/>
            </a:xfrm>
            <a:prstGeom prst="rect">
              <a:avLst/>
            </a:prstGeom>
          </p:spPr>
        </p:pic>
      </p:grpSp>
      <p:grpSp>
        <p:nvGrpSpPr>
          <p:cNvPr id="41" name="Group 40">
            <a:extLst>
              <a:ext uri="{FF2B5EF4-FFF2-40B4-BE49-F238E27FC236}">
                <a16:creationId xmlns:a16="http://schemas.microsoft.com/office/drawing/2014/main" id="{6FF0496A-256E-3A46-37F3-42412A546CE4}"/>
              </a:ext>
            </a:extLst>
          </p:cNvPr>
          <p:cNvGrpSpPr/>
          <p:nvPr/>
        </p:nvGrpSpPr>
        <p:grpSpPr>
          <a:xfrm>
            <a:off x="6138238" y="4833974"/>
            <a:ext cx="5751547" cy="994885"/>
            <a:chOff x="6348536" y="4801082"/>
            <a:chExt cx="5751547" cy="994885"/>
          </a:xfrm>
        </p:grpSpPr>
        <p:sp>
          <p:nvSpPr>
            <p:cNvPr id="139" name="Rectangle 138">
              <a:extLst>
                <a:ext uri="{FF2B5EF4-FFF2-40B4-BE49-F238E27FC236}">
                  <a16:creationId xmlns:a16="http://schemas.microsoft.com/office/drawing/2014/main" id="{77DCA58F-7671-448D-545B-C7A85D1969E8}"/>
                </a:ext>
              </a:extLst>
            </p:cNvPr>
            <p:cNvSpPr/>
            <p:nvPr/>
          </p:nvSpPr>
          <p:spPr>
            <a:xfrm>
              <a:off x="6348537" y="5341929"/>
              <a:ext cx="2002983" cy="454038"/>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Project-Oriented</a:t>
              </a:r>
            </a:p>
          </p:txBody>
        </p:sp>
        <p:sp>
          <p:nvSpPr>
            <p:cNvPr id="140" name="Rectangle 139">
              <a:extLst>
                <a:ext uri="{FF2B5EF4-FFF2-40B4-BE49-F238E27FC236}">
                  <a16:creationId xmlns:a16="http://schemas.microsoft.com/office/drawing/2014/main" id="{0C18EF77-4A7A-2680-936A-478B58FD0D96}"/>
                </a:ext>
              </a:extLst>
            </p:cNvPr>
            <p:cNvSpPr/>
            <p:nvPr/>
          </p:nvSpPr>
          <p:spPr>
            <a:xfrm>
              <a:off x="10097100" y="5336260"/>
              <a:ext cx="2002983" cy="459707"/>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Product-oriented</a:t>
              </a:r>
            </a:p>
          </p:txBody>
        </p:sp>
        <p:pic>
          <p:nvPicPr>
            <p:cNvPr id="143" name="Picture 142" descr="A blue arrows on a black background&#10;&#10;Description automatically generated">
              <a:extLst>
                <a:ext uri="{FF2B5EF4-FFF2-40B4-BE49-F238E27FC236}">
                  <a16:creationId xmlns:a16="http://schemas.microsoft.com/office/drawing/2014/main" id="{999A501F-1013-3028-1C40-D788063386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9980" y="5426209"/>
              <a:ext cx="274320" cy="274320"/>
            </a:xfrm>
            <a:prstGeom prst="rect">
              <a:avLst/>
            </a:prstGeom>
          </p:spPr>
        </p:pic>
        <p:grpSp>
          <p:nvGrpSpPr>
            <p:cNvPr id="151" name="Group 150">
              <a:extLst>
                <a:ext uri="{FF2B5EF4-FFF2-40B4-BE49-F238E27FC236}">
                  <a16:creationId xmlns:a16="http://schemas.microsoft.com/office/drawing/2014/main" id="{2574BE67-940A-BE9A-984F-7E98352CA7FF}"/>
                </a:ext>
              </a:extLst>
            </p:cNvPr>
            <p:cNvGrpSpPr/>
            <p:nvPr/>
          </p:nvGrpSpPr>
          <p:grpSpPr>
            <a:xfrm>
              <a:off x="6348536" y="4801082"/>
              <a:ext cx="5751547" cy="437670"/>
              <a:chOff x="6348536" y="4695658"/>
              <a:chExt cx="5751547" cy="437670"/>
            </a:xfrm>
          </p:grpSpPr>
          <p:sp>
            <p:nvSpPr>
              <p:cNvPr id="63" name="Rectangle: Rounded Corners 62">
                <a:extLst>
                  <a:ext uri="{FF2B5EF4-FFF2-40B4-BE49-F238E27FC236}">
                    <a16:creationId xmlns:a16="http://schemas.microsoft.com/office/drawing/2014/main" id="{8E155B30-8C0C-6901-D2E3-914326304C7C}"/>
                  </a:ext>
                </a:extLst>
              </p:cNvPr>
              <p:cNvSpPr/>
              <p:nvPr/>
            </p:nvSpPr>
            <p:spPr>
              <a:xfrm>
                <a:off x="6348536" y="4695658"/>
                <a:ext cx="5751547"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06FB919-6AB3-60B9-72A0-F386C8965E7A}"/>
                  </a:ext>
                </a:extLst>
              </p:cNvPr>
              <p:cNvSpPr txBox="1"/>
              <p:nvPr/>
            </p:nvSpPr>
            <p:spPr>
              <a:xfrm>
                <a:off x="6805576" y="4729827"/>
                <a:ext cx="5251613"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3 Project-oriented vs Product-oriented Development</a:t>
                </a:r>
              </a:p>
            </p:txBody>
          </p:sp>
          <p:pic>
            <p:nvPicPr>
              <p:cNvPr id="150" name="Picture 149" descr="A blue box with black lines&#10;&#10;Description automatically generated">
                <a:extLst>
                  <a:ext uri="{FF2B5EF4-FFF2-40B4-BE49-F238E27FC236}">
                    <a16:creationId xmlns:a16="http://schemas.microsoft.com/office/drawing/2014/main" id="{9F4591F5-FA9B-DA87-C0AE-0C5D562A92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09839" y="4767361"/>
                <a:ext cx="320040" cy="320040"/>
              </a:xfrm>
              <a:prstGeom prst="rect">
                <a:avLst/>
              </a:prstGeom>
            </p:spPr>
          </p:pic>
        </p:grpSp>
      </p:grpSp>
      <p:grpSp>
        <p:nvGrpSpPr>
          <p:cNvPr id="43" name="Group 42">
            <a:extLst>
              <a:ext uri="{FF2B5EF4-FFF2-40B4-BE49-F238E27FC236}">
                <a16:creationId xmlns:a16="http://schemas.microsoft.com/office/drawing/2014/main" id="{6ABA056F-1B77-7B52-06EE-A1B5F61BCDB8}"/>
              </a:ext>
            </a:extLst>
          </p:cNvPr>
          <p:cNvGrpSpPr/>
          <p:nvPr/>
        </p:nvGrpSpPr>
        <p:grpSpPr>
          <a:xfrm>
            <a:off x="6108902" y="1565519"/>
            <a:ext cx="5780885" cy="1543023"/>
            <a:chOff x="6319200" y="1532627"/>
            <a:chExt cx="5780885" cy="1543023"/>
          </a:xfrm>
        </p:grpSpPr>
        <p:grpSp>
          <p:nvGrpSpPr>
            <p:cNvPr id="145" name="Group 144">
              <a:extLst>
                <a:ext uri="{FF2B5EF4-FFF2-40B4-BE49-F238E27FC236}">
                  <a16:creationId xmlns:a16="http://schemas.microsoft.com/office/drawing/2014/main" id="{988ACB46-DFCC-801E-4F06-0EC2A0823F29}"/>
                </a:ext>
              </a:extLst>
            </p:cNvPr>
            <p:cNvGrpSpPr/>
            <p:nvPr/>
          </p:nvGrpSpPr>
          <p:grpSpPr>
            <a:xfrm>
              <a:off x="6348536" y="1532627"/>
              <a:ext cx="5751549" cy="437670"/>
              <a:chOff x="6348536" y="1616914"/>
              <a:chExt cx="5751549" cy="437670"/>
            </a:xfrm>
          </p:grpSpPr>
          <p:sp>
            <p:nvSpPr>
              <p:cNvPr id="61" name="Rectangle: Rounded Corners 60">
                <a:extLst>
                  <a:ext uri="{FF2B5EF4-FFF2-40B4-BE49-F238E27FC236}">
                    <a16:creationId xmlns:a16="http://schemas.microsoft.com/office/drawing/2014/main" id="{75DE87BA-7E54-A695-6BA2-5CC41F9B7219}"/>
                  </a:ext>
                </a:extLst>
              </p:cNvPr>
              <p:cNvSpPr/>
              <p:nvPr/>
            </p:nvSpPr>
            <p:spPr>
              <a:xfrm>
                <a:off x="6348536" y="1616914"/>
                <a:ext cx="5751549"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descr="A blue circuit board with black lines&#10;&#10;Description automatically generated">
                <a:extLst>
                  <a:ext uri="{FF2B5EF4-FFF2-40B4-BE49-F238E27FC236}">
                    <a16:creationId xmlns:a16="http://schemas.microsoft.com/office/drawing/2014/main" id="{7CC97423-8144-CF60-2179-DB7056386D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09839" y="1675729"/>
                <a:ext cx="320040" cy="320040"/>
              </a:xfrm>
              <a:prstGeom prst="rect">
                <a:avLst/>
              </a:prstGeom>
            </p:spPr>
          </p:pic>
          <p:sp>
            <p:nvSpPr>
              <p:cNvPr id="52" name="TextBox 51">
                <a:extLst>
                  <a:ext uri="{FF2B5EF4-FFF2-40B4-BE49-F238E27FC236}">
                    <a16:creationId xmlns:a16="http://schemas.microsoft.com/office/drawing/2014/main" id="{59C18BB6-63B2-D9E2-097C-74810DBBE1C6}"/>
                  </a:ext>
                </a:extLst>
              </p:cNvPr>
              <p:cNvSpPr txBox="1"/>
              <p:nvPr/>
            </p:nvSpPr>
            <p:spPr>
              <a:xfrm>
                <a:off x="6805576" y="1651083"/>
                <a:ext cx="5251614"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1 Microprocessor (MPU) vs Microcontroller (MCU) </a:t>
                </a:r>
              </a:p>
            </p:txBody>
          </p:sp>
        </p:grpSp>
        <p:sp>
          <p:nvSpPr>
            <p:cNvPr id="34" name="Rectangle 33">
              <a:extLst>
                <a:ext uri="{FF2B5EF4-FFF2-40B4-BE49-F238E27FC236}">
                  <a16:creationId xmlns:a16="http://schemas.microsoft.com/office/drawing/2014/main" id="{2FA55D8E-3367-CFC3-C3B1-7885E61518F2}"/>
                </a:ext>
              </a:extLst>
            </p:cNvPr>
            <p:cNvSpPr/>
            <p:nvPr/>
          </p:nvSpPr>
          <p:spPr>
            <a:xfrm>
              <a:off x="6348537" y="2065935"/>
              <a:ext cx="2002983" cy="459707"/>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MPU-Level Devices</a:t>
              </a:r>
            </a:p>
          </p:txBody>
        </p:sp>
        <p:sp>
          <p:nvSpPr>
            <p:cNvPr id="35" name="Rectangle 34">
              <a:extLst>
                <a:ext uri="{FF2B5EF4-FFF2-40B4-BE49-F238E27FC236}">
                  <a16:creationId xmlns:a16="http://schemas.microsoft.com/office/drawing/2014/main" id="{0E77660F-C193-1FD3-9CBB-4D44C3E1AA98}"/>
                </a:ext>
              </a:extLst>
            </p:cNvPr>
            <p:cNvSpPr/>
            <p:nvPr/>
          </p:nvSpPr>
          <p:spPr>
            <a:xfrm>
              <a:off x="10097100" y="2065131"/>
              <a:ext cx="2002983" cy="459707"/>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MCU-Level Devices</a:t>
              </a:r>
            </a:p>
          </p:txBody>
        </p:sp>
        <p:pic>
          <p:nvPicPr>
            <p:cNvPr id="37" name="Picture 36" descr="A blue arrows on a black background&#10;&#10;Description automatically generated">
              <a:extLst>
                <a:ext uri="{FF2B5EF4-FFF2-40B4-BE49-F238E27FC236}">
                  <a16:creationId xmlns:a16="http://schemas.microsoft.com/office/drawing/2014/main" id="{5B431F3F-6291-6796-5F05-717EC0AA64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3526" y="2161042"/>
              <a:ext cx="274320" cy="274320"/>
            </a:xfrm>
            <a:prstGeom prst="rect">
              <a:avLst/>
            </a:prstGeom>
          </p:spPr>
        </p:pic>
        <p:sp>
          <p:nvSpPr>
            <p:cNvPr id="38" name="TextBox 37">
              <a:extLst>
                <a:ext uri="{FF2B5EF4-FFF2-40B4-BE49-F238E27FC236}">
                  <a16:creationId xmlns:a16="http://schemas.microsoft.com/office/drawing/2014/main" id="{87FA20BF-8279-3E6D-41FB-2B9EFA242E71}"/>
                </a:ext>
              </a:extLst>
            </p:cNvPr>
            <p:cNvSpPr txBox="1"/>
            <p:nvPr/>
          </p:nvSpPr>
          <p:spPr>
            <a:xfrm>
              <a:off x="6319200" y="2547594"/>
              <a:ext cx="2762177" cy="523220"/>
            </a:xfrm>
            <a:prstGeom prst="rect">
              <a:avLst/>
            </a:prstGeom>
            <a:noFill/>
          </p:spPr>
          <p:txBody>
            <a:bodyPr wrap="square">
              <a:spAutoFit/>
            </a:bodyPr>
            <a:lstStyle/>
            <a:p>
              <a:r>
                <a:rPr lang="en-US" sz="1400" dirty="0">
                  <a:solidFill>
                    <a:srgbClr val="43507A"/>
                  </a:solidFill>
                  <a:latin typeface="Times New Roman" panose="02020603050405020304" pitchFamily="18" charset="0"/>
                  <a:cs typeface="Times New Roman" panose="02020603050405020304" pitchFamily="18" charset="0"/>
                </a:rPr>
                <a:t>Powerful</a:t>
              </a:r>
            </a:p>
            <a:p>
              <a:r>
                <a:rPr lang="en-US" sz="1400" dirty="0">
                  <a:solidFill>
                    <a:srgbClr val="43507A"/>
                  </a:solidFill>
                  <a:latin typeface="Times New Roman" panose="02020603050405020304" pitchFamily="18" charset="0"/>
                  <a:cs typeface="Times New Roman" panose="02020603050405020304" pitchFamily="18" charset="0"/>
                </a:rPr>
                <a:t>Expensive and Power-Hungry</a:t>
              </a:r>
            </a:p>
          </p:txBody>
        </p:sp>
        <p:sp>
          <p:nvSpPr>
            <p:cNvPr id="39" name="TextBox 38">
              <a:extLst>
                <a:ext uri="{FF2B5EF4-FFF2-40B4-BE49-F238E27FC236}">
                  <a16:creationId xmlns:a16="http://schemas.microsoft.com/office/drawing/2014/main" id="{71EA4AB4-2183-DDDD-186B-2E87FF6AE096}"/>
                </a:ext>
              </a:extLst>
            </p:cNvPr>
            <p:cNvSpPr txBox="1"/>
            <p:nvPr/>
          </p:nvSpPr>
          <p:spPr>
            <a:xfrm>
              <a:off x="9294115" y="2552430"/>
              <a:ext cx="2805968" cy="523220"/>
            </a:xfrm>
            <a:prstGeom prst="rect">
              <a:avLst/>
            </a:prstGeom>
            <a:noFill/>
          </p:spPr>
          <p:txBody>
            <a:bodyPr wrap="square">
              <a:spAutoFit/>
            </a:bodyPr>
            <a:lstStyle/>
            <a:p>
              <a:pPr algn="r"/>
              <a:r>
                <a:rPr lang="en-US" sz="1400" dirty="0">
                  <a:solidFill>
                    <a:srgbClr val="43507A"/>
                  </a:solidFill>
                  <a:latin typeface="Times New Roman" panose="02020603050405020304" pitchFamily="18" charset="0"/>
                  <a:cs typeface="Times New Roman" panose="02020603050405020304" pitchFamily="18" charset="0"/>
                </a:rPr>
                <a:t>Resource-Constrained</a:t>
              </a:r>
            </a:p>
            <a:p>
              <a:pPr algn="r"/>
              <a:r>
                <a:rPr lang="en-US" sz="1400" dirty="0">
                  <a:solidFill>
                    <a:srgbClr val="43507A"/>
                  </a:solidFill>
                  <a:latin typeface="Times New Roman" panose="02020603050405020304" pitchFamily="18" charset="0"/>
                  <a:cs typeface="Times New Roman" panose="02020603050405020304" pitchFamily="18" charset="0"/>
                </a:rPr>
                <a:t>Cheap and Power-Saving</a:t>
              </a:r>
            </a:p>
          </p:txBody>
        </p:sp>
      </p:grpSp>
      <p:grpSp>
        <p:nvGrpSpPr>
          <p:cNvPr id="51" name="Group 50">
            <a:extLst>
              <a:ext uri="{FF2B5EF4-FFF2-40B4-BE49-F238E27FC236}">
                <a16:creationId xmlns:a16="http://schemas.microsoft.com/office/drawing/2014/main" id="{601060CD-DBDD-98DF-40B7-A7CFE03BA904}"/>
              </a:ext>
            </a:extLst>
          </p:cNvPr>
          <p:cNvGrpSpPr/>
          <p:nvPr/>
        </p:nvGrpSpPr>
        <p:grpSpPr>
          <a:xfrm>
            <a:off x="308663" y="3693633"/>
            <a:ext cx="5665417" cy="2438779"/>
            <a:chOff x="308663" y="3693633"/>
            <a:chExt cx="5665417" cy="2438779"/>
          </a:xfrm>
        </p:grpSpPr>
        <p:sp>
          <p:nvSpPr>
            <p:cNvPr id="13" name="TextBox 12">
              <a:extLst>
                <a:ext uri="{FF2B5EF4-FFF2-40B4-BE49-F238E27FC236}">
                  <a16:creationId xmlns:a16="http://schemas.microsoft.com/office/drawing/2014/main" id="{7CF2C1DD-EBFB-B7A9-0BB4-00294DFD608E}"/>
                </a:ext>
              </a:extLst>
            </p:cNvPr>
            <p:cNvSpPr txBox="1"/>
            <p:nvPr/>
          </p:nvSpPr>
          <p:spPr>
            <a:xfrm>
              <a:off x="308663" y="3693633"/>
              <a:ext cx="5665417" cy="400110"/>
            </a:xfrm>
            <a:prstGeom prst="rect">
              <a:avLst/>
            </a:prstGeom>
            <a:solidFill>
              <a:schemeClr val="accent1">
                <a:lumMod val="20000"/>
                <a:lumOff val="80000"/>
              </a:schemeClr>
            </a:solidFill>
            <a:ln>
              <a:noFill/>
            </a:ln>
          </p:spPr>
          <p:txBody>
            <a:bodyPr wrap="square" rtlCol="0">
              <a:spAutoFit/>
            </a:bodyPr>
            <a:lstStyle/>
            <a:p>
              <a:pPr algn="ctr"/>
              <a:r>
                <a:rPr lang="en-US" sz="2000" b="1" dirty="0">
                  <a:solidFill>
                    <a:srgbClr val="43507A"/>
                  </a:solidFill>
                  <a:latin typeface="Times New Roman" panose="02020603050405020304" pitchFamily="18" charset="0"/>
                  <a:cs typeface="Times New Roman" panose="02020603050405020304" pitchFamily="18" charset="0"/>
                </a:rPr>
                <a:t>A</a:t>
              </a:r>
              <a:r>
                <a:rPr lang="en-US" altLang="zh-CN" sz="2000" b="1" dirty="0">
                  <a:solidFill>
                    <a:srgbClr val="43507A"/>
                  </a:solidFill>
                  <a:latin typeface="Times New Roman" panose="02020603050405020304" pitchFamily="18" charset="0"/>
                  <a:cs typeface="Times New Roman" panose="02020603050405020304" pitchFamily="18" charset="0"/>
                </a:rPr>
                <a:t>dvantages</a:t>
              </a:r>
              <a:endParaRPr lang="en-US" sz="2000" b="1" dirty="0">
                <a:solidFill>
                  <a:srgbClr val="43507A"/>
                </a:solidFill>
                <a:latin typeface="Times New Roman" panose="02020603050405020304" pitchFamily="18" charset="0"/>
                <a:cs typeface="Times New Roman" panose="02020603050405020304" pitchFamily="18" charset="0"/>
              </a:endParaRPr>
            </a:p>
          </p:txBody>
        </p:sp>
        <p:pic>
          <p:nvPicPr>
            <p:cNvPr id="14" name="Picture 13" descr="A blue wifi router with a black background&#10;&#10;Description automatically generated">
              <a:extLst>
                <a:ext uri="{FF2B5EF4-FFF2-40B4-BE49-F238E27FC236}">
                  <a16:creationId xmlns:a16="http://schemas.microsoft.com/office/drawing/2014/main" id="{7392E506-4CC0-C0C9-7FCC-305DBA2A6B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81644" y="4147385"/>
              <a:ext cx="365760" cy="365760"/>
            </a:xfrm>
            <a:prstGeom prst="rect">
              <a:avLst/>
            </a:prstGeom>
          </p:spPr>
        </p:pic>
        <p:pic>
          <p:nvPicPr>
            <p:cNvPr id="18" name="Picture 17" descr="A blue cloud on a black background&#10;&#10;Description automatically generated">
              <a:extLst>
                <a:ext uri="{FF2B5EF4-FFF2-40B4-BE49-F238E27FC236}">
                  <a16:creationId xmlns:a16="http://schemas.microsoft.com/office/drawing/2014/main" id="{ACD5492D-DC6A-3B4A-2D5B-3A8B9C20D3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89780" y="4147385"/>
              <a:ext cx="365760" cy="365760"/>
            </a:xfrm>
            <a:prstGeom prst="rect">
              <a:avLst/>
            </a:prstGeom>
          </p:spPr>
        </p:pic>
        <p:pic>
          <p:nvPicPr>
            <p:cNvPr id="20" name="Picture 19" descr="A blue square with black arrows&#10;&#10;Description automatically generated">
              <a:extLst>
                <a:ext uri="{FF2B5EF4-FFF2-40B4-BE49-F238E27FC236}">
                  <a16:creationId xmlns:a16="http://schemas.microsoft.com/office/drawing/2014/main" id="{1FA9A111-1639-EA0D-6155-CB56802C42B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5961" y="4674572"/>
              <a:ext cx="365760" cy="365760"/>
            </a:xfrm>
            <a:prstGeom prst="rect">
              <a:avLst/>
            </a:prstGeom>
          </p:spPr>
        </p:pic>
        <p:pic>
          <p:nvPicPr>
            <p:cNvPr id="21" name="Picture 20" descr="A blue circle with a lightning bolt in the middle&#10;&#10;Description automatically generated">
              <a:extLst>
                <a:ext uri="{FF2B5EF4-FFF2-40B4-BE49-F238E27FC236}">
                  <a16:creationId xmlns:a16="http://schemas.microsoft.com/office/drawing/2014/main" id="{39F7D257-1397-EFFB-A05A-70205DB243D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68724" y="5240238"/>
              <a:ext cx="365760" cy="365760"/>
            </a:xfrm>
            <a:prstGeom prst="rect">
              <a:avLst/>
            </a:prstGeom>
          </p:spPr>
        </p:pic>
        <p:sp>
          <p:nvSpPr>
            <p:cNvPr id="22" name="TextBox 21">
              <a:extLst>
                <a:ext uri="{FF2B5EF4-FFF2-40B4-BE49-F238E27FC236}">
                  <a16:creationId xmlns:a16="http://schemas.microsoft.com/office/drawing/2014/main" id="{17FB078D-E84F-EDAD-9A58-F7EDBB64E33D}"/>
                </a:ext>
              </a:extLst>
            </p:cNvPr>
            <p:cNvSpPr txBox="1"/>
            <p:nvPr/>
          </p:nvSpPr>
          <p:spPr>
            <a:xfrm>
              <a:off x="345108" y="4145599"/>
              <a:ext cx="2613210" cy="369332"/>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43507A"/>
                  </a:solidFill>
                  <a:latin typeface="Times New Roman" panose="02020603050405020304" pitchFamily="18" charset="0"/>
                  <a:cs typeface="Times New Roman" panose="02020603050405020304" pitchFamily="18" charset="0"/>
                </a:rPr>
                <a:t>Workload &amp; Expenses</a:t>
              </a:r>
            </a:p>
          </p:txBody>
        </p:sp>
        <p:sp>
          <p:nvSpPr>
            <p:cNvPr id="23" name="TextBox 22">
              <a:extLst>
                <a:ext uri="{FF2B5EF4-FFF2-40B4-BE49-F238E27FC236}">
                  <a16:creationId xmlns:a16="http://schemas.microsoft.com/office/drawing/2014/main" id="{5A8BEF37-D469-AA8E-C076-2022A104F7E2}"/>
                </a:ext>
              </a:extLst>
            </p:cNvPr>
            <p:cNvSpPr txBox="1"/>
            <p:nvPr/>
          </p:nvSpPr>
          <p:spPr>
            <a:xfrm>
              <a:off x="345108" y="4672786"/>
              <a:ext cx="3118992" cy="369332"/>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43507A"/>
                  </a:solidFill>
                  <a:latin typeface="Times New Roman" panose="02020603050405020304" pitchFamily="18" charset="0"/>
                  <a:cs typeface="Times New Roman" panose="02020603050405020304" pitchFamily="18" charset="0"/>
                </a:rPr>
                <a:t>Transmission Payload</a:t>
              </a:r>
            </a:p>
          </p:txBody>
        </p:sp>
        <p:sp>
          <p:nvSpPr>
            <p:cNvPr id="24" name="TextBox 23">
              <a:extLst>
                <a:ext uri="{FF2B5EF4-FFF2-40B4-BE49-F238E27FC236}">
                  <a16:creationId xmlns:a16="http://schemas.microsoft.com/office/drawing/2014/main" id="{90CB0C90-8FA1-8456-E57F-5C97BA2DA48D}"/>
                </a:ext>
              </a:extLst>
            </p:cNvPr>
            <p:cNvSpPr txBox="1"/>
            <p:nvPr/>
          </p:nvSpPr>
          <p:spPr>
            <a:xfrm>
              <a:off x="345108" y="5238452"/>
              <a:ext cx="3073687" cy="369332"/>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43507A"/>
                  </a:solidFill>
                  <a:latin typeface="Times New Roman" panose="02020603050405020304" pitchFamily="18" charset="0"/>
                  <a:cs typeface="Times New Roman" panose="02020603050405020304" pitchFamily="18" charset="0"/>
                </a:rPr>
                <a:t>Power Consumption</a:t>
              </a:r>
            </a:p>
          </p:txBody>
        </p:sp>
        <p:sp>
          <p:nvSpPr>
            <p:cNvPr id="25" name="TextBox 24">
              <a:extLst>
                <a:ext uri="{FF2B5EF4-FFF2-40B4-BE49-F238E27FC236}">
                  <a16:creationId xmlns:a16="http://schemas.microsoft.com/office/drawing/2014/main" id="{232B7163-5E2C-8F73-D71A-3EA01D8D6CED}"/>
                </a:ext>
              </a:extLst>
            </p:cNvPr>
            <p:cNvSpPr txBox="1"/>
            <p:nvPr/>
          </p:nvSpPr>
          <p:spPr>
            <a:xfrm>
              <a:off x="367760" y="5763080"/>
              <a:ext cx="3073687" cy="369332"/>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43507A"/>
                  </a:solidFill>
                  <a:latin typeface="Times New Roman" panose="02020603050405020304" pitchFamily="18" charset="0"/>
                  <a:cs typeface="Times New Roman" panose="02020603050405020304" pitchFamily="18" charset="0"/>
                </a:rPr>
                <a:t>Response Latency</a:t>
              </a:r>
            </a:p>
          </p:txBody>
        </p:sp>
        <p:pic>
          <p:nvPicPr>
            <p:cNvPr id="26" name="Picture 25" descr="A blue clock with a black hand&#10;&#10;Description automatically generated">
              <a:extLst>
                <a:ext uri="{FF2B5EF4-FFF2-40B4-BE49-F238E27FC236}">
                  <a16:creationId xmlns:a16="http://schemas.microsoft.com/office/drawing/2014/main" id="{7463AC4E-2F27-856E-82A7-02DF1E9209E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65961" y="5764866"/>
              <a:ext cx="365760" cy="365760"/>
            </a:xfrm>
            <a:prstGeom prst="rect">
              <a:avLst/>
            </a:prstGeom>
          </p:spPr>
        </p:pic>
        <p:pic>
          <p:nvPicPr>
            <p:cNvPr id="45" name="Picture 44" descr="A blue arrow pointing up&#10;&#10;Description automatically generated">
              <a:extLst>
                <a:ext uri="{FF2B5EF4-FFF2-40B4-BE49-F238E27FC236}">
                  <a16:creationId xmlns:a16="http://schemas.microsoft.com/office/drawing/2014/main" id="{11E186E8-15F7-AE05-92CD-BDA97CB37CF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0800000">
              <a:off x="3677703" y="4170245"/>
              <a:ext cx="320040" cy="320040"/>
            </a:xfrm>
            <a:prstGeom prst="rect">
              <a:avLst/>
            </a:prstGeom>
          </p:spPr>
        </p:pic>
        <p:pic>
          <p:nvPicPr>
            <p:cNvPr id="46" name="Picture 45" descr="A blue arrow pointing up&#10;&#10;Description automatically generated">
              <a:extLst>
                <a:ext uri="{FF2B5EF4-FFF2-40B4-BE49-F238E27FC236}">
                  <a16:creationId xmlns:a16="http://schemas.microsoft.com/office/drawing/2014/main" id="{7B0803C3-44C8-B559-B288-F8480E28EBD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0800000">
              <a:off x="3677703" y="4697432"/>
              <a:ext cx="320040" cy="320040"/>
            </a:xfrm>
            <a:prstGeom prst="rect">
              <a:avLst/>
            </a:prstGeom>
          </p:spPr>
        </p:pic>
        <p:pic>
          <p:nvPicPr>
            <p:cNvPr id="47" name="Picture 46" descr="A blue arrow pointing up&#10;&#10;Description automatically generated">
              <a:extLst>
                <a:ext uri="{FF2B5EF4-FFF2-40B4-BE49-F238E27FC236}">
                  <a16:creationId xmlns:a16="http://schemas.microsoft.com/office/drawing/2014/main" id="{24142116-94AF-D1CF-968D-1A609E01ADC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0800000">
              <a:off x="3681725" y="5263098"/>
              <a:ext cx="320040" cy="320040"/>
            </a:xfrm>
            <a:prstGeom prst="rect">
              <a:avLst/>
            </a:prstGeom>
          </p:spPr>
        </p:pic>
        <p:pic>
          <p:nvPicPr>
            <p:cNvPr id="49" name="Picture 48" descr="A blue arrow pointing up&#10;&#10;Description automatically generated">
              <a:extLst>
                <a:ext uri="{FF2B5EF4-FFF2-40B4-BE49-F238E27FC236}">
                  <a16:creationId xmlns:a16="http://schemas.microsoft.com/office/drawing/2014/main" id="{5AE50960-2693-2410-C66C-F71E0AA8769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0800000">
              <a:off x="3681725" y="5787726"/>
              <a:ext cx="320040" cy="320040"/>
            </a:xfrm>
            <a:prstGeom prst="rect">
              <a:avLst/>
            </a:prstGeom>
          </p:spPr>
        </p:pic>
        <p:pic>
          <p:nvPicPr>
            <p:cNvPr id="50" name="Picture 49" descr="A blue arrow pointing up&#10;&#10;Description automatically generated">
              <a:extLst>
                <a:ext uri="{FF2B5EF4-FFF2-40B4-BE49-F238E27FC236}">
                  <a16:creationId xmlns:a16="http://schemas.microsoft.com/office/drawing/2014/main" id="{BADCF947-172A-6EE3-EA16-693D1D04FB0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76764" y="4170245"/>
              <a:ext cx="320040" cy="320040"/>
            </a:xfrm>
            <a:prstGeom prst="rect">
              <a:avLst/>
            </a:prstGeom>
          </p:spPr>
        </p:pic>
      </p:grpSp>
    </p:spTree>
    <p:extLst>
      <p:ext uri="{BB962C8B-B14F-4D97-AF65-F5344CB8AC3E}">
        <p14:creationId xmlns:p14="http://schemas.microsoft.com/office/powerpoint/2010/main" val="214671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85185E-6 L -0.3599 -0.00069 " pathEditMode="relative" rAng="0" ptsTypes="AA">
                                      <p:cBhvr>
                                        <p:cTn id="6" dur="2000" fill="hold"/>
                                        <p:tgtEl>
                                          <p:spTgt spid="104"/>
                                        </p:tgtEl>
                                        <p:attrNameLst>
                                          <p:attrName>ppt_x</p:attrName>
                                          <p:attrName>ppt_y</p:attrName>
                                        </p:attrNameLst>
                                      </p:cBhvr>
                                      <p:rCtr x="-17995" y="-4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1F0C6-1695-BD92-9610-E7F650C1D78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2CE9EBE-5425-304B-3A1E-D9AEC6F07EB3}"/>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F7A2A6F-A0F2-A2DA-08F1-12380C10CCCD}"/>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DA1C134D-230C-6686-4865-D693FEA3BF3B}"/>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D104B848-83C5-F80A-377E-9E8C8B2A16DC}"/>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D06D6333-666A-C320-DA96-C675B851B05B}"/>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955FB68B-8E12-F906-A2A6-5EFFDF3901EA}"/>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40</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C6A7B9BF-E4D6-116F-4A94-A257EBA289C3}"/>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E5AEDEA0-8EA4-108C-B64E-2EE68B314349}"/>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CBFD3A86-1122-F0D4-1DA5-A934ABAA471E}"/>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32" name="TextBox 31">
            <a:extLst>
              <a:ext uri="{FF2B5EF4-FFF2-40B4-BE49-F238E27FC236}">
                <a16:creationId xmlns:a16="http://schemas.microsoft.com/office/drawing/2014/main" id="{2AA93415-1D1E-92DB-9888-B3DB9EF6E122}"/>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04 Conclusions &amp; Plans </a:t>
            </a:r>
            <a:r>
              <a:rPr lang="en-US" sz="1200" dirty="0">
                <a:solidFill>
                  <a:srgbClr val="FFFFFF"/>
                </a:solidFill>
                <a:latin typeface="Times New Roman" panose="02020603050405020304" pitchFamily="18" charset="0"/>
                <a:cs typeface="Times New Roman" panose="02020603050405020304" pitchFamily="18" charset="0"/>
              </a:rPr>
              <a:t>– Publications &amp; Future Plans</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2" name="Picture 1" descr="A black and white logo&#10;&#10;Description automatically generated">
            <a:extLst>
              <a:ext uri="{FF2B5EF4-FFF2-40B4-BE49-F238E27FC236}">
                <a16:creationId xmlns:a16="http://schemas.microsoft.com/office/drawing/2014/main" id="{C6F95C28-C030-C77C-042A-12751D1B623F}"/>
              </a:ext>
            </a:extLst>
          </p:cNvPr>
          <p:cNvPicPr>
            <a:picLocks noChangeAspect="1"/>
          </p:cNvPicPr>
          <p:nvPr/>
        </p:nvPicPr>
        <p:blipFill>
          <a:blip r:embed="rId3"/>
          <a:stretch>
            <a:fillRect/>
          </a:stretch>
        </p:blipFill>
        <p:spPr>
          <a:xfrm>
            <a:off x="11132407" y="22881"/>
            <a:ext cx="810082" cy="318069"/>
          </a:xfrm>
          <a:prstGeom prst="rect">
            <a:avLst/>
          </a:prstGeom>
        </p:spPr>
      </p:pic>
      <p:sp>
        <p:nvSpPr>
          <p:cNvPr id="68" name="TextBox 67">
            <a:extLst>
              <a:ext uri="{FF2B5EF4-FFF2-40B4-BE49-F238E27FC236}">
                <a16:creationId xmlns:a16="http://schemas.microsoft.com/office/drawing/2014/main" id="{94DC9047-F3FC-F1B9-AB14-8212A2ACDE62}"/>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69" name="TextBox 68">
            <a:extLst>
              <a:ext uri="{FF2B5EF4-FFF2-40B4-BE49-F238E27FC236}">
                <a16:creationId xmlns:a16="http://schemas.microsoft.com/office/drawing/2014/main" id="{A2B4E559-57F7-A140-A5FF-6D8B8E6F1F21}"/>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0" name="Rectangle 9">
            <a:extLst>
              <a:ext uri="{FF2B5EF4-FFF2-40B4-BE49-F238E27FC236}">
                <a16:creationId xmlns:a16="http://schemas.microsoft.com/office/drawing/2014/main" id="{E33A9656-5E40-44A4-40E8-FB01A7C032D2}"/>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1452D626-FBF5-3D70-5920-A482FA9A9069}"/>
              </a:ext>
            </a:extLst>
          </p:cNvPr>
          <p:cNvSpPr txBox="1"/>
          <p:nvPr/>
        </p:nvSpPr>
        <p:spPr>
          <a:xfrm>
            <a:off x="302214" y="499360"/>
            <a:ext cx="3665780"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4-2 Publications &amp; Future Plans</a:t>
            </a:r>
          </a:p>
        </p:txBody>
      </p:sp>
      <p:sp>
        <p:nvSpPr>
          <p:cNvPr id="62" name="Rectangle 61">
            <a:extLst>
              <a:ext uri="{FF2B5EF4-FFF2-40B4-BE49-F238E27FC236}">
                <a16:creationId xmlns:a16="http://schemas.microsoft.com/office/drawing/2014/main" id="{56EDD914-E723-1181-81DE-A788FD26BF47}"/>
              </a:ext>
            </a:extLst>
          </p:cNvPr>
          <p:cNvSpPr/>
          <p:nvPr/>
        </p:nvSpPr>
        <p:spPr>
          <a:xfrm>
            <a:off x="274947" y="474625"/>
            <a:ext cx="369304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88" name="Group 87">
            <a:extLst>
              <a:ext uri="{FF2B5EF4-FFF2-40B4-BE49-F238E27FC236}">
                <a16:creationId xmlns:a16="http://schemas.microsoft.com/office/drawing/2014/main" id="{A0DCC82F-C651-7044-1C1C-B0D1DFE1A4EF}"/>
              </a:ext>
            </a:extLst>
          </p:cNvPr>
          <p:cNvGrpSpPr/>
          <p:nvPr/>
        </p:nvGrpSpPr>
        <p:grpSpPr>
          <a:xfrm>
            <a:off x="301577" y="1085913"/>
            <a:ext cx="5672501" cy="4402341"/>
            <a:chOff x="301577" y="1085913"/>
            <a:chExt cx="5672501" cy="4402341"/>
          </a:xfrm>
        </p:grpSpPr>
        <p:sp>
          <p:nvSpPr>
            <p:cNvPr id="64" name="Rectangle 63">
              <a:extLst>
                <a:ext uri="{FF2B5EF4-FFF2-40B4-BE49-F238E27FC236}">
                  <a16:creationId xmlns:a16="http://schemas.microsoft.com/office/drawing/2014/main" id="{BFC29F65-01AB-65A1-0B62-9654EFE65EF7}"/>
                </a:ext>
              </a:extLst>
            </p:cNvPr>
            <p:cNvSpPr/>
            <p:nvPr/>
          </p:nvSpPr>
          <p:spPr>
            <a:xfrm>
              <a:off x="301577" y="1085913"/>
              <a:ext cx="5672501" cy="541438"/>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8F11A635-5CAA-2332-FACF-D53FC6E2DDEF}"/>
                </a:ext>
              </a:extLst>
            </p:cNvPr>
            <p:cNvGrpSpPr/>
            <p:nvPr/>
          </p:nvGrpSpPr>
          <p:grpSpPr>
            <a:xfrm>
              <a:off x="421293" y="1174904"/>
              <a:ext cx="5321564" cy="369332"/>
              <a:chOff x="463148" y="1174904"/>
              <a:chExt cx="5321564" cy="369332"/>
            </a:xfrm>
          </p:grpSpPr>
          <p:sp>
            <p:nvSpPr>
              <p:cNvPr id="14" name="TextBox 13">
                <a:extLst>
                  <a:ext uri="{FF2B5EF4-FFF2-40B4-BE49-F238E27FC236}">
                    <a16:creationId xmlns:a16="http://schemas.microsoft.com/office/drawing/2014/main" id="{4F7FCFDB-ED30-C9E3-17A3-68D0705C05C5}"/>
                  </a:ext>
                </a:extLst>
              </p:cNvPr>
              <p:cNvSpPr txBox="1"/>
              <p:nvPr/>
            </p:nvSpPr>
            <p:spPr>
              <a:xfrm>
                <a:off x="802148" y="1174904"/>
                <a:ext cx="4982564" cy="369332"/>
              </a:xfrm>
              <a:prstGeom prst="rect">
                <a:avLst/>
              </a:prstGeom>
              <a:noFill/>
            </p:spPr>
            <p:txBody>
              <a:bodyPr wrap="square">
                <a:spAutoFit/>
              </a:bodyPr>
              <a:lstStyle/>
              <a:p>
                <a:r>
                  <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P</a:t>
                </a:r>
                <a:r>
                  <a:rPr lang="en-US" altLang="zh-CN"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ublications</a:t>
                </a:r>
                <a:endPar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pic>
            <p:nvPicPr>
              <p:cNvPr id="11" name="Picture 10" descr="A blue paper with lines on it&#10;&#10;Description automatically generated">
                <a:extLst>
                  <a:ext uri="{FF2B5EF4-FFF2-40B4-BE49-F238E27FC236}">
                    <a16:creationId xmlns:a16="http://schemas.microsoft.com/office/drawing/2014/main" id="{431E8E6C-0A22-98E5-6EEA-75EA8F5BC3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148" y="1208694"/>
                <a:ext cx="301752" cy="301752"/>
              </a:xfrm>
              <a:prstGeom prst="rect">
                <a:avLst/>
              </a:prstGeom>
            </p:spPr>
          </p:pic>
        </p:grpSp>
        <p:sp>
          <p:nvSpPr>
            <p:cNvPr id="53" name="TextBox 52">
              <a:extLst>
                <a:ext uri="{FF2B5EF4-FFF2-40B4-BE49-F238E27FC236}">
                  <a16:creationId xmlns:a16="http://schemas.microsoft.com/office/drawing/2014/main" id="{9A58342B-C89E-3634-F939-B0A9E714CCEC}"/>
                </a:ext>
              </a:extLst>
            </p:cNvPr>
            <p:cNvSpPr txBox="1"/>
            <p:nvPr/>
          </p:nvSpPr>
          <p:spPr>
            <a:xfrm>
              <a:off x="302214" y="1794935"/>
              <a:ext cx="5670820" cy="3693319"/>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[1] Cui, S., Hoang, T., </a:t>
              </a:r>
              <a:r>
                <a:rPr lang="en-US" dirty="0" err="1">
                  <a:solidFill>
                    <a:srgbClr val="43507A"/>
                  </a:solidFill>
                  <a:latin typeface="Times New Roman" panose="02020603050405020304" pitchFamily="18" charset="0"/>
                  <a:cs typeface="Times New Roman" panose="02020603050405020304" pitchFamily="18" charset="0"/>
                </a:rPr>
                <a:t>Mechitov</a:t>
              </a:r>
              <a:r>
                <a:rPr lang="en-US" dirty="0">
                  <a:solidFill>
                    <a:srgbClr val="43507A"/>
                  </a:solidFill>
                  <a:latin typeface="Times New Roman" panose="02020603050405020304" pitchFamily="18" charset="0"/>
                  <a:cs typeface="Times New Roman" panose="02020603050405020304" pitchFamily="18" charset="0"/>
                </a:rPr>
                <a:t>, K., Fu, Y., &amp; Spencer, B. (2024). Adaptive Edge Intelligence for Rapid Structural Condition Assessment using a Wireless Smart Sensor Network. Engineering Structures. </a:t>
              </a:r>
              <a:r>
                <a:rPr lang="en-US" dirty="0">
                  <a:solidFill>
                    <a:srgbClr val="00B050"/>
                  </a:solidFill>
                  <a:latin typeface="Times New Roman" panose="02020603050405020304" pitchFamily="18" charset="0"/>
                  <a:cs typeface="Times New Roman" panose="02020603050405020304" pitchFamily="18" charset="0"/>
                </a:rPr>
                <a:t>(A</a:t>
              </a:r>
              <a:r>
                <a:rPr lang="en-US" altLang="zh-CN" dirty="0">
                  <a:solidFill>
                    <a:srgbClr val="00B050"/>
                  </a:solidFill>
                  <a:latin typeface="Times New Roman" panose="02020603050405020304" pitchFamily="18" charset="0"/>
                  <a:cs typeface="Times New Roman" panose="02020603050405020304" pitchFamily="18" charset="0"/>
                </a:rPr>
                <a:t>ccepted</a:t>
              </a:r>
              <a:r>
                <a:rPr lang="en-US" dirty="0">
                  <a:solidFill>
                    <a:srgbClr val="00B050"/>
                  </a:solidFill>
                  <a:latin typeface="Times New Roman" panose="02020603050405020304" pitchFamily="18" charset="0"/>
                  <a:cs typeface="Times New Roman" panose="02020603050405020304" pitchFamily="18" charset="0"/>
                </a:rPr>
                <a:t>)</a:t>
              </a:r>
            </a:p>
            <a:p>
              <a:endParaRPr lang="en-US" dirty="0">
                <a:solidFill>
                  <a:srgbClr val="43507A"/>
                </a:solidFill>
                <a:latin typeface="Times New Roman" panose="02020603050405020304" pitchFamily="18" charset="0"/>
                <a:cs typeface="Times New Roman" panose="02020603050405020304" pitchFamily="18" charset="0"/>
              </a:endParaRPr>
            </a:p>
            <a:p>
              <a:r>
                <a:rPr lang="en-US" dirty="0">
                  <a:solidFill>
                    <a:srgbClr val="43507A"/>
                  </a:solidFill>
                  <a:latin typeface="Times New Roman" panose="02020603050405020304" pitchFamily="18" charset="0"/>
                  <a:cs typeface="Times New Roman" panose="02020603050405020304" pitchFamily="18" charset="0"/>
                </a:rPr>
                <a:t>[2] Cui, S., Fu, H., Shen, W., Yu, X., Zhang, Q., &amp; Fu, Y. (2024). Computing in IoT-based Structural Health Monitoring: A Review. TBD. </a:t>
              </a:r>
              <a:r>
                <a:rPr lang="en-US" dirty="0">
                  <a:solidFill>
                    <a:srgbClr val="FFC000"/>
                  </a:solidFill>
                  <a:latin typeface="Times New Roman" panose="02020603050405020304" pitchFamily="18" charset="0"/>
                  <a:cs typeface="Times New Roman" panose="02020603050405020304" pitchFamily="18" charset="0"/>
                </a:rPr>
                <a:t>(Finalizing)</a:t>
              </a:r>
            </a:p>
            <a:p>
              <a:endParaRPr lang="en-US" dirty="0">
                <a:solidFill>
                  <a:srgbClr val="43507A"/>
                </a:solidFill>
                <a:latin typeface="Times New Roman" panose="02020603050405020304" pitchFamily="18" charset="0"/>
                <a:cs typeface="Times New Roman" panose="02020603050405020304" pitchFamily="18" charset="0"/>
              </a:endParaRPr>
            </a:p>
            <a:p>
              <a:r>
                <a:rPr lang="en-US" dirty="0">
                  <a:solidFill>
                    <a:srgbClr val="43507A"/>
                  </a:solidFill>
                  <a:latin typeface="Times New Roman" panose="02020603050405020304" pitchFamily="18" charset="0"/>
                  <a:cs typeface="Times New Roman" panose="02020603050405020304" pitchFamily="18" charset="0"/>
                </a:rPr>
                <a:t>[3] Cui, S., Fu, H., &amp; Fu, Y. (2024). Revolutionizing Trigger Sensing with Edge Intelligence: Staged and Adaptive Solution for Accuracy and Energy-efficiency. TBD. </a:t>
              </a:r>
              <a:r>
                <a:rPr lang="en-US" dirty="0">
                  <a:solidFill>
                    <a:srgbClr val="FFC000"/>
                  </a:solidFill>
                  <a:latin typeface="Times New Roman" panose="02020603050405020304" pitchFamily="18" charset="0"/>
                  <a:cs typeface="Times New Roman" panose="02020603050405020304" pitchFamily="18" charset="0"/>
                </a:rPr>
                <a:t>(Under Preparation)</a:t>
              </a:r>
            </a:p>
          </p:txBody>
        </p:sp>
      </p:grpSp>
      <p:grpSp>
        <p:nvGrpSpPr>
          <p:cNvPr id="89" name="Group 88">
            <a:extLst>
              <a:ext uri="{FF2B5EF4-FFF2-40B4-BE49-F238E27FC236}">
                <a16:creationId xmlns:a16="http://schemas.microsoft.com/office/drawing/2014/main" id="{0AC533CC-2498-BFED-F050-5B744ACA5BAB}"/>
              </a:ext>
            </a:extLst>
          </p:cNvPr>
          <p:cNvGrpSpPr/>
          <p:nvPr/>
        </p:nvGrpSpPr>
        <p:grpSpPr>
          <a:xfrm>
            <a:off x="6095999" y="1085913"/>
            <a:ext cx="5791508" cy="4334868"/>
            <a:chOff x="6095999" y="1085913"/>
            <a:chExt cx="5791508" cy="4334868"/>
          </a:xfrm>
        </p:grpSpPr>
        <p:sp>
          <p:nvSpPr>
            <p:cNvPr id="78" name="Rectangle: Rounded Corners 77">
              <a:extLst>
                <a:ext uri="{FF2B5EF4-FFF2-40B4-BE49-F238E27FC236}">
                  <a16:creationId xmlns:a16="http://schemas.microsoft.com/office/drawing/2014/main" id="{7D9EB7F3-7812-1F09-C7A9-74AD42A53914}"/>
                </a:ext>
              </a:extLst>
            </p:cNvPr>
            <p:cNvSpPr/>
            <p:nvPr/>
          </p:nvSpPr>
          <p:spPr>
            <a:xfrm>
              <a:off x="6108902" y="3007469"/>
              <a:ext cx="5778605"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50153717-D56C-1EE1-2AFE-8761B8883B8E}"/>
                </a:ext>
              </a:extLst>
            </p:cNvPr>
            <p:cNvSpPr/>
            <p:nvPr/>
          </p:nvSpPr>
          <p:spPr>
            <a:xfrm>
              <a:off x="6108902" y="1085913"/>
              <a:ext cx="5778605"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80BB328C-FC65-40C6-EEAB-86AD7711F1A1}"/>
                </a:ext>
              </a:extLst>
            </p:cNvPr>
            <p:cNvGrpSpPr/>
            <p:nvPr/>
          </p:nvGrpSpPr>
          <p:grpSpPr>
            <a:xfrm>
              <a:off x="6226241" y="1174904"/>
              <a:ext cx="5322266" cy="369332"/>
              <a:chOff x="6213338" y="5827130"/>
              <a:chExt cx="5322266" cy="369332"/>
            </a:xfrm>
          </p:grpSpPr>
          <p:sp>
            <p:nvSpPr>
              <p:cNvPr id="60" name="TextBox 59">
                <a:extLst>
                  <a:ext uri="{FF2B5EF4-FFF2-40B4-BE49-F238E27FC236}">
                    <a16:creationId xmlns:a16="http://schemas.microsoft.com/office/drawing/2014/main" id="{30681DD6-32EF-91A6-8BE5-6B977AF4550B}"/>
                  </a:ext>
                </a:extLst>
              </p:cNvPr>
              <p:cNvSpPr txBox="1"/>
              <p:nvPr/>
            </p:nvSpPr>
            <p:spPr>
              <a:xfrm>
                <a:off x="6553040" y="5827130"/>
                <a:ext cx="4982564" cy="369332"/>
              </a:xfrm>
              <a:prstGeom prst="rect">
                <a:avLst/>
              </a:prstGeom>
              <a:noFill/>
            </p:spPr>
            <p:txBody>
              <a:bodyPr wrap="square">
                <a:spAutoFit/>
              </a:bodyPr>
              <a:lstStyle/>
              <a:p>
                <a:r>
                  <a:rPr lang="en-US" altLang="zh-CN"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Plans</a:t>
                </a:r>
                <a:endPar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pic>
            <p:nvPicPr>
              <p:cNvPr id="61" name="Picture 60" descr="A blue squares on a black background&#10;&#10;Description automatically generated">
                <a:extLst>
                  <a:ext uri="{FF2B5EF4-FFF2-40B4-BE49-F238E27FC236}">
                    <a16:creationId xmlns:a16="http://schemas.microsoft.com/office/drawing/2014/main" id="{FDF1BF1E-AC68-B88C-6B9A-03435D2A10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3338" y="5857326"/>
                <a:ext cx="320040" cy="320040"/>
              </a:xfrm>
              <a:prstGeom prst="rect">
                <a:avLst/>
              </a:prstGeom>
            </p:spPr>
          </p:pic>
        </p:grpSp>
        <p:grpSp>
          <p:nvGrpSpPr>
            <p:cNvPr id="54" name="Group 53">
              <a:extLst>
                <a:ext uri="{FF2B5EF4-FFF2-40B4-BE49-F238E27FC236}">
                  <a16:creationId xmlns:a16="http://schemas.microsoft.com/office/drawing/2014/main" id="{0E3D400E-6D3C-FB2F-252C-025AD0614671}"/>
                </a:ext>
              </a:extLst>
            </p:cNvPr>
            <p:cNvGrpSpPr/>
            <p:nvPr/>
          </p:nvGrpSpPr>
          <p:grpSpPr>
            <a:xfrm>
              <a:off x="6108903" y="1748641"/>
              <a:ext cx="5765701" cy="891395"/>
              <a:chOff x="301575" y="3921069"/>
              <a:chExt cx="5765701" cy="891395"/>
            </a:xfrm>
          </p:grpSpPr>
          <p:sp>
            <p:nvSpPr>
              <p:cNvPr id="55" name="Rectangle: Rounded Corners 54">
                <a:extLst>
                  <a:ext uri="{FF2B5EF4-FFF2-40B4-BE49-F238E27FC236}">
                    <a16:creationId xmlns:a16="http://schemas.microsoft.com/office/drawing/2014/main" id="{37440172-36CE-5438-70CA-210A879F16F4}"/>
                  </a:ext>
                </a:extLst>
              </p:cNvPr>
              <p:cNvSpPr/>
              <p:nvPr/>
            </p:nvSpPr>
            <p:spPr>
              <a:xfrm>
                <a:off x="301576" y="3921069"/>
                <a:ext cx="5765700"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55" descr="A blue circuit board with a square and square buttons&#10;&#10;Description automatically generated with medium confidence">
                <a:extLst>
                  <a:ext uri="{FF2B5EF4-FFF2-40B4-BE49-F238E27FC236}">
                    <a16:creationId xmlns:a16="http://schemas.microsoft.com/office/drawing/2014/main" id="{0BA069CD-BCC7-CFF4-4B63-9D88367A87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743" y="3979884"/>
                <a:ext cx="320040" cy="320040"/>
              </a:xfrm>
              <a:prstGeom prst="rect">
                <a:avLst/>
              </a:prstGeom>
            </p:spPr>
          </p:pic>
          <p:sp>
            <p:nvSpPr>
              <p:cNvPr id="57" name="TextBox 56">
                <a:extLst>
                  <a:ext uri="{FF2B5EF4-FFF2-40B4-BE49-F238E27FC236}">
                    <a16:creationId xmlns:a16="http://schemas.microsoft.com/office/drawing/2014/main" id="{2183C987-AE90-A8CB-1FA9-B8C06BA42A9C}"/>
                  </a:ext>
                </a:extLst>
              </p:cNvPr>
              <p:cNvSpPr txBox="1"/>
              <p:nvPr/>
            </p:nvSpPr>
            <p:spPr>
              <a:xfrm>
                <a:off x="758616" y="3955238"/>
                <a:ext cx="4982564"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Prototyping – </a:t>
                </a:r>
                <a:r>
                  <a:rPr lang="en-US" dirty="0" err="1">
                    <a:solidFill>
                      <a:srgbClr val="43507A"/>
                    </a:solidFill>
                    <a:latin typeface="Times New Roman" panose="02020603050405020304" pitchFamily="18" charset="0"/>
                    <a:cs typeface="Times New Roman" panose="02020603050405020304" pitchFamily="18" charset="0"/>
                  </a:rPr>
                  <a:t>LiftNode</a:t>
                </a:r>
                <a:r>
                  <a:rPr lang="en-US" dirty="0">
                    <a:solidFill>
                      <a:srgbClr val="43507A"/>
                    </a:solidFill>
                    <a:latin typeface="Times New Roman" panose="02020603050405020304" pitchFamily="18" charset="0"/>
                    <a:cs typeface="Times New Roman" panose="02020603050405020304" pitchFamily="18" charset="0"/>
                  </a:rPr>
                  <a:t> &amp; </a:t>
                </a:r>
                <a:r>
                  <a:rPr lang="en-US" dirty="0" err="1">
                    <a:solidFill>
                      <a:srgbClr val="43507A"/>
                    </a:solidFill>
                    <a:latin typeface="Times New Roman" panose="02020603050405020304" pitchFamily="18" charset="0"/>
                    <a:cs typeface="Times New Roman" panose="02020603050405020304" pitchFamily="18" charset="0"/>
                  </a:rPr>
                  <a:t>TinySHM</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3FBDD867-C0AC-560D-F5FB-773421C5B213}"/>
                  </a:ext>
                </a:extLst>
              </p:cNvPr>
              <p:cNvSpPr txBox="1"/>
              <p:nvPr/>
            </p:nvSpPr>
            <p:spPr>
              <a:xfrm>
                <a:off x="301575" y="4354390"/>
                <a:ext cx="5672501" cy="45807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To Be Refined and Expanded for More Functions</a:t>
                </a:r>
              </a:p>
            </p:txBody>
          </p:sp>
        </p:grpSp>
        <p:sp>
          <p:nvSpPr>
            <p:cNvPr id="75" name="TextBox 74">
              <a:extLst>
                <a:ext uri="{FF2B5EF4-FFF2-40B4-BE49-F238E27FC236}">
                  <a16:creationId xmlns:a16="http://schemas.microsoft.com/office/drawing/2014/main" id="{08688794-3304-4E36-02FC-5256B9DAFAC9}"/>
                </a:ext>
              </a:extLst>
            </p:cNvPr>
            <p:cNvSpPr txBox="1"/>
            <p:nvPr/>
          </p:nvSpPr>
          <p:spPr>
            <a:xfrm>
              <a:off x="6565944" y="3037086"/>
              <a:ext cx="4982564" cy="369332"/>
            </a:xfrm>
            <a:prstGeom prst="rect">
              <a:avLst/>
            </a:prstGeom>
            <a:noFill/>
          </p:spPr>
          <p:txBody>
            <a:bodyPr wrap="square">
              <a:spAutoFit/>
            </a:bodyPr>
            <a:lstStyle/>
            <a:p>
              <a:r>
                <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F</a:t>
              </a:r>
              <a:r>
                <a:rPr lang="en-US" altLang="zh-CN"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ederated Learning for </a:t>
              </a:r>
              <a:r>
                <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Event Classification</a:t>
              </a:r>
            </a:p>
          </p:txBody>
        </p:sp>
        <p:sp>
          <p:nvSpPr>
            <p:cNvPr id="76" name="TextBox 75">
              <a:extLst>
                <a:ext uri="{FF2B5EF4-FFF2-40B4-BE49-F238E27FC236}">
                  <a16:creationId xmlns:a16="http://schemas.microsoft.com/office/drawing/2014/main" id="{80A49549-103E-2C7C-92C5-44920A0ACB5C}"/>
                </a:ext>
              </a:extLst>
            </p:cNvPr>
            <p:cNvSpPr txBox="1"/>
            <p:nvPr/>
          </p:nvSpPr>
          <p:spPr>
            <a:xfrm>
              <a:off x="6108903" y="3436238"/>
              <a:ext cx="5778604" cy="56194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MCU Deployment: Onboard Training &amp; Coordination</a:t>
              </a:r>
            </a:p>
          </p:txBody>
        </p:sp>
        <p:pic>
          <p:nvPicPr>
            <p:cNvPr id="77" name="Picture 76" descr="A blue circle with dots&#10;&#10;Description automatically generated with medium confidence">
              <a:extLst>
                <a:ext uri="{FF2B5EF4-FFF2-40B4-BE49-F238E27FC236}">
                  <a16:creationId xmlns:a16="http://schemas.microsoft.com/office/drawing/2014/main" id="{417490E1-48F3-0ACE-0936-9C330CD7E8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9025" y="3080102"/>
              <a:ext cx="320040" cy="320040"/>
            </a:xfrm>
            <a:prstGeom prst="rect">
              <a:avLst/>
            </a:prstGeom>
          </p:spPr>
        </p:pic>
        <p:sp>
          <p:nvSpPr>
            <p:cNvPr id="79" name="Rectangle: Rounded Corners 78">
              <a:extLst>
                <a:ext uri="{FF2B5EF4-FFF2-40B4-BE49-F238E27FC236}">
                  <a16:creationId xmlns:a16="http://schemas.microsoft.com/office/drawing/2014/main" id="{73599825-BA09-9CD1-91F9-22FC30781B6B}"/>
                </a:ext>
              </a:extLst>
            </p:cNvPr>
            <p:cNvSpPr/>
            <p:nvPr/>
          </p:nvSpPr>
          <p:spPr>
            <a:xfrm>
              <a:off x="6095999" y="4430063"/>
              <a:ext cx="5778605"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7E4CB6D5-C9AD-3108-3FCC-26D8EE7A4AF0}"/>
                </a:ext>
              </a:extLst>
            </p:cNvPr>
            <p:cNvSpPr txBox="1"/>
            <p:nvPr/>
          </p:nvSpPr>
          <p:spPr>
            <a:xfrm>
              <a:off x="6553041" y="4459680"/>
              <a:ext cx="4982564" cy="369332"/>
            </a:xfrm>
            <a:prstGeom prst="rect">
              <a:avLst/>
            </a:prstGeom>
            <a:noFill/>
          </p:spPr>
          <p:txBody>
            <a:bodyPr wrap="square">
              <a:spAutoFit/>
            </a:bodyPr>
            <a:lstStyle/>
            <a:p>
              <a:r>
                <a:rPr lang="en-US"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More Distributed Edge Intelligence Approaches</a:t>
              </a:r>
              <a:endPar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81" name="TextBox 80">
              <a:extLst>
                <a:ext uri="{FF2B5EF4-FFF2-40B4-BE49-F238E27FC236}">
                  <a16:creationId xmlns:a16="http://schemas.microsoft.com/office/drawing/2014/main" id="{009BEC76-11F3-6794-E87D-C7DCBCA8B47B}"/>
                </a:ext>
              </a:extLst>
            </p:cNvPr>
            <p:cNvSpPr txBox="1"/>
            <p:nvPr/>
          </p:nvSpPr>
          <p:spPr>
            <a:xfrm>
              <a:off x="6096000" y="4858832"/>
              <a:ext cx="5778604" cy="56194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Multi-Agent System</a:t>
              </a:r>
            </a:p>
          </p:txBody>
        </p:sp>
        <p:pic>
          <p:nvPicPr>
            <p:cNvPr id="84" name="Picture 83" descr="A blue logo with black text&#10;&#10;Description automatically generated">
              <a:extLst>
                <a:ext uri="{FF2B5EF4-FFF2-40B4-BE49-F238E27FC236}">
                  <a16:creationId xmlns:a16="http://schemas.microsoft.com/office/drawing/2014/main" id="{0ADA244D-9297-AB9B-73B7-383CF8E981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58982" y="4508803"/>
              <a:ext cx="274320" cy="274320"/>
            </a:xfrm>
            <a:prstGeom prst="rect">
              <a:avLst/>
            </a:prstGeom>
          </p:spPr>
        </p:pic>
      </p:grpSp>
      <p:grpSp>
        <p:nvGrpSpPr>
          <p:cNvPr id="87" name="Group 86">
            <a:extLst>
              <a:ext uri="{FF2B5EF4-FFF2-40B4-BE49-F238E27FC236}">
                <a16:creationId xmlns:a16="http://schemas.microsoft.com/office/drawing/2014/main" id="{F8468D09-56D6-9203-4CC3-4C801273C32D}"/>
              </a:ext>
            </a:extLst>
          </p:cNvPr>
          <p:cNvGrpSpPr/>
          <p:nvPr/>
        </p:nvGrpSpPr>
        <p:grpSpPr>
          <a:xfrm>
            <a:off x="274947" y="1073791"/>
            <a:ext cx="11668355" cy="5272727"/>
            <a:chOff x="274947" y="1013634"/>
            <a:chExt cx="11668355" cy="5272727"/>
          </a:xfrm>
        </p:grpSpPr>
        <p:sp>
          <p:nvSpPr>
            <p:cNvPr id="85" name="Rectangle 84">
              <a:extLst>
                <a:ext uri="{FF2B5EF4-FFF2-40B4-BE49-F238E27FC236}">
                  <a16:creationId xmlns:a16="http://schemas.microsoft.com/office/drawing/2014/main" id="{7DE2A727-A405-F6DE-ABF2-099F16A9CCEF}"/>
                </a:ext>
              </a:extLst>
            </p:cNvPr>
            <p:cNvSpPr/>
            <p:nvPr/>
          </p:nvSpPr>
          <p:spPr>
            <a:xfrm>
              <a:off x="274947" y="1013634"/>
              <a:ext cx="11667542" cy="5272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a:extLst>
                <a:ext uri="{FF2B5EF4-FFF2-40B4-BE49-F238E27FC236}">
                  <a16:creationId xmlns:a16="http://schemas.microsoft.com/office/drawing/2014/main" id="{79788054-764B-45A7-1F70-85C95A342521}"/>
                </a:ext>
              </a:extLst>
            </p:cNvPr>
            <p:cNvPicPr>
              <a:picLocks noChangeAspect="1"/>
            </p:cNvPicPr>
            <p:nvPr/>
          </p:nvPicPr>
          <p:blipFill>
            <a:blip r:embed="rId9"/>
            <a:stretch>
              <a:fillRect/>
            </a:stretch>
          </p:blipFill>
          <p:spPr>
            <a:xfrm>
              <a:off x="274947" y="1460500"/>
              <a:ext cx="11668355" cy="3937000"/>
            </a:xfrm>
            <a:prstGeom prst="rect">
              <a:avLst/>
            </a:prstGeom>
          </p:spPr>
        </p:pic>
      </p:grpSp>
    </p:spTree>
    <p:extLst>
      <p:ext uri="{BB962C8B-B14F-4D97-AF65-F5344CB8AC3E}">
        <p14:creationId xmlns:p14="http://schemas.microsoft.com/office/powerpoint/2010/main" val="286654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B812D1-7412-886F-62B9-188077E6B1DD}"/>
              </a:ext>
            </a:extLst>
          </p:cNvPr>
          <p:cNvSpPr/>
          <p:nvPr/>
        </p:nvSpPr>
        <p:spPr>
          <a:xfrm>
            <a:off x="0" y="0"/>
            <a:ext cx="12192000" cy="6858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ack and white logo&#10;&#10;Description automatically generated">
            <a:extLst>
              <a:ext uri="{FF2B5EF4-FFF2-40B4-BE49-F238E27FC236}">
                <a16:creationId xmlns:a16="http://schemas.microsoft.com/office/drawing/2014/main" id="{2CFBC1D2-79D9-4DB3-5102-460FF1172C02}"/>
              </a:ext>
            </a:extLst>
          </p:cNvPr>
          <p:cNvPicPr>
            <a:picLocks noChangeAspect="1"/>
          </p:cNvPicPr>
          <p:nvPr/>
        </p:nvPicPr>
        <p:blipFill>
          <a:blip r:embed="rId3"/>
          <a:stretch>
            <a:fillRect/>
          </a:stretch>
        </p:blipFill>
        <p:spPr>
          <a:xfrm>
            <a:off x="525377" y="561632"/>
            <a:ext cx="1889853" cy="742028"/>
          </a:xfrm>
          <a:prstGeom prst="rect">
            <a:avLst/>
          </a:prstGeom>
        </p:spPr>
      </p:pic>
      <p:sp>
        <p:nvSpPr>
          <p:cNvPr id="3" name="TextBox 2">
            <a:extLst>
              <a:ext uri="{FF2B5EF4-FFF2-40B4-BE49-F238E27FC236}">
                <a16:creationId xmlns:a16="http://schemas.microsoft.com/office/drawing/2014/main" id="{DD29434B-CBD3-554A-0DF7-9D4495344816}"/>
              </a:ext>
            </a:extLst>
          </p:cNvPr>
          <p:cNvSpPr txBox="1"/>
          <p:nvPr/>
        </p:nvSpPr>
        <p:spPr>
          <a:xfrm>
            <a:off x="3220854" y="1806759"/>
            <a:ext cx="5750292" cy="646331"/>
          </a:xfrm>
          <a:prstGeom prst="rect">
            <a:avLst/>
          </a:prstGeom>
          <a:noFill/>
        </p:spPr>
        <p:txBody>
          <a:bodyPr wrap="none" rtlCol="0">
            <a:spAutoFit/>
          </a:bodyPr>
          <a:lstStyle/>
          <a:p>
            <a:r>
              <a:rPr lang="en-US" sz="3600" dirty="0">
                <a:solidFill>
                  <a:schemeClr val="bg1"/>
                </a:solidFill>
                <a:latin typeface="Times New Roman" panose="02020603050405020304" pitchFamily="18" charset="0"/>
                <a:cs typeface="Times New Roman" panose="02020603050405020304" pitchFamily="18" charset="0"/>
              </a:rPr>
              <a:t>THANKS FOR LISTENING!</a:t>
            </a:r>
            <a:endParaRPr lang="en-CN" sz="36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2DEE387-D805-5842-1B54-21CA3E13CDBA}"/>
              </a:ext>
            </a:extLst>
          </p:cNvPr>
          <p:cNvSpPr txBox="1"/>
          <p:nvPr/>
        </p:nvSpPr>
        <p:spPr>
          <a:xfrm>
            <a:off x="4594788" y="2774797"/>
            <a:ext cx="3002424" cy="1307409"/>
          </a:xfrm>
          <a:prstGeom prst="rect">
            <a:avLst/>
          </a:prstGeom>
          <a:noFill/>
        </p:spPr>
        <p:txBody>
          <a:bodyPr wrap="none" rtlCol="0">
            <a:spAutoFit/>
          </a:bodyPr>
          <a:lstStyle/>
          <a:p>
            <a:pPr algn="ctr">
              <a:lnSpc>
                <a:spcPct val="200000"/>
              </a:lnSpc>
            </a:pPr>
            <a:r>
              <a:rPr lang="en-CN" sz="2400" b="1" dirty="0">
                <a:solidFill>
                  <a:schemeClr val="bg1"/>
                </a:solidFill>
                <a:latin typeface="Calibri" panose="020F0502020204030204" pitchFamily="34" charset="0"/>
                <a:cs typeface="Calibri" panose="020F0502020204030204" pitchFamily="34" charset="0"/>
              </a:rPr>
              <a:t>SHUAIWEN CUI</a:t>
            </a:r>
          </a:p>
          <a:p>
            <a:pPr algn="ctr">
              <a:lnSpc>
                <a:spcPct val="200000"/>
              </a:lnSpc>
            </a:pPr>
            <a:r>
              <a:rPr lang="en-CN" b="1" dirty="0">
                <a:solidFill>
                  <a:schemeClr val="bg1"/>
                </a:solidFill>
                <a:latin typeface="Calibri" panose="020F0502020204030204" pitchFamily="34" charset="0"/>
                <a:cs typeface="Calibri" panose="020F0502020204030204" pitchFamily="34" charset="0"/>
              </a:rPr>
              <a:t>SHUAIWEN001@e.ntu.edu.sg</a:t>
            </a:r>
          </a:p>
        </p:txBody>
      </p:sp>
      <p:sp>
        <p:nvSpPr>
          <p:cNvPr id="5" name="Subtitle 2">
            <a:extLst>
              <a:ext uri="{FF2B5EF4-FFF2-40B4-BE49-F238E27FC236}">
                <a16:creationId xmlns:a16="http://schemas.microsoft.com/office/drawing/2014/main" id="{C1B19FAF-E666-8279-9995-AA5A1FAAB075}"/>
              </a:ext>
            </a:extLst>
          </p:cNvPr>
          <p:cNvSpPr txBox="1">
            <a:spLocks/>
          </p:cNvSpPr>
          <p:nvPr/>
        </p:nvSpPr>
        <p:spPr>
          <a:xfrm>
            <a:off x="3798606" y="4375152"/>
            <a:ext cx="4594788" cy="87728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i="1" dirty="0">
                <a:solidFill>
                  <a:schemeClr val="bg1"/>
                </a:solidFill>
                <a:cs typeface="Arial"/>
              </a:rPr>
              <a:t>School of Civil and Environmental Engineering</a:t>
            </a:r>
          </a:p>
          <a:p>
            <a:r>
              <a:rPr lang="en-US" sz="1800" i="1" dirty="0">
                <a:solidFill>
                  <a:schemeClr val="bg1"/>
                </a:solidFill>
                <a:cs typeface="Arial"/>
              </a:rPr>
              <a:t>Nanyang Technological University</a:t>
            </a:r>
          </a:p>
        </p:txBody>
      </p:sp>
      <p:pic>
        <p:nvPicPr>
          <p:cNvPr id="7" name="Picture 6" descr="A qr code with a dinosaur&#10;&#10;Description automatically generated">
            <a:extLst>
              <a:ext uri="{FF2B5EF4-FFF2-40B4-BE49-F238E27FC236}">
                <a16:creationId xmlns:a16="http://schemas.microsoft.com/office/drawing/2014/main" id="{BA354B75-489F-FC14-C093-2BA616880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508" y="2129924"/>
            <a:ext cx="2598152" cy="2598152"/>
          </a:xfrm>
          <a:prstGeom prst="rect">
            <a:avLst/>
          </a:prstGeom>
        </p:spPr>
      </p:pic>
      <p:pic>
        <p:nvPicPr>
          <p:cNvPr id="8" name="Picture 7" descr="A qr code with a dinosaur&#10;&#10;Description automatically generated">
            <a:extLst>
              <a:ext uri="{FF2B5EF4-FFF2-40B4-BE49-F238E27FC236}">
                <a16:creationId xmlns:a16="http://schemas.microsoft.com/office/drawing/2014/main" id="{F5808972-8B93-609D-328D-8BCA79621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3340" y="2129924"/>
            <a:ext cx="2600816" cy="2600816"/>
          </a:xfrm>
          <a:prstGeom prst="rect">
            <a:avLst/>
          </a:prstGeom>
        </p:spPr>
      </p:pic>
      <p:sp>
        <p:nvSpPr>
          <p:cNvPr id="9" name="TextBox 8">
            <a:extLst>
              <a:ext uri="{FF2B5EF4-FFF2-40B4-BE49-F238E27FC236}">
                <a16:creationId xmlns:a16="http://schemas.microsoft.com/office/drawing/2014/main" id="{8C4A3DFF-CF9D-B641-1616-66A62B497397}"/>
              </a:ext>
            </a:extLst>
          </p:cNvPr>
          <p:cNvSpPr txBox="1"/>
          <p:nvPr/>
        </p:nvSpPr>
        <p:spPr>
          <a:xfrm>
            <a:off x="608830" y="4638359"/>
            <a:ext cx="2481770" cy="614079"/>
          </a:xfrm>
          <a:prstGeom prst="rect">
            <a:avLst/>
          </a:prstGeom>
          <a:noFill/>
        </p:spPr>
        <p:txBody>
          <a:bodyPr wrap="none" rtlCol="0">
            <a:spAutoFit/>
          </a:bodyPr>
          <a:lstStyle/>
          <a:p>
            <a:pPr algn="ctr">
              <a:lnSpc>
                <a:spcPct val="200000"/>
              </a:lnSpc>
            </a:pPr>
            <a:r>
              <a:rPr lang="en-US" sz="2000" dirty="0">
                <a:solidFill>
                  <a:schemeClr val="bg1"/>
                </a:solidFill>
                <a:latin typeface="Times New Roman" panose="02020603050405020304" pitchFamily="18" charset="0"/>
                <a:cs typeface="Times New Roman" panose="02020603050405020304" pitchFamily="18" charset="0"/>
              </a:rPr>
              <a:t>MCU NODE (ESP32)</a:t>
            </a:r>
            <a:endParaRPr lang="en-CN" sz="16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B1F0E35-FE1A-662B-9B66-5AAF522CBB58}"/>
              </a:ext>
            </a:extLst>
          </p:cNvPr>
          <p:cNvSpPr txBox="1"/>
          <p:nvPr/>
        </p:nvSpPr>
        <p:spPr>
          <a:xfrm>
            <a:off x="9058921" y="4506755"/>
            <a:ext cx="2566728" cy="614079"/>
          </a:xfrm>
          <a:prstGeom prst="rect">
            <a:avLst/>
          </a:prstGeom>
          <a:noFill/>
        </p:spPr>
        <p:txBody>
          <a:bodyPr wrap="none" rtlCol="0">
            <a:spAutoFit/>
          </a:bodyPr>
          <a:lstStyle/>
          <a:p>
            <a:pPr algn="ctr">
              <a:lnSpc>
                <a:spcPct val="200000"/>
              </a:lnSpc>
            </a:pPr>
            <a:r>
              <a:rPr lang="en-US" sz="2000" dirty="0">
                <a:solidFill>
                  <a:schemeClr val="bg1"/>
                </a:solidFill>
                <a:latin typeface="Times New Roman" panose="02020603050405020304" pitchFamily="18" charset="0"/>
                <a:cs typeface="Times New Roman" panose="02020603050405020304" pitchFamily="18" charset="0"/>
              </a:rPr>
              <a:t>MCU NODE (STM32)</a:t>
            </a:r>
            <a:endParaRPr lang="en-C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5959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918A6-B46D-124D-AC7E-83B02F3F258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365F7BE-BCE9-3154-5680-D78F90FAE260}"/>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9CC901BB-93E9-D851-14CC-A71C19ECA976}"/>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38E9C71C-5441-5A5E-1F6A-796CDCDBE631}"/>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E2C48F65-BAC5-9757-2DAA-5E3C6265AA0D}"/>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6873695F-2238-315A-076A-78202B5DA755}"/>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0CD073C5-93B2-33C7-9BE9-794D9F0F19E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42</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ABAD881-1A89-2831-F4B4-D87A3DA920C2}"/>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FD693647-C70C-4960-AC01-5E46DE60D07F}"/>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F9D1C81B-267A-089D-A17B-4B69647A4A43}"/>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2383262E-282B-E391-8CA4-A877881F6141}"/>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35711D8F-2542-ADC3-B391-77FFCDAEC93D}"/>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45B09272-B250-56C8-56AE-9773E02BF73F}"/>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14" name="Rectangle 13">
            <a:extLst>
              <a:ext uri="{FF2B5EF4-FFF2-40B4-BE49-F238E27FC236}">
                <a16:creationId xmlns:a16="http://schemas.microsoft.com/office/drawing/2014/main" id="{404C4CB3-F066-F37C-AE6F-B0AB7430AB1E}"/>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28C9D1D-9F60-AE13-E2EB-70AECDB08CB2}"/>
              </a:ext>
            </a:extLst>
          </p:cNvPr>
          <p:cNvSpPr txBox="1"/>
          <p:nvPr/>
        </p:nvSpPr>
        <p:spPr>
          <a:xfrm>
            <a:off x="302213" y="499360"/>
            <a:ext cx="334824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IoT Architecture</a:t>
            </a:r>
          </a:p>
        </p:txBody>
      </p:sp>
      <p:sp>
        <p:nvSpPr>
          <p:cNvPr id="19" name="Rectangle 18">
            <a:extLst>
              <a:ext uri="{FF2B5EF4-FFF2-40B4-BE49-F238E27FC236}">
                <a16:creationId xmlns:a16="http://schemas.microsoft.com/office/drawing/2014/main" id="{6EB72829-F2C0-A0AA-7E03-467578B6C9B3}"/>
              </a:ext>
            </a:extLst>
          </p:cNvPr>
          <p:cNvSpPr/>
          <p:nvPr/>
        </p:nvSpPr>
        <p:spPr>
          <a:xfrm>
            <a:off x="274947" y="474625"/>
            <a:ext cx="3375509"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21" name="Picture 20" descr="A screenshot of a computer&#10;&#10;Description automatically generated">
            <a:extLst>
              <a:ext uri="{FF2B5EF4-FFF2-40B4-BE49-F238E27FC236}">
                <a16:creationId xmlns:a16="http://schemas.microsoft.com/office/drawing/2014/main" id="{23E25DFC-CE00-5552-64A6-2CAE7E43BB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4396" y="1439660"/>
            <a:ext cx="8343207" cy="4264429"/>
          </a:xfrm>
          <a:prstGeom prst="rect">
            <a:avLst/>
          </a:prstGeom>
        </p:spPr>
      </p:pic>
    </p:spTree>
    <p:extLst>
      <p:ext uri="{BB962C8B-B14F-4D97-AF65-F5344CB8AC3E}">
        <p14:creationId xmlns:p14="http://schemas.microsoft.com/office/powerpoint/2010/main" val="1964501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9C3A9-1F38-BE63-7389-E47FABAB289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395BEAB-89AA-5D06-DA69-E1F8A64B1DC1}"/>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73214CC4-FC85-F396-4346-802C789A4B62}"/>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DF211C6F-DC2B-B227-55C5-7C10D0CB7BEE}"/>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CA196603-7FEA-06C5-896E-E55322044938}"/>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F68FC680-B912-1268-9658-2723B927E8A9}"/>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31BA93F1-FE3A-9F3A-0C43-A9929BFC96B7}"/>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43</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9C1AAD9-70C8-1196-8BF3-6AC97BB8FC84}"/>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6CE74854-A6F5-5390-F30E-2F4F55442653}"/>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3B01276-4ED2-32E9-CD98-32B7A22C47BD}"/>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965D5460-B0D1-6F61-47C6-21C444104DB5}"/>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B54684C8-6F8A-80C5-F502-A219A515C5EC}"/>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88578A1F-E1CF-C8FD-7797-4F405CF9CAC3}"/>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pic>
        <p:nvPicPr>
          <p:cNvPr id="11" name="Picture 10" descr="A circular pattern of various icons&#10;&#10;Description automatically generated with medium confidence">
            <a:extLst>
              <a:ext uri="{FF2B5EF4-FFF2-40B4-BE49-F238E27FC236}">
                <a16:creationId xmlns:a16="http://schemas.microsoft.com/office/drawing/2014/main" id="{D5612EB9-4881-4B24-A4A2-31DFF31B3E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8705" y="1106321"/>
            <a:ext cx="5294590" cy="4885453"/>
          </a:xfrm>
          <a:prstGeom prst="rect">
            <a:avLst/>
          </a:prstGeom>
        </p:spPr>
      </p:pic>
      <p:sp>
        <p:nvSpPr>
          <p:cNvPr id="3" name="Rectangle 2">
            <a:extLst>
              <a:ext uri="{FF2B5EF4-FFF2-40B4-BE49-F238E27FC236}">
                <a16:creationId xmlns:a16="http://schemas.microsoft.com/office/drawing/2014/main" id="{D54091E2-CBE5-AFF8-58E6-961BEA86D0B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0D09CA9-9045-6995-35C9-17C97F82FAB1}"/>
              </a:ext>
            </a:extLst>
          </p:cNvPr>
          <p:cNvSpPr txBox="1"/>
          <p:nvPr/>
        </p:nvSpPr>
        <p:spPr>
          <a:xfrm>
            <a:off x="302213" y="499360"/>
            <a:ext cx="3348243"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IoT Architecture</a:t>
            </a:r>
          </a:p>
        </p:txBody>
      </p:sp>
      <p:sp>
        <p:nvSpPr>
          <p:cNvPr id="20" name="Rectangle 19">
            <a:extLst>
              <a:ext uri="{FF2B5EF4-FFF2-40B4-BE49-F238E27FC236}">
                <a16:creationId xmlns:a16="http://schemas.microsoft.com/office/drawing/2014/main" id="{C5775DAB-F3D4-8EA6-AA74-6AC9A2C7901A}"/>
              </a:ext>
            </a:extLst>
          </p:cNvPr>
          <p:cNvSpPr/>
          <p:nvPr/>
        </p:nvSpPr>
        <p:spPr>
          <a:xfrm>
            <a:off x="274947" y="474625"/>
            <a:ext cx="3375509"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699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FF366-F6B8-C90A-3226-EA1FDE7A82B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7BD3AF-F2AD-3012-E2B6-E5B9CF636835}"/>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51FC2C0A-9B8D-4504-BEE2-FEDDD46E2491}"/>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A976862C-80F3-E62A-C8A7-56B47D541F65}"/>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A34150E-CA9D-1A50-A786-61CE9777C55C}"/>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AE83CA44-C9B7-657F-EFEB-62F0868CC44C}"/>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755A204E-E9E5-5B2E-7796-22426F354F98}"/>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44</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E117EBE-66B2-FAB4-E11F-7354414DC40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552F0275-8F72-C674-822A-C17EDE35928B}"/>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8DB09C78-74CF-7D97-BE97-559BF8707DF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6D9C22B-7D62-880B-61D9-9C81976CB547}"/>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9DA96230-8ACA-D59F-36D0-96BEF166C03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FD766BA8-C571-9042-D0F6-40C402A65578}"/>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A0106CF0-66B8-8F17-C8A6-325E81197A84}"/>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28161AB-C1CC-7B33-934C-4F4B1CD09E76}"/>
              </a:ext>
            </a:extLst>
          </p:cNvPr>
          <p:cNvSpPr txBox="1"/>
          <p:nvPr/>
        </p:nvSpPr>
        <p:spPr>
          <a:xfrm>
            <a:off x="302213" y="499360"/>
            <a:ext cx="364494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Confusion Matrix</a:t>
            </a:r>
          </a:p>
        </p:txBody>
      </p:sp>
      <p:sp>
        <p:nvSpPr>
          <p:cNvPr id="20" name="Rectangle 19">
            <a:extLst>
              <a:ext uri="{FF2B5EF4-FFF2-40B4-BE49-F238E27FC236}">
                <a16:creationId xmlns:a16="http://schemas.microsoft.com/office/drawing/2014/main" id="{90EBC7A1-2AEF-E201-6EF3-B73B740720BF}"/>
              </a:ext>
            </a:extLst>
          </p:cNvPr>
          <p:cNvSpPr/>
          <p:nvPr/>
        </p:nvSpPr>
        <p:spPr>
          <a:xfrm>
            <a:off x="274947" y="474625"/>
            <a:ext cx="367221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red and green squares with black text&#10;&#10;Description automatically generated">
            <a:extLst>
              <a:ext uri="{FF2B5EF4-FFF2-40B4-BE49-F238E27FC236}">
                <a16:creationId xmlns:a16="http://schemas.microsoft.com/office/drawing/2014/main" id="{CF6510DB-EB8D-2557-EF84-F0269471B2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2325" y="1288452"/>
            <a:ext cx="6037870" cy="4281096"/>
          </a:xfrm>
          <a:prstGeom prst="rect">
            <a:avLst/>
          </a:prstGeom>
        </p:spPr>
      </p:pic>
    </p:spTree>
    <p:extLst>
      <p:ext uri="{BB962C8B-B14F-4D97-AF65-F5344CB8AC3E}">
        <p14:creationId xmlns:p14="http://schemas.microsoft.com/office/powerpoint/2010/main" val="2280784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C7850-7C7A-5FF4-BE16-1FF5036335C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EECEE4A-CE9B-9FE3-1B43-20B2441648E7}"/>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F8855C06-D5C9-3588-D6B2-BC5ED8788FEB}"/>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574370F8-B7AF-967D-5B22-DE5AC7463C94}"/>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679D9699-EFF6-99AD-FD8E-721CE4F20055}"/>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E635304A-E473-1589-7407-7B82634BBCA5}"/>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2C28FF02-3316-B6A4-CBEB-6B5E5B03FB2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45</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A1E4AF6-5889-C0D9-65C6-C69847878A9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46DE5BBC-F45B-6552-A251-F6728D4E047C}"/>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3AAEB713-1D82-DFF3-49FF-BA059661AA52}"/>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59CF2FE1-8C5D-D861-FA6C-B44926C118E7}"/>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CFD85D3C-DFB9-840C-278F-A3B6EE06DB2E}"/>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1058A7D-BD09-9BCE-D594-D1951673D283}"/>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D3CD59B3-840B-2C61-40CA-AAF89F81614C}"/>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9357C76-27B7-E5D5-C9B9-645D1B362920}"/>
              </a:ext>
            </a:extLst>
          </p:cNvPr>
          <p:cNvSpPr txBox="1"/>
          <p:nvPr/>
        </p:nvSpPr>
        <p:spPr>
          <a:xfrm>
            <a:off x="302213" y="499360"/>
            <a:ext cx="234192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STM32</a:t>
            </a:r>
          </a:p>
        </p:txBody>
      </p:sp>
      <p:sp>
        <p:nvSpPr>
          <p:cNvPr id="20" name="Rectangle 19">
            <a:extLst>
              <a:ext uri="{FF2B5EF4-FFF2-40B4-BE49-F238E27FC236}">
                <a16:creationId xmlns:a16="http://schemas.microsoft.com/office/drawing/2014/main" id="{1C08992B-274B-2DA1-4D18-A2C8DB8A761D}"/>
              </a:ext>
            </a:extLst>
          </p:cNvPr>
          <p:cNvSpPr/>
          <p:nvPr/>
        </p:nvSpPr>
        <p:spPr>
          <a:xfrm>
            <a:off x="274947" y="474625"/>
            <a:ext cx="244539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screenshot of a computer&#10;&#10;Description automatically generated">
            <a:extLst>
              <a:ext uri="{FF2B5EF4-FFF2-40B4-BE49-F238E27FC236}">
                <a16:creationId xmlns:a16="http://schemas.microsoft.com/office/drawing/2014/main" id="{5F0C6D65-5884-4F4D-C20B-615DD11EE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4259" y="1267955"/>
            <a:ext cx="4654685" cy="4861560"/>
          </a:xfrm>
          <a:prstGeom prst="rect">
            <a:avLst/>
          </a:prstGeom>
        </p:spPr>
      </p:pic>
    </p:spTree>
    <p:extLst>
      <p:ext uri="{BB962C8B-B14F-4D97-AF65-F5344CB8AC3E}">
        <p14:creationId xmlns:p14="http://schemas.microsoft.com/office/powerpoint/2010/main" val="65582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72ECE-4FD1-E1EE-0D58-AE86A406EA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CFA514-2C13-992F-7AB9-99F310A54EE0}"/>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7BB11E43-835C-6809-2F92-4F405B156897}"/>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C67F7826-B261-ECF8-72C3-63D6429D9925}"/>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F8C5CF96-463D-2C15-32D8-7CF0AB09DE64}"/>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B8FF2C4B-EC59-EC8F-8C76-CEE154A3845C}"/>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D09424B-370A-B4CF-6E07-8F7D3069F2C7}"/>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46</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E93E89A-4A10-A35D-A6B0-BBFFF135C0BB}"/>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91F431D9-02F0-49BE-73D4-E2088D35176C}"/>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EFFEBD-23F9-BABA-F480-1103A7D3E928}"/>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1F51E019-E6D5-5E25-0768-1115224BC373}"/>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C8483463-8BA2-D341-EF47-B5E478851B7A}"/>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790BC46C-FCDD-CB42-6558-6FB8E8FD585F}"/>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B7DEC567-A7C0-6090-9A59-4FD42E6865E3}"/>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978E81C-7E4A-8FDD-7C31-BD3E6C0E7839}"/>
              </a:ext>
            </a:extLst>
          </p:cNvPr>
          <p:cNvSpPr txBox="1"/>
          <p:nvPr/>
        </p:nvSpPr>
        <p:spPr>
          <a:xfrm>
            <a:off x="302213" y="499360"/>
            <a:ext cx="234192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STM32</a:t>
            </a:r>
          </a:p>
        </p:txBody>
      </p:sp>
      <p:sp>
        <p:nvSpPr>
          <p:cNvPr id="20" name="Rectangle 19">
            <a:extLst>
              <a:ext uri="{FF2B5EF4-FFF2-40B4-BE49-F238E27FC236}">
                <a16:creationId xmlns:a16="http://schemas.microsoft.com/office/drawing/2014/main" id="{DF6F8A58-DA22-C016-C990-324654A7A385}"/>
              </a:ext>
            </a:extLst>
          </p:cNvPr>
          <p:cNvSpPr/>
          <p:nvPr/>
        </p:nvSpPr>
        <p:spPr>
          <a:xfrm>
            <a:off x="274947" y="474625"/>
            <a:ext cx="244539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diagram of software tools&#10;&#10;Description automatically generated">
            <a:extLst>
              <a:ext uri="{FF2B5EF4-FFF2-40B4-BE49-F238E27FC236}">
                <a16:creationId xmlns:a16="http://schemas.microsoft.com/office/drawing/2014/main" id="{FF1A450D-4620-2F34-313C-24449EE5C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856" y="634856"/>
            <a:ext cx="5588287" cy="5588287"/>
          </a:xfrm>
          <a:prstGeom prst="rect">
            <a:avLst/>
          </a:prstGeom>
        </p:spPr>
      </p:pic>
    </p:spTree>
    <p:extLst>
      <p:ext uri="{BB962C8B-B14F-4D97-AF65-F5344CB8AC3E}">
        <p14:creationId xmlns:p14="http://schemas.microsoft.com/office/powerpoint/2010/main" val="3844986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BB507-DA62-4238-7416-EF0C25D7EF5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4F32CD7-E1DF-B4F2-3B94-F30F0C940345}"/>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7C59A8B2-8888-E0C2-E241-10F95CAFB23B}"/>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B9CC49AE-863C-FDE5-DEA1-1774582B3469}"/>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781FF0AC-BEE8-7398-5401-8759D32176C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3165E7E-EB01-F019-1C57-194810A82BAC}"/>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DFAFB82B-DB57-02D6-433A-AAE5EEDD430C}"/>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47</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04ED1BA-2759-42D6-6CB6-74BF7DA52D2F}"/>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3A879F12-0891-437B-104A-7C301FABA151}"/>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95FCC5A4-DB04-08B4-958F-449BC98CA861}"/>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84A765FC-D7F2-D29E-5A96-05F563A1B7BF}"/>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1AA89ACC-FC54-C3AB-EC43-2BD832589D66}"/>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6796CDFB-36AD-F6E4-CC61-154F0CCCAF04}"/>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D416FF05-75D6-70DA-6A4A-836DD83FFAEB}"/>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D81FA2A-C7E2-E724-3B9A-33B18DEEB74F}"/>
              </a:ext>
            </a:extLst>
          </p:cNvPr>
          <p:cNvSpPr txBox="1"/>
          <p:nvPr/>
        </p:nvSpPr>
        <p:spPr>
          <a:xfrm>
            <a:off x="302213" y="499360"/>
            <a:ext cx="234192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STM32</a:t>
            </a:r>
          </a:p>
        </p:txBody>
      </p:sp>
      <p:sp>
        <p:nvSpPr>
          <p:cNvPr id="20" name="Rectangle 19">
            <a:extLst>
              <a:ext uri="{FF2B5EF4-FFF2-40B4-BE49-F238E27FC236}">
                <a16:creationId xmlns:a16="http://schemas.microsoft.com/office/drawing/2014/main" id="{162261F7-D52C-FE08-E28C-743DD9D1B35D}"/>
              </a:ext>
            </a:extLst>
          </p:cNvPr>
          <p:cNvSpPr/>
          <p:nvPr/>
        </p:nvSpPr>
        <p:spPr>
          <a:xfrm>
            <a:off x="274947" y="474625"/>
            <a:ext cx="244539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screenshot of a computer&#10;&#10;Description automatically generated">
            <a:extLst>
              <a:ext uri="{FF2B5EF4-FFF2-40B4-BE49-F238E27FC236}">
                <a16:creationId xmlns:a16="http://schemas.microsoft.com/office/drawing/2014/main" id="{83096E29-BC4C-527C-4F3E-CCB412DDC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86" y="1573214"/>
            <a:ext cx="10871698" cy="3555046"/>
          </a:xfrm>
          <a:prstGeom prst="rect">
            <a:avLst/>
          </a:prstGeom>
        </p:spPr>
      </p:pic>
    </p:spTree>
    <p:extLst>
      <p:ext uri="{BB962C8B-B14F-4D97-AF65-F5344CB8AC3E}">
        <p14:creationId xmlns:p14="http://schemas.microsoft.com/office/powerpoint/2010/main" val="1350860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9CD88-D807-4EB4-2A9B-76DF1672F9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344DEC3-0A4E-9E53-5622-A702DA6A49D0}"/>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22AFA71A-0D05-BA02-0E72-98A9CA9A6AEA}"/>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8B9ACB1-0018-184A-FCE1-F0995C19E38B}"/>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724909F9-34E9-B372-3F75-900410889FB2}"/>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86E9EADB-BEA1-9457-12B2-5E9A41985EB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B0784417-2528-E0AC-A1D0-9B90003F1DCE}"/>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48</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0AEBBC8-F36A-7304-F921-EAE5B0CC80D7}"/>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1A158C1-75DA-4BE5-BD00-19FEC918F961}"/>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A96F3CB9-D193-87F9-85AB-355446918402}"/>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8AEDFD18-C0C1-EDCB-AE79-A4429523E719}"/>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DBD7FA0A-2439-9904-AC54-C731849E5C44}"/>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563CA366-2E5A-CD14-CAE8-42F8070572F6}"/>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1B3A9EF5-B976-7666-4498-97F7293812C2}"/>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904B364-C479-FA6A-1ECE-8CAE385D64BF}"/>
              </a:ext>
            </a:extLst>
          </p:cNvPr>
          <p:cNvSpPr txBox="1"/>
          <p:nvPr/>
        </p:nvSpPr>
        <p:spPr>
          <a:xfrm>
            <a:off x="302213" y="499360"/>
            <a:ext cx="234192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STM32</a:t>
            </a:r>
          </a:p>
        </p:txBody>
      </p:sp>
      <p:sp>
        <p:nvSpPr>
          <p:cNvPr id="20" name="Rectangle 19">
            <a:extLst>
              <a:ext uri="{FF2B5EF4-FFF2-40B4-BE49-F238E27FC236}">
                <a16:creationId xmlns:a16="http://schemas.microsoft.com/office/drawing/2014/main" id="{D16834AF-6DDA-983C-D4E4-D63A5EE33967}"/>
              </a:ext>
            </a:extLst>
          </p:cNvPr>
          <p:cNvSpPr/>
          <p:nvPr/>
        </p:nvSpPr>
        <p:spPr>
          <a:xfrm>
            <a:off x="274947" y="474625"/>
            <a:ext cx="244539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close-up of a computer chip&#10;&#10;Description automatically generated">
            <a:extLst>
              <a:ext uri="{FF2B5EF4-FFF2-40B4-BE49-F238E27FC236}">
                <a16:creationId xmlns:a16="http://schemas.microsoft.com/office/drawing/2014/main" id="{B2A4FFFA-0B0C-ED60-06EB-6A1CFD0CA7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5700" y="481483"/>
            <a:ext cx="4711954" cy="5995546"/>
          </a:xfrm>
          <a:prstGeom prst="rect">
            <a:avLst/>
          </a:prstGeom>
        </p:spPr>
      </p:pic>
    </p:spTree>
    <p:extLst>
      <p:ext uri="{BB962C8B-B14F-4D97-AF65-F5344CB8AC3E}">
        <p14:creationId xmlns:p14="http://schemas.microsoft.com/office/powerpoint/2010/main" val="2091698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7BB73-1887-5C72-7498-68028D6162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765023D-2C73-6D23-B961-35AF25511A09}"/>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3ADC8EA2-B998-54D1-B1AA-872A94856FE1}"/>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9087C351-A665-61A8-9967-84B4CC8D3303}"/>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51920CCE-CB66-7CDE-A364-B0BB85DEBD9E}"/>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366DA945-7AA8-A6E9-1201-2ED70A692226}"/>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45A1A264-7DDB-965A-D9B5-873A5F62D6A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49</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12BA014-DF47-7C23-555B-EFE41190214B}"/>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081BD343-109D-1227-ACA3-37195FADBE01}"/>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7D44A3EC-3C2E-563A-479A-1BA93A083013}"/>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603F04A7-1E8F-3E71-591A-91158933F465}"/>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5950156C-D5B0-A4E0-AFB1-38C1780B5540}"/>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F220A5F7-7FD9-907D-8CF5-3DA70302AC43}"/>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6237E254-53E0-CEF9-7E1B-53CC7999F51F}"/>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7C8AB2-7758-4DEB-9E09-A950058B522C}"/>
              </a:ext>
            </a:extLst>
          </p:cNvPr>
          <p:cNvSpPr txBox="1"/>
          <p:nvPr/>
        </p:nvSpPr>
        <p:spPr>
          <a:xfrm>
            <a:off x="302213" y="499360"/>
            <a:ext cx="28473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Digital Twin</a:t>
            </a:r>
          </a:p>
        </p:txBody>
      </p:sp>
      <p:sp>
        <p:nvSpPr>
          <p:cNvPr id="20" name="Rectangle 19">
            <a:extLst>
              <a:ext uri="{FF2B5EF4-FFF2-40B4-BE49-F238E27FC236}">
                <a16:creationId xmlns:a16="http://schemas.microsoft.com/office/drawing/2014/main" id="{C412AC0B-B16E-154D-5D39-100357C99B4B}"/>
              </a:ext>
            </a:extLst>
          </p:cNvPr>
          <p:cNvSpPr/>
          <p:nvPr/>
        </p:nvSpPr>
        <p:spPr>
          <a:xfrm>
            <a:off x="274947" y="474625"/>
            <a:ext cx="287465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screenshot of a computer&#10;&#10;Description automatically generated">
            <a:extLst>
              <a:ext uri="{FF2B5EF4-FFF2-40B4-BE49-F238E27FC236}">
                <a16:creationId xmlns:a16="http://schemas.microsoft.com/office/drawing/2014/main" id="{B14D63A0-D084-1539-0AF4-8F565BDB95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9657" y="936543"/>
            <a:ext cx="6112685" cy="4984914"/>
          </a:xfrm>
          <a:prstGeom prst="rect">
            <a:avLst/>
          </a:prstGeom>
        </p:spPr>
      </p:pic>
    </p:spTree>
    <p:extLst>
      <p:ext uri="{BB962C8B-B14F-4D97-AF65-F5344CB8AC3E}">
        <p14:creationId xmlns:p14="http://schemas.microsoft.com/office/powerpoint/2010/main" val="3041176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94" name="Rectangle 93">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5F3A892E-4A07-C005-051F-60CA56950AB8}"/>
              </a:ext>
            </a:extLst>
          </p:cNvPr>
          <p:cNvSpPr txBox="1"/>
          <p:nvPr/>
        </p:nvSpPr>
        <p:spPr>
          <a:xfrm>
            <a:off x="302213" y="499360"/>
            <a:ext cx="323346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Research Scope and Outline</a:t>
            </a:r>
          </a:p>
        </p:txBody>
      </p:sp>
      <p:sp>
        <p:nvSpPr>
          <p:cNvPr id="96" name="Rectangle 95">
            <a:extLst>
              <a:ext uri="{FF2B5EF4-FFF2-40B4-BE49-F238E27FC236}">
                <a16:creationId xmlns:a16="http://schemas.microsoft.com/office/drawing/2014/main" id="{8C9A2820-EC02-1037-C5E4-D2B8FA921DDE}"/>
              </a:ext>
            </a:extLst>
          </p:cNvPr>
          <p:cNvSpPr/>
          <p:nvPr/>
        </p:nvSpPr>
        <p:spPr>
          <a:xfrm>
            <a:off x="302213" y="474625"/>
            <a:ext cx="329442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7" name="TextBox 96">
            <a:extLst>
              <a:ext uri="{FF2B5EF4-FFF2-40B4-BE49-F238E27FC236}">
                <a16:creationId xmlns:a16="http://schemas.microsoft.com/office/drawing/2014/main" id="{E3CED9C9-50B4-91DD-B406-390AB1750567}"/>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Introduction</a:t>
            </a:r>
            <a:r>
              <a:rPr lang="en-US" sz="1200" b="1" dirty="0">
                <a:solidFill>
                  <a:srgbClr val="FFFFFF"/>
                </a:solidFill>
                <a:latin typeface="Times New Roman" panose="02020603050405020304" pitchFamily="18" charset="0"/>
                <a:cs typeface="Times New Roman" panose="02020603050405020304" pitchFamily="18" charset="0"/>
              </a:rPr>
              <a:t> – </a:t>
            </a:r>
            <a:r>
              <a:rPr lang="en-US" sz="1200" dirty="0">
                <a:solidFill>
                  <a:schemeClr val="bg1"/>
                </a:solidFill>
                <a:latin typeface="Times New Roman" panose="02020603050405020304" pitchFamily="18" charset="0"/>
                <a:cs typeface="Times New Roman" panose="02020603050405020304" pitchFamily="18" charset="0"/>
              </a:rPr>
              <a:t>Research Scope and Outline</a:t>
            </a:r>
          </a:p>
        </p:txBody>
      </p:sp>
      <p:grpSp>
        <p:nvGrpSpPr>
          <p:cNvPr id="251" name="Group 250">
            <a:extLst>
              <a:ext uri="{FF2B5EF4-FFF2-40B4-BE49-F238E27FC236}">
                <a16:creationId xmlns:a16="http://schemas.microsoft.com/office/drawing/2014/main" id="{34156EDF-3910-E0B5-9BEA-72709C866EBF}"/>
              </a:ext>
            </a:extLst>
          </p:cNvPr>
          <p:cNvGrpSpPr/>
          <p:nvPr/>
        </p:nvGrpSpPr>
        <p:grpSpPr>
          <a:xfrm>
            <a:off x="301578" y="973964"/>
            <a:ext cx="5672502" cy="541438"/>
            <a:chOff x="301578" y="973964"/>
            <a:chExt cx="5672502" cy="541438"/>
          </a:xfrm>
        </p:grpSpPr>
        <p:sp>
          <p:nvSpPr>
            <p:cNvPr id="244" name="Rectangle 243">
              <a:extLst>
                <a:ext uri="{FF2B5EF4-FFF2-40B4-BE49-F238E27FC236}">
                  <a16:creationId xmlns:a16="http://schemas.microsoft.com/office/drawing/2014/main" id="{40A14F45-B64A-ED2B-97E7-BE50981911D9}"/>
                </a:ext>
              </a:extLst>
            </p:cNvPr>
            <p:cNvSpPr/>
            <p:nvPr/>
          </p:nvSpPr>
          <p:spPr>
            <a:xfrm>
              <a:off x="301578" y="973964"/>
              <a:ext cx="5672502" cy="541438"/>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A blue square with black lines and a square in center&#10;&#10;Description automatically generated">
              <a:extLst>
                <a:ext uri="{FF2B5EF4-FFF2-40B4-BE49-F238E27FC236}">
                  <a16:creationId xmlns:a16="http://schemas.microsoft.com/office/drawing/2014/main" id="{1A969310-800E-7B51-A0AC-C4C55FA17D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743" y="1016083"/>
              <a:ext cx="457200" cy="457200"/>
            </a:xfrm>
            <a:prstGeom prst="rect">
              <a:avLst/>
            </a:prstGeom>
          </p:spPr>
        </p:pic>
        <p:sp>
          <p:nvSpPr>
            <p:cNvPr id="31" name="TextBox 30">
              <a:extLst>
                <a:ext uri="{FF2B5EF4-FFF2-40B4-BE49-F238E27FC236}">
                  <a16:creationId xmlns:a16="http://schemas.microsoft.com/office/drawing/2014/main" id="{89782A82-6D71-4087-770C-3BB82D4F3BC0}"/>
                </a:ext>
              </a:extLst>
            </p:cNvPr>
            <p:cNvSpPr txBox="1"/>
            <p:nvPr/>
          </p:nvSpPr>
          <p:spPr>
            <a:xfrm>
              <a:off x="854943" y="1044628"/>
              <a:ext cx="323346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Prototype</a:t>
              </a:r>
              <a:r>
                <a:rPr lang="en-US" altLang="zh-CN" sz="2000" b="1" dirty="0">
                  <a:solidFill>
                    <a:srgbClr val="43507A"/>
                  </a:solidFill>
                  <a:latin typeface="Times New Roman" panose="02020603050405020304" pitchFamily="18" charset="0"/>
                  <a:cs typeface="Times New Roman" panose="02020603050405020304" pitchFamily="18" charset="0"/>
                </a:rPr>
                <a:t> Development</a:t>
              </a:r>
              <a:endParaRPr lang="en-US" sz="2000" b="1" dirty="0">
                <a:solidFill>
                  <a:srgbClr val="43507A"/>
                </a:solidFill>
                <a:latin typeface="Times New Roman" panose="02020603050405020304" pitchFamily="18" charset="0"/>
                <a:cs typeface="Times New Roman" panose="02020603050405020304" pitchFamily="18" charset="0"/>
              </a:endParaRPr>
            </a:p>
          </p:txBody>
        </p:sp>
      </p:grpSp>
      <p:grpSp>
        <p:nvGrpSpPr>
          <p:cNvPr id="252" name="Group 251">
            <a:extLst>
              <a:ext uri="{FF2B5EF4-FFF2-40B4-BE49-F238E27FC236}">
                <a16:creationId xmlns:a16="http://schemas.microsoft.com/office/drawing/2014/main" id="{7DE205B1-FDD3-5437-C9DB-2485284E42C6}"/>
              </a:ext>
            </a:extLst>
          </p:cNvPr>
          <p:cNvGrpSpPr/>
          <p:nvPr/>
        </p:nvGrpSpPr>
        <p:grpSpPr>
          <a:xfrm>
            <a:off x="6108902" y="975221"/>
            <a:ext cx="5778605" cy="538925"/>
            <a:chOff x="6108902" y="975221"/>
            <a:chExt cx="5778605" cy="538925"/>
          </a:xfrm>
        </p:grpSpPr>
        <p:sp>
          <p:nvSpPr>
            <p:cNvPr id="245" name="Rectangle 244">
              <a:extLst>
                <a:ext uri="{FF2B5EF4-FFF2-40B4-BE49-F238E27FC236}">
                  <a16:creationId xmlns:a16="http://schemas.microsoft.com/office/drawing/2014/main" id="{E3A0AD53-6F37-D79B-FB49-B5FED7692539}"/>
                </a:ext>
              </a:extLst>
            </p:cNvPr>
            <p:cNvSpPr/>
            <p:nvPr/>
          </p:nvSpPr>
          <p:spPr>
            <a:xfrm>
              <a:off x="6108902" y="975221"/>
              <a:ext cx="5778605"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blue brain with black dots and circles&#10;&#10;Description automatically generated">
              <a:extLst>
                <a:ext uri="{FF2B5EF4-FFF2-40B4-BE49-F238E27FC236}">
                  <a16:creationId xmlns:a16="http://schemas.microsoft.com/office/drawing/2014/main" id="{93F8D937-3996-9893-28C4-D03A16E5CF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7230" y="1016083"/>
              <a:ext cx="457200" cy="457200"/>
            </a:xfrm>
            <a:prstGeom prst="rect">
              <a:avLst/>
            </a:prstGeom>
          </p:spPr>
        </p:pic>
        <p:sp>
          <p:nvSpPr>
            <p:cNvPr id="32" name="TextBox 31">
              <a:extLst>
                <a:ext uri="{FF2B5EF4-FFF2-40B4-BE49-F238E27FC236}">
                  <a16:creationId xmlns:a16="http://schemas.microsoft.com/office/drawing/2014/main" id="{1CC5EA0F-2E3A-B43D-8356-0C6EE6CA36F0}"/>
                </a:ext>
              </a:extLst>
            </p:cNvPr>
            <p:cNvSpPr txBox="1"/>
            <p:nvPr/>
          </p:nvSpPr>
          <p:spPr>
            <a:xfrm>
              <a:off x="6669700" y="1044628"/>
              <a:ext cx="323346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Algorithm</a:t>
              </a:r>
              <a:r>
                <a:rPr lang="en-US" altLang="zh-CN" sz="2000" b="1" dirty="0">
                  <a:solidFill>
                    <a:srgbClr val="43507A"/>
                  </a:solidFill>
                  <a:latin typeface="Times New Roman" panose="02020603050405020304" pitchFamily="18" charset="0"/>
                  <a:cs typeface="Times New Roman" panose="02020603050405020304" pitchFamily="18" charset="0"/>
                </a:rPr>
                <a:t> Development</a:t>
              </a:r>
              <a:endParaRPr lang="en-US" sz="2000" b="1" dirty="0">
                <a:solidFill>
                  <a:srgbClr val="43507A"/>
                </a:solidFill>
                <a:latin typeface="Times New Roman" panose="02020603050405020304" pitchFamily="18" charset="0"/>
                <a:cs typeface="Times New Roman" panose="02020603050405020304" pitchFamily="18" charset="0"/>
              </a:endParaRPr>
            </a:p>
          </p:txBody>
        </p:sp>
      </p:grpSp>
      <p:grpSp>
        <p:nvGrpSpPr>
          <p:cNvPr id="216" name="Group 215">
            <a:extLst>
              <a:ext uri="{FF2B5EF4-FFF2-40B4-BE49-F238E27FC236}">
                <a16:creationId xmlns:a16="http://schemas.microsoft.com/office/drawing/2014/main" id="{AF924D00-2EDB-DD39-46AB-172A2357771D}"/>
              </a:ext>
            </a:extLst>
          </p:cNvPr>
          <p:cNvGrpSpPr/>
          <p:nvPr/>
        </p:nvGrpSpPr>
        <p:grpSpPr>
          <a:xfrm>
            <a:off x="304364" y="1615922"/>
            <a:ext cx="3331737" cy="2710262"/>
            <a:chOff x="304364" y="1511217"/>
            <a:chExt cx="3331737" cy="2710262"/>
          </a:xfrm>
        </p:grpSpPr>
        <p:sp>
          <p:nvSpPr>
            <p:cNvPr id="33" name="Rectangle 32">
              <a:extLst>
                <a:ext uri="{FF2B5EF4-FFF2-40B4-BE49-F238E27FC236}">
                  <a16:creationId xmlns:a16="http://schemas.microsoft.com/office/drawing/2014/main" id="{E8A85A49-BED7-161D-BB4B-B847FAD7279C}"/>
                </a:ext>
              </a:extLst>
            </p:cNvPr>
            <p:cNvSpPr/>
            <p:nvPr/>
          </p:nvSpPr>
          <p:spPr>
            <a:xfrm>
              <a:off x="310814" y="1849770"/>
              <a:ext cx="3288610" cy="2371709"/>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Rounded Corners 84">
              <a:extLst>
                <a:ext uri="{FF2B5EF4-FFF2-40B4-BE49-F238E27FC236}">
                  <a16:creationId xmlns:a16="http://schemas.microsoft.com/office/drawing/2014/main" id="{96869600-6848-8985-E666-5520A46F94EA}"/>
                </a:ext>
              </a:extLst>
            </p:cNvPr>
            <p:cNvSpPr/>
            <p:nvPr/>
          </p:nvSpPr>
          <p:spPr>
            <a:xfrm>
              <a:off x="1948852" y="2006928"/>
              <a:ext cx="1586828" cy="2133435"/>
            </a:xfrm>
            <a:prstGeom prst="roundRect">
              <a:avLst>
                <a:gd name="adj" fmla="val 4229"/>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F158CCEC-CB2C-1D57-DE37-6D8EB163D1A7}"/>
                </a:ext>
              </a:extLst>
            </p:cNvPr>
            <p:cNvSpPr/>
            <p:nvPr/>
          </p:nvSpPr>
          <p:spPr>
            <a:xfrm>
              <a:off x="397743" y="1994979"/>
              <a:ext cx="1462890" cy="2133435"/>
            </a:xfrm>
            <a:prstGeom prst="roundRect">
              <a:avLst>
                <a:gd name="adj" fmla="val 5391"/>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7133E29-EB7D-CDFA-897F-4FB67414525D}"/>
                </a:ext>
              </a:extLst>
            </p:cNvPr>
            <p:cNvSpPr txBox="1"/>
            <p:nvPr/>
          </p:nvSpPr>
          <p:spPr>
            <a:xfrm>
              <a:off x="304364" y="1511217"/>
              <a:ext cx="3289086" cy="338554"/>
            </a:xfrm>
            <a:prstGeom prst="rect">
              <a:avLst/>
            </a:prstGeom>
            <a:solidFill>
              <a:schemeClr val="accent1">
                <a:lumMod val="20000"/>
                <a:lumOff val="80000"/>
              </a:schemeClr>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Frontend</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50" name="Picture 49" descr="A blue circuit board with black lines&#10;&#10;Description automatically generated">
              <a:extLst>
                <a:ext uri="{FF2B5EF4-FFF2-40B4-BE49-F238E27FC236}">
                  <a16:creationId xmlns:a16="http://schemas.microsoft.com/office/drawing/2014/main" id="{F991694A-8AA3-AA82-85FD-B34D35044F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186" y="2074409"/>
              <a:ext cx="365760" cy="365760"/>
            </a:xfrm>
            <a:prstGeom prst="rect">
              <a:avLst/>
            </a:prstGeom>
          </p:spPr>
        </p:pic>
        <p:pic>
          <p:nvPicPr>
            <p:cNvPr id="52" name="Picture 51" descr="A blue sound wave on a black background&#10;&#10;Description automatically generated">
              <a:extLst>
                <a:ext uri="{FF2B5EF4-FFF2-40B4-BE49-F238E27FC236}">
                  <a16:creationId xmlns:a16="http://schemas.microsoft.com/office/drawing/2014/main" id="{2199BAF8-62AE-9E07-D302-1BCB8B5690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186" y="2624532"/>
              <a:ext cx="365760" cy="365760"/>
            </a:xfrm>
            <a:prstGeom prst="rect">
              <a:avLst/>
            </a:prstGeom>
          </p:spPr>
        </p:pic>
        <p:pic>
          <p:nvPicPr>
            <p:cNvPr id="54" name="Picture 53" descr="A wifi symbol on a black background&#10;&#10;Description automatically generated">
              <a:extLst>
                <a:ext uri="{FF2B5EF4-FFF2-40B4-BE49-F238E27FC236}">
                  <a16:creationId xmlns:a16="http://schemas.microsoft.com/office/drawing/2014/main" id="{357FEECA-DBEB-079A-A4B3-4267F27FBB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2186" y="3173507"/>
              <a:ext cx="365760" cy="365760"/>
            </a:xfrm>
            <a:prstGeom prst="rect">
              <a:avLst/>
            </a:prstGeom>
          </p:spPr>
        </p:pic>
        <p:pic>
          <p:nvPicPr>
            <p:cNvPr id="56" name="Picture 55" descr="A blue square with a line of a pulse&#10;&#10;Description automatically generated">
              <a:extLst>
                <a:ext uri="{FF2B5EF4-FFF2-40B4-BE49-F238E27FC236}">
                  <a16:creationId xmlns:a16="http://schemas.microsoft.com/office/drawing/2014/main" id="{BD325828-0ECB-F636-6FCD-6D10AEDA3BE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186" y="3724779"/>
              <a:ext cx="365760" cy="365760"/>
            </a:xfrm>
            <a:prstGeom prst="rect">
              <a:avLst/>
            </a:prstGeom>
          </p:spPr>
        </p:pic>
        <p:sp>
          <p:nvSpPr>
            <p:cNvPr id="57" name="TextBox 56">
              <a:extLst>
                <a:ext uri="{FF2B5EF4-FFF2-40B4-BE49-F238E27FC236}">
                  <a16:creationId xmlns:a16="http://schemas.microsoft.com/office/drawing/2014/main" id="{A2CC60E5-E5C4-E2B5-D3EB-879390F45282}"/>
                </a:ext>
              </a:extLst>
            </p:cNvPr>
            <p:cNvSpPr txBox="1"/>
            <p:nvPr/>
          </p:nvSpPr>
          <p:spPr>
            <a:xfrm>
              <a:off x="861172" y="2088012"/>
              <a:ext cx="956805"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MCU</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645BE77B-6517-6AA9-8719-62B744930C65}"/>
                </a:ext>
              </a:extLst>
            </p:cNvPr>
            <p:cNvSpPr txBox="1"/>
            <p:nvPr/>
          </p:nvSpPr>
          <p:spPr>
            <a:xfrm>
              <a:off x="861172" y="2638135"/>
              <a:ext cx="956805"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Sensing</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47FA0DB7-A973-C67D-A1F3-D18267E2CF46}"/>
                </a:ext>
              </a:extLst>
            </p:cNvPr>
            <p:cNvSpPr txBox="1"/>
            <p:nvPr/>
          </p:nvSpPr>
          <p:spPr>
            <a:xfrm>
              <a:off x="861172" y="3187110"/>
              <a:ext cx="956805"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Network</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B2F65978-EDB0-4BA1-3422-4DA3E1DFBB60}"/>
                </a:ext>
              </a:extLst>
            </p:cNvPr>
            <p:cNvSpPr txBox="1"/>
            <p:nvPr/>
          </p:nvSpPr>
          <p:spPr>
            <a:xfrm>
              <a:off x="861172" y="3738382"/>
              <a:ext cx="956805"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UI</a:t>
              </a:r>
              <a:endParaRPr lang="en-US" sz="1600" dirty="0">
                <a:solidFill>
                  <a:srgbClr val="43507A"/>
                </a:solidFill>
                <a:latin typeface="Times New Roman" panose="02020603050405020304" pitchFamily="18" charset="0"/>
                <a:cs typeface="Times New Roman" panose="02020603050405020304" pitchFamily="18" charset="0"/>
              </a:endParaRPr>
            </a:p>
          </p:txBody>
        </p:sp>
        <p:pic>
          <p:nvPicPr>
            <p:cNvPr id="66" name="Picture 65" descr="A blue wifi router with a black background&#10;&#10;Description automatically generated">
              <a:extLst>
                <a:ext uri="{FF2B5EF4-FFF2-40B4-BE49-F238E27FC236}">
                  <a16:creationId xmlns:a16="http://schemas.microsoft.com/office/drawing/2014/main" id="{02CFAFF5-659D-CEDC-A158-CCAD825664D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26611" y="2074409"/>
              <a:ext cx="365760" cy="365760"/>
            </a:xfrm>
            <a:prstGeom prst="rect">
              <a:avLst/>
            </a:prstGeom>
          </p:spPr>
        </p:pic>
        <p:pic>
          <p:nvPicPr>
            <p:cNvPr id="68" name="Picture 67" descr="A blue square with black text&#10;&#10;Description automatically generated">
              <a:extLst>
                <a:ext uri="{FF2B5EF4-FFF2-40B4-BE49-F238E27FC236}">
                  <a16:creationId xmlns:a16="http://schemas.microsoft.com/office/drawing/2014/main" id="{425F7AF6-AA30-6725-13A7-EC103CF88A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26611" y="2624532"/>
              <a:ext cx="365760" cy="365760"/>
            </a:xfrm>
            <a:prstGeom prst="rect">
              <a:avLst/>
            </a:prstGeom>
          </p:spPr>
        </p:pic>
        <p:pic>
          <p:nvPicPr>
            <p:cNvPr id="73" name="Picture 72" descr="A blue and black logo&#10;&#10;Description automatically generated">
              <a:extLst>
                <a:ext uri="{FF2B5EF4-FFF2-40B4-BE49-F238E27FC236}">
                  <a16:creationId xmlns:a16="http://schemas.microsoft.com/office/drawing/2014/main" id="{BF50D001-298E-F144-3F70-1F99DAC2123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3515" y="3173507"/>
              <a:ext cx="365760" cy="365760"/>
            </a:xfrm>
            <a:prstGeom prst="rect">
              <a:avLst/>
            </a:prstGeom>
          </p:spPr>
        </p:pic>
        <p:pic>
          <p:nvPicPr>
            <p:cNvPr id="75" name="Picture 74" descr="A blue squares on a black background&#10;&#10;Description automatically generated">
              <a:extLst>
                <a:ext uri="{FF2B5EF4-FFF2-40B4-BE49-F238E27FC236}">
                  <a16:creationId xmlns:a16="http://schemas.microsoft.com/office/drawing/2014/main" id="{BE7F710D-40BD-8D1D-EABF-487F59B94E8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23515" y="3724779"/>
              <a:ext cx="365760" cy="365760"/>
            </a:xfrm>
            <a:prstGeom prst="rect">
              <a:avLst/>
            </a:prstGeom>
          </p:spPr>
        </p:pic>
        <p:sp>
          <p:nvSpPr>
            <p:cNvPr id="78" name="TextBox 77">
              <a:extLst>
                <a:ext uri="{FF2B5EF4-FFF2-40B4-BE49-F238E27FC236}">
                  <a16:creationId xmlns:a16="http://schemas.microsoft.com/office/drawing/2014/main" id="{F2DD5FD4-F5A7-2ECF-4D8E-22474CEC65E1}"/>
                </a:ext>
              </a:extLst>
            </p:cNvPr>
            <p:cNvSpPr txBox="1"/>
            <p:nvPr/>
          </p:nvSpPr>
          <p:spPr>
            <a:xfrm>
              <a:off x="2395725" y="2088012"/>
              <a:ext cx="1240375"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Hardware</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673754DA-44F9-678B-9152-5BF8B7845870}"/>
                </a:ext>
              </a:extLst>
            </p:cNvPr>
            <p:cNvSpPr txBox="1"/>
            <p:nvPr/>
          </p:nvSpPr>
          <p:spPr>
            <a:xfrm>
              <a:off x="2395725" y="2638135"/>
              <a:ext cx="1240376"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Software</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AE777D40-B616-C8A2-4E40-216C0B012E0B}"/>
                </a:ext>
              </a:extLst>
            </p:cNvPr>
            <p:cNvSpPr txBox="1"/>
            <p:nvPr/>
          </p:nvSpPr>
          <p:spPr>
            <a:xfrm>
              <a:off x="2389976" y="3187110"/>
              <a:ext cx="1240375"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Middleware</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768C099C-8D0D-435C-E939-304FF8980446}"/>
                </a:ext>
              </a:extLst>
            </p:cNvPr>
            <p:cNvSpPr txBox="1"/>
            <p:nvPr/>
          </p:nvSpPr>
          <p:spPr>
            <a:xfrm>
              <a:off x="2395725" y="3738382"/>
              <a:ext cx="1234625"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App</a:t>
              </a:r>
              <a:endParaRPr lang="en-US" sz="1600" dirty="0">
                <a:solidFill>
                  <a:srgbClr val="43507A"/>
                </a:solidFill>
                <a:latin typeface="Times New Roman" panose="02020603050405020304" pitchFamily="18" charset="0"/>
                <a:cs typeface="Times New Roman" panose="02020603050405020304" pitchFamily="18" charset="0"/>
              </a:endParaRPr>
            </a:p>
          </p:txBody>
        </p:sp>
      </p:grpSp>
      <p:grpSp>
        <p:nvGrpSpPr>
          <p:cNvPr id="217" name="Group 216">
            <a:extLst>
              <a:ext uri="{FF2B5EF4-FFF2-40B4-BE49-F238E27FC236}">
                <a16:creationId xmlns:a16="http://schemas.microsoft.com/office/drawing/2014/main" id="{4CFFA5DB-7470-A5FA-2FA4-1D72F98F5C04}"/>
              </a:ext>
            </a:extLst>
          </p:cNvPr>
          <p:cNvGrpSpPr/>
          <p:nvPr/>
        </p:nvGrpSpPr>
        <p:grpSpPr>
          <a:xfrm>
            <a:off x="3687643" y="1609739"/>
            <a:ext cx="2290341" cy="2710262"/>
            <a:chOff x="3687643" y="1505034"/>
            <a:chExt cx="2290341" cy="2710262"/>
          </a:xfrm>
        </p:grpSpPr>
        <p:sp>
          <p:nvSpPr>
            <p:cNvPr id="35" name="Rectangle 34">
              <a:extLst>
                <a:ext uri="{FF2B5EF4-FFF2-40B4-BE49-F238E27FC236}">
                  <a16:creationId xmlns:a16="http://schemas.microsoft.com/office/drawing/2014/main" id="{8ACF3961-4588-8B32-5D0F-AFBEBA37F9AA}"/>
                </a:ext>
              </a:extLst>
            </p:cNvPr>
            <p:cNvSpPr/>
            <p:nvPr/>
          </p:nvSpPr>
          <p:spPr>
            <a:xfrm>
              <a:off x="3694094" y="1843587"/>
              <a:ext cx="2283890" cy="2371709"/>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97CD3813-0F58-EFCF-40A9-383DF25B41A4}"/>
                </a:ext>
              </a:extLst>
            </p:cNvPr>
            <p:cNvSpPr txBox="1"/>
            <p:nvPr/>
          </p:nvSpPr>
          <p:spPr>
            <a:xfrm>
              <a:off x="3687643" y="1505034"/>
              <a:ext cx="2290341" cy="338554"/>
            </a:xfrm>
            <a:prstGeom prst="rect">
              <a:avLst/>
            </a:prstGeom>
            <a:solidFill>
              <a:schemeClr val="accent1">
                <a:lumMod val="20000"/>
                <a:lumOff val="80000"/>
              </a:schemeClr>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Backend</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89" name="Picture 88" descr="A blue calculator with black squares and symbols&#10;&#10;Description automatically generated">
              <a:extLst>
                <a:ext uri="{FF2B5EF4-FFF2-40B4-BE49-F238E27FC236}">
                  <a16:creationId xmlns:a16="http://schemas.microsoft.com/office/drawing/2014/main" id="{7AEB4844-2E22-9BB7-1909-B39E2DA0CC3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66011" y="2060806"/>
              <a:ext cx="365760" cy="365760"/>
            </a:xfrm>
            <a:prstGeom prst="rect">
              <a:avLst/>
            </a:prstGeom>
          </p:spPr>
        </p:pic>
        <p:pic>
          <p:nvPicPr>
            <p:cNvPr id="92" name="Picture 91" descr="A blue and black icon with a black arrow&#10;&#10;Description automatically generated">
              <a:extLst>
                <a:ext uri="{FF2B5EF4-FFF2-40B4-BE49-F238E27FC236}">
                  <a16:creationId xmlns:a16="http://schemas.microsoft.com/office/drawing/2014/main" id="{5F1CF239-AB6D-B864-F772-688BBCA6FE4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41611" y="2050183"/>
              <a:ext cx="365760" cy="365760"/>
            </a:xfrm>
            <a:prstGeom prst="rect">
              <a:avLst/>
            </a:prstGeom>
          </p:spPr>
        </p:pic>
        <p:pic>
          <p:nvPicPr>
            <p:cNvPr id="98" name="Picture 97" descr="A blue square with black arrows&#10;&#10;Description automatically generated">
              <a:extLst>
                <a:ext uri="{FF2B5EF4-FFF2-40B4-BE49-F238E27FC236}">
                  <a16:creationId xmlns:a16="http://schemas.microsoft.com/office/drawing/2014/main" id="{5EBF0AFD-3475-5E3A-72AA-80AB461F140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66011" y="2758002"/>
              <a:ext cx="365760" cy="365760"/>
            </a:xfrm>
            <a:prstGeom prst="rect">
              <a:avLst/>
            </a:prstGeom>
          </p:spPr>
        </p:pic>
        <p:pic>
          <p:nvPicPr>
            <p:cNvPr id="110" name="Picture 109" descr="A blue circle with dots&#10;&#10;Description automatically generated with medium confidence">
              <a:extLst>
                <a:ext uri="{FF2B5EF4-FFF2-40B4-BE49-F238E27FC236}">
                  <a16:creationId xmlns:a16="http://schemas.microsoft.com/office/drawing/2014/main" id="{E0D33CA0-B27A-E242-17CE-DBA4CFACC6F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141611" y="2749909"/>
              <a:ext cx="365760" cy="365760"/>
            </a:xfrm>
            <a:prstGeom prst="rect">
              <a:avLst/>
            </a:prstGeom>
          </p:spPr>
        </p:pic>
        <p:pic>
          <p:nvPicPr>
            <p:cNvPr id="112" name="Picture 111" descr="A blue and white graphic with a graph and a pie chart&#10;&#10;Description automatically generated with medium confidence">
              <a:extLst>
                <a:ext uri="{FF2B5EF4-FFF2-40B4-BE49-F238E27FC236}">
                  <a16:creationId xmlns:a16="http://schemas.microsoft.com/office/drawing/2014/main" id="{401107C6-1757-11A5-16B6-A183255D7D7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66011" y="3455197"/>
              <a:ext cx="365760" cy="365760"/>
            </a:xfrm>
            <a:prstGeom prst="rect">
              <a:avLst/>
            </a:prstGeom>
          </p:spPr>
        </p:pic>
        <p:pic>
          <p:nvPicPr>
            <p:cNvPr id="115" name="Picture 114" descr="A blue and black computer screen&#10;&#10;Description automatically generated">
              <a:extLst>
                <a:ext uri="{FF2B5EF4-FFF2-40B4-BE49-F238E27FC236}">
                  <a16:creationId xmlns:a16="http://schemas.microsoft.com/office/drawing/2014/main" id="{7B546065-22BC-D5AA-C71B-2DBFEFCED14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41611" y="3447104"/>
              <a:ext cx="365760" cy="365760"/>
            </a:xfrm>
            <a:prstGeom prst="rect">
              <a:avLst/>
            </a:prstGeom>
          </p:spPr>
        </p:pic>
        <p:sp>
          <p:nvSpPr>
            <p:cNvPr id="120" name="TextBox 119">
              <a:extLst>
                <a:ext uri="{FF2B5EF4-FFF2-40B4-BE49-F238E27FC236}">
                  <a16:creationId xmlns:a16="http://schemas.microsoft.com/office/drawing/2014/main" id="{985FFEBD-F757-FC68-E97B-C30073B768FC}"/>
                </a:ext>
              </a:extLst>
            </p:cNvPr>
            <p:cNvSpPr txBox="1"/>
            <p:nvPr/>
          </p:nvSpPr>
          <p:spPr>
            <a:xfrm>
              <a:off x="3757037" y="2384315"/>
              <a:ext cx="1183708"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Computing</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22" name="TextBox 121">
              <a:extLst>
                <a:ext uri="{FF2B5EF4-FFF2-40B4-BE49-F238E27FC236}">
                  <a16:creationId xmlns:a16="http://schemas.microsoft.com/office/drawing/2014/main" id="{503B97BF-4CFB-85C1-1FA4-9E2B3270F801}"/>
                </a:ext>
              </a:extLst>
            </p:cNvPr>
            <p:cNvSpPr txBox="1"/>
            <p:nvPr/>
          </p:nvSpPr>
          <p:spPr>
            <a:xfrm>
              <a:off x="3757037" y="3082041"/>
              <a:ext cx="1183708"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Brokering</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23" name="TextBox 122">
              <a:extLst>
                <a:ext uri="{FF2B5EF4-FFF2-40B4-BE49-F238E27FC236}">
                  <a16:creationId xmlns:a16="http://schemas.microsoft.com/office/drawing/2014/main" id="{8D1EED54-6D24-5E8B-A504-F85532F7BAF5}"/>
                </a:ext>
              </a:extLst>
            </p:cNvPr>
            <p:cNvSpPr txBox="1"/>
            <p:nvPr/>
          </p:nvSpPr>
          <p:spPr>
            <a:xfrm>
              <a:off x="3757037" y="3808631"/>
              <a:ext cx="1183708"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Analyses</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26" name="TextBox 125">
              <a:extLst>
                <a:ext uri="{FF2B5EF4-FFF2-40B4-BE49-F238E27FC236}">
                  <a16:creationId xmlns:a16="http://schemas.microsoft.com/office/drawing/2014/main" id="{0542D274-AB8C-3EB4-F252-97E84FDAA5F3}"/>
                </a:ext>
              </a:extLst>
            </p:cNvPr>
            <p:cNvSpPr txBox="1"/>
            <p:nvPr/>
          </p:nvSpPr>
          <p:spPr>
            <a:xfrm>
              <a:off x="4732637" y="2376222"/>
              <a:ext cx="1183708"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Storage</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32" name="TextBox 131">
              <a:extLst>
                <a:ext uri="{FF2B5EF4-FFF2-40B4-BE49-F238E27FC236}">
                  <a16:creationId xmlns:a16="http://schemas.microsoft.com/office/drawing/2014/main" id="{7A922A55-CE52-8964-65F6-B0E5CE8E1FB4}"/>
                </a:ext>
              </a:extLst>
            </p:cNvPr>
            <p:cNvSpPr txBox="1"/>
            <p:nvPr/>
          </p:nvSpPr>
          <p:spPr>
            <a:xfrm>
              <a:off x="4732637" y="3073948"/>
              <a:ext cx="1183708"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Connection</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33" name="TextBox 132">
              <a:extLst>
                <a:ext uri="{FF2B5EF4-FFF2-40B4-BE49-F238E27FC236}">
                  <a16:creationId xmlns:a16="http://schemas.microsoft.com/office/drawing/2014/main" id="{EC06A369-7AD7-EAA9-7F27-574F8BF7FFCD}"/>
                </a:ext>
              </a:extLst>
            </p:cNvPr>
            <p:cNvSpPr txBox="1"/>
            <p:nvPr/>
          </p:nvSpPr>
          <p:spPr>
            <a:xfrm>
              <a:off x="4732637" y="3800538"/>
              <a:ext cx="1183708"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Control</a:t>
              </a:r>
              <a:endParaRPr lang="en-US" sz="1600" dirty="0">
                <a:solidFill>
                  <a:srgbClr val="43507A"/>
                </a:solidFill>
                <a:latin typeface="Times New Roman" panose="02020603050405020304" pitchFamily="18" charset="0"/>
                <a:cs typeface="Times New Roman" panose="02020603050405020304" pitchFamily="18" charset="0"/>
              </a:endParaRPr>
            </a:p>
          </p:txBody>
        </p:sp>
      </p:grpSp>
      <p:grpSp>
        <p:nvGrpSpPr>
          <p:cNvPr id="219" name="Group 218">
            <a:extLst>
              <a:ext uri="{FF2B5EF4-FFF2-40B4-BE49-F238E27FC236}">
                <a16:creationId xmlns:a16="http://schemas.microsoft.com/office/drawing/2014/main" id="{3599115A-2AFF-91D1-23A7-71130B90EED7}"/>
              </a:ext>
            </a:extLst>
          </p:cNvPr>
          <p:cNvGrpSpPr/>
          <p:nvPr/>
        </p:nvGrpSpPr>
        <p:grpSpPr>
          <a:xfrm>
            <a:off x="6102451" y="1609739"/>
            <a:ext cx="5785185" cy="1866525"/>
            <a:chOff x="6102451" y="1505034"/>
            <a:chExt cx="5785185" cy="1866525"/>
          </a:xfrm>
        </p:grpSpPr>
        <p:sp>
          <p:nvSpPr>
            <p:cNvPr id="39" name="Rectangle 38">
              <a:extLst>
                <a:ext uri="{FF2B5EF4-FFF2-40B4-BE49-F238E27FC236}">
                  <a16:creationId xmlns:a16="http://schemas.microsoft.com/office/drawing/2014/main" id="{0116751E-F5A6-52F5-E9F9-A08A5A6AF126}"/>
                </a:ext>
              </a:extLst>
            </p:cNvPr>
            <p:cNvSpPr/>
            <p:nvPr/>
          </p:nvSpPr>
          <p:spPr>
            <a:xfrm>
              <a:off x="6102451" y="1843588"/>
              <a:ext cx="5785057" cy="1527971"/>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B6E24ED8-89A7-62D9-182B-470F973FFDE0}"/>
                </a:ext>
              </a:extLst>
            </p:cNvPr>
            <p:cNvSpPr txBox="1"/>
            <p:nvPr/>
          </p:nvSpPr>
          <p:spPr>
            <a:xfrm>
              <a:off x="6108837" y="1505034"/>
              <a:ext cx="5778799" cy="338554"/>
            </a:xfrm>
            <a:prstGeom prst="rect">
              <a:avLst/>
            </a:prstGeom>
            <a:solidFill>
              <a:schemeClr val="accent1">
                <a:lumMod val="20000"/>
                <a:lumOff val="80000"/>
              </a:schemeClr>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Smart Adaptive Triggering Mechanism</a:t>
              </a:r>
              <a:endParaRPr lang="en-US" sz="1100" b="1" dirty="0">
                <a:solidFill>
                  <a:srgbClr val="43507A"/>
                </a:solidFill>
                <a:latin typeface="Times New Roman" panose="02020603050405020304" pitchFamily="18" charset="0"/>
                <a:cs typeface="Times New Roman" panose="02020603050405020304" pitchFamily="18" charset="0"/>
              </a:endParaRPr>
            </a:p>
          </p:txBody>
        </p:sp>
        <p:grpSp>
          <p:nvGrpSpPr>
            <p:cNvPr id="195" name="Group 194">
              <a:extLst>
                <a:ext uri="{FF2B5EF4-FFF2-40B4-BE49-F238E27FC236}">
                  <a16:creationId xmlns:a16="http://schemas.microsoft.com/office/drawing/2014/main" id="{85D2AC6F-564A-C21F-7DDC-C7BEBBED2E5E}"/>
                </a:ext>
              </a:extLst>
            </p:cNvPr>
            <p:cNvGrpSpPr/>
            <p:nvPr/>
          </p:nvGrpSpPr>
          <p:grpSpPr>
            <a:xfrm>
              <a:off x="6236122" y="1752266"/>
              <a:ext cx="1189379" cy="1188720"/>
              <a:chOff x="6236122" y="2047467"/>
              <a:chExt cx="1189379" cy="1188720"/>
            </a:xfrm>
          </p:grpSpPr>
          <p:pic>
            <p:nvPicPr>
              <p:cNvPr id="159" name="Picture 158" descr="A blue line with a black background&#10;&#10;Description automatically generated">
                <a:extLst>
                  <a:ext uri="{FF2B5EF4-FFF2-40B4-BE49-F238E27FC236}">
                    <a16:creationId xmlns:a16="http://schemas.microsoft.com/office/drawing/2014/main" id="{F1120217-966A-8AD4-D4DD-06978850D21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flipH="1">
                <a:off x="6236122" y="2047467"/>
                <a:ext cx="1189379" cy="1188720"/>
              </a:xfrm>
              <a:prstGeom prst="rect">
                <a:avLst/>
              </a:prstGeom>
            </p:spPr>
          </p:pic>
          <p:cxnSp>
            <p:nvCxnSpPr>
              <p:cNvPr id="162" name="Straight Connector 161">
                <a:extLst>
                  <a:ext uri="{FF2B5EF4-FFF2-40B4-BE49-F238E27FC236}">
                    <a16:creationId xmlns:a16="http://schemas.microsoft.com/office/drawing/2014/main" id="{7E4464F3-7205-D0C5-7C7E-499AB691931D}"/>
                  </a:ext>
                </a:extLst>
              </p:cNvPr>
              <p:cNvCxnSpPr/>
              <p:nvPr/>
            </p:nvCxnSpPr>
            <p:spPr>
              <a:xfrm>
                <a:off x="6485443" y="2440169"/>
                <a:ext cx="305342" cy="0"/>
              </a:xfrm>
              <a:prstGeom prst="line">
                <a:avLst/>
              </a:prstGeom>
              <a:ln w="28575">
                <a:solidFill>
                  <a:srgbClr val="43507A"/>
                </a:solidFill>
              </a:ln>
            </p:spPr>
            <p:style>
              <a:lnRef idx="1">
                <a:schemeClr val="dk1"/>
              </a:lnRef>
              <a:fillRef idx="0">
                <a:schemeClr val="dk1"/>
              </a:fillRef>
              <a:effectRef idx="0">
                <a:schemeClr val="dk1"/>
              </a:effectRef>
              <a:fontRef idx="minor">
                <a:schemeClr val="tx1"/>
              </a:fontRef>
            </p:style>
          </p:cxnSp>
        </p:grpSp>
        <p:pic>
          <p:nvPicPr>
            <p:cNvPr id="170" name="Picture 169" descr="A blue and black icon of a checklist&#10;&#10;Description automatically generated">
              <a:extLst>
                <a:ext uri="{FF2B5EF4-FFF2-40B4-BE49-F238E27FC236}">
                  <a16:creationId xmlns:a16="http://schemas.microsoft.com/office/drawing/2014/main" id="{6E884743-B561-C4C2-34F3-8698B08F8C5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32826" y="2280895"/>
              <a:ext cx="548640" cy="548640"/>
            </a:xfrm>
            <a:prstGeom prst="rect">
              <a:avLst/>
            </a:prstGeom>
          </p:spPr>
        </p:pic>
        <p:sp>
          <p:nvSpPr>
            <p:cNvPr id="189" name="Rectangle 188">
              <a:extLst>
                <a:ext uri="{FF2B5EF4-FFF2-40B4-BE49-F238E27FC236}">
                  <a16:creationId xmlns:a16="http://schemas.microsoft.com/office/drawing/2014/main" id="{FDFEDA16-93AF-1B27-005F-F85FA8122099}"/>
                </a:ext>
              </a:extLst>
            </p:cNvPr>
            <p:cNvSpPr/>
            <p:nvPr/>
          </p:nvSpPr>
          <p:spPr>
            <a:xfrm>
              <a:off x="6227230" y="2703745"/>
              <a:ext cx="1470382"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 Th</a:t>
              </a:r>
              <a:r>
                <a:rPr lang="en-US" altLang="zh-CN" sz="1600" dirty="0">
                  <a:solidFill>
                    <a:srgbClr val="43507A"/>
                  </a:solidFill>
                  <a:latin typeface="Times New Roman" panose="02020603050405020304" pitchFamily="18" charset="0"/>
                  <a:cs typeface="Times New Roman" panose="02020603050405020304" pitchFamily="18" charset="0"/>
                </a:rPr>
                <a:t>reshold</a:t>
              </a:r>
            </a:p>
            <a:p>
              <a:r>
                <a:rPr lang="en-US" sz="1600" dirty="0">
                  <a:solidFill>
                    <a:srgbClr val="43507A"/>
                  </a:solidFill>
                  <a:latin typeface="Times New Roman" panose="02020603050405020304" pitchFamily="18" charset="0"/>
                  <a:cs typeface="Times New Roman" panose="02020603050405020304" pitchFamily="18" charset="0"/>
                </a:rPr>
                <a:t>- Duration</a:t>
              </a:r>
            </a:p>
          </p:txBody>
        </p:sp>
        <p:grpSp>
          <p:nvGrpSpPr>
            <p:cNvPr id="196" name="Group 195">
              <a:extLst>
                <a:ext uri="{FF2B5EF4-FFF2-40B4-BE49-F238E27FC236}">
                  <a16:creationId xmlns:a16="http://schemas.microsoft.com/office/drawing/2014/main" id="{DD0E0F49-F3E1-BB00-DE5F-6B1AB02B3A8B}"/>
                </a:ext>
              </a:extLst>
            </p:cNvPr>
            <p:cNvGrpSpPr/>
            <p:nvPr/>
          </p:nvGrpSpPr>
          <p:grpSpPr>
            <a:xfrm>
              <a:off x="7526146" y="1846761"/>
              <a:ext cx="2199661" cy="1471465"/>
              <a:chOff x="7684030" y="1916078"/>
              <a:chExt cx="2199661" cy="1471465"/>
            </a:xfrm>
          </p:grpSpPr>
          <p:pic>
            <p:nvPicPr>
              <p:cNvPr id="164" name="Picture 163" descr="A blue circular arrows with text in center&#10;&#10;Description automatically generated">
                <a:extLst>
                  <a:ext uri="{FF2B5EF4-FFF2-40B4-BE49-F238E27FC236}">
                    <a16:creationId xmlns:a16="http://schemas.microsoft.com/office/drawing/2014/main" id="{2DA3E5EB-4031-B5E6-645C-05E1DCA26C6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84030" y="1970200"/>
                <a:ext cx="365760" cy="365760"/>
              </a:xfrm>
              <a:prstGeom prst="rect">
                <a:avLst/>
              </a:prstGeom>
            </p:spPr>
          </p:pic>
          <p:pic>
            <p:nvPicPr>
              <p:cNvPr id="166" name="Picture 165" descr="A blue and black logo&#10;&#10;Description automatically generated">
                <a:extLst>
                  <a:ext uri="{FF2B5EF4-FFF2-40B4-BE49-F238E27FC236}">
                    <a16:creationId xmlns:a16="http://schemas.microsoft.com/office/drawing/2014/main" id="{B8195765-6214-6E60-EAE6-4DBD9BD76235}"/>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684030" y="2478982"/>
                <a:ext cx="365760" cy="365760"/>
              </a:xfrm>
              <a:prstGeom prst="rect">
                <a:avLst/>
              </a:prstGeom>
            </p:spPr>
          </p:pic>
          <p:pic>
            <p:nvPicPr>
              <p:cNvPr id="168" name="Picture 167" descr="A blue and black computer chip&#10;&#10;Description automatically generated">
                <a:extLst>
                  <a:ext uri="{FF2B5EF4-FFF2-40B4-BE49-F238E27FC236}">
                    <a16:creationId xmlns:a16="http://schemas.microsoft.com/office/drawing/2014/main" id="{E512ED5A-6E17-CECF-16C0-8DCC43EF9A6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700838" y="2981238"/>
                <a:ext cx="365760" cy="365760"/>
              </a:xfrm>
              <a:prstGeom prst="rect">
                <a:avLst/>
              </a:prstGeom>
            </p:spPr>
          </p:pic>
          <p:sp>
            <p:nvSpPr>
              <p:cNvPr id="190" name="Rectangle 189">
                <a:extLst>
                  <a:ext uri="{FF2B5EF4-FFF2-40B4-BE49-F238E27FC236}">
                    <a16:creationId xmlns:a16="http://schemas.microsoft.com/office/drawing/2014/main" id="{86F39857-B8C0-B697-6F52-5AE0B77A5479}"/>
                  </a:ext>
                </a:extLst>
              </p:cNvPr>
              <p:cNvSpPr/>
              <p:nvPr/>
            </p:nvSpPr>
            <p:spPr>
              <a:xfrm>
                <a:off x="8047355" y="1916078"/>
                <a:ext cx="1836336"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Feedback Control</a:t>
                </a:r>
              </a:p>
            </p:txBody>
          </p:sp>
          <p:sp>
            <p:nvSpPr>
              <p:cNvPr id="191" name="Rectangle 190">
                <a:extLst>
                  <a:ext uri="{FF2B5EF4-FFF2-40B4-BE49-F238E27FC236}">
                    <a16:creationId xmlns:a16="http://schemas.microsoft.com/office/drawing/2014/main" id="{DE39AECB-221A-AE37-55BA-0C9A7E94A163}"/>
                  </a:ext>
                </a:extLst>
              </p:cNvPr>
              <p:cNvSpPr/>
              <p:nvPr/>
            </p:nvSpPr>
            <p:spPr>
              <a:xfrm>
                <a:off x="8031916" y="2419577"/>
                <a:ext cx="1836336"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Digital Twin</a:t>
                </a:r>
              </a:p>
            </p:txBody>
          </p:sp>
          <p:sp>
            <p:nvSpPr>
              <p:cNvPr id="192" name="Rectangle 191">
                <a:extLst>
                  <a:ext uri="{FF2B5EF4-FFF2-40B4-BE49-F238E27FC236}">
                    <a16:creationId xmlns:a16="http://schemas.microsoft.com/office/drawing/2014/main" id="{5630E08E-B1EF-D0C1-0F7D-F75A789C3E94}"/>
                  </a:ext>
                </a:extLst>
              </p:cNvPr>
              <p:cNvSpPr/>
              <p:nvPr/>
            </p:nvSpPr>
            <p:spPr>
              <a:xfrm>
                <a:off x="8043647" y="2930343"/>
                <a:ext cx="1836336"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Edge AI</a:t>
                </a:r>
              </a:p>
            </p:txBody>
          </p:sp>
        </p:grpSp>
        <p:sp>
          <p:nvSpPr>
            <p:cNvPr id="193" name="Rectangle 192">
              <a:extLst>
                <a:ext uri="{FF2B5EF4-FFF2-40B4-BE49-F238E27FC236}">
                  <a16:creationId xmlns:a16="http://schemas.microsoft.com/office/drawing/2014/main" id="{244068FC-FEFD-768E-AB59-06F76A2DE94F}"/>
                </a:ext>
              </a:extLst>
            </p:cNvPr>
            <p:cNvSpPr/>
            <p:nvPr/>
          </p:nvSpPr>
          <p:spPr>
            <a:xfrm>
              <a:off x="9825915" y="2597551"/>
              <a:ext cx="145918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False Trigger</a:t>
              </a:r>
            </a:p>
          </p:txBody>
        </p:sp>
        <p:sp>
          <p:nvSpPr>
            <p:cNvPr id="194" name="Rectangle 193">
              <a:extLst>
                <a:ext uri="{FF2B5EF4-FFF2-40B4-BE49-F238E27FC236}">
                  <a16:creationId xmlns:a16="http://schemas.microsoft.com/office/drawing/2014/main" id="{E37BFAC1-B4D0-15C4-5C9B-8742AF8D244C}"/>
                </a:ext>
              </a:extLst>
            </p:cNvPr>
            <p:cNvSpPr/>
            <p:nvPr/>
          </p:nvSpPr>
          <p:spPr>
            <a:xfrm>
              <a:off x="9825915" y="2087697"/>
              <a:ext cx="145918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Missed Trigger</a:t>
              </a:r>
            </a:p>
          </p:txBody>
        </p:sp>
        <p:pic>
          <p:nvPicPr>
            <p:cNvPr id="198" name="Picture 197" descr="A blue arrow pointing up&#10;&#10;Description automatically generated">
              <a:extLst>
                <a:ext uri="{FF2B5EF4-FFF2-40B4-BE49-F238E27FC236}">
                  <a16:creationId xmlns:a16="http://schemas.microsoft.com/office/drawing/2014/main" id="{18DE21EB-4FA4-2382-D2C0-2A8862C27DE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10800000">
              <a:off x="11219815" y="2702402"/>
              <a:ext cx="274320" cy="274320"/>
            </a:xfrm>
            <a:prstGeom prst="rect">
              <a:avLst/>
            </a:prstGeom>
          </p:spPr>
        </p:pic>
        <p:pic>
          <p:nvPicPr>
            <p:cNvPr id="199" name="Picture 198" descr="A blue arrow pointing up&#10;&#10;Description automatically generated">
              <a:extLst>
                <a:ext uri="{FF2B5EF4-FFF2-40B4-BE49-F238E27FC236}">
                  <a16:creationId xmlns:a16="http://schemas.microsoft.com/office/drawing/2014/main" id="{0E6CB5A6-BA46-E740-4BD3-CA7BE13B924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10800000">
              <a:off x="11219815" y="2199907"/>
              <a:ext cx="274320" cy="274320"/>
            </a:xfrm>
            <a:prstGeom prst="rect">
              <a:avLst/>
            </a:prstGeom>
          </p:spPr>
        </p:pic>
      </p:grpSp>
      <p:grpSp>
        <p:nvGrpSpPr>
          <p:cNvPr id="220" name="Group 219">
            <a:extLst>
              <a:ext uri="{FF2B5EF4-FFF2-40B4-BE49-F238E27FC236}">
                <a16:creationId xmlns:a16="http://schemas.microsoft.com/office/drawing/2014/main" id="{6BEBAC13-4104-AFB5-E290-1D774CAA52CE}"/>
              </a:ext>
            </a:extLst>
          </p:cNvPr>
          <p:cNvGrpSpPr/>
          <p:nvPr/>
        </p:nvGrpSpPr>
        <p:grpSpPr>
          <a:xfrm>
            <a:off x="6108837" y="3587335"/>
            <a:ext cx="5785251" cy="1964593"/>
            <a:chOff x="6108837" y="3482630"/>
            <a:chExt cx="5785251" cy="1964593"/>
          </a:xfrm>
        </p:grpSpPr>
        <p:sp>
          <p:nvSpPr>
            <p:cNvPr id="41" name="Rectangle 40">
              <a:extLst>
                <a:ext uri="{FF2B5EF4-FFF2-40B4-BE49-F238E27FC236}">
                  <a16:creationId xmlns:a16="http://schemas.microsoft.com/office/drawing/2014/main" id="{3261925C-31AC-8D17-8977-A846D69AE8F1}"/>
                </a:ext>
              </a:extLst>
            </p:cNvPr>
            <p:cNvSpPr/>
            <p:nvPr/>
          </p:nvSpPr>
          <p:spPr>
            <a:xfrm>
              <a:off x="6108903" y="3821184"/>
              <a:ext cx="5785057" cy="1623274"/>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59693882-3C0B-167F-AAE7-D86329A13BFD}"/>
                </a:ext>
              </a:extLst>
            </p:cNvPr>
            <p:cNvSpPr txBox="1"/>
            <p:nvPr/>
          </p:nvSpPr>
          <p:spPr>
            <a:xfrm>
              <a:off x="6108837" y="3482630"/>
              <a:ext cx="5785251" cy="338554"/>
            </a:xfrm>
            <a:prstGeom prst="rect">
              <a:avLst/>
            </a:prstGeom>
            <a:solidFill>
              <a:schemeClr val="accent1">
                <a:lumMod val="20000"/>
                <a:lumOff val="80000"/>
              </a:schemeClr>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Federated Learning for Event Classification</a:t>
              </a:r>
              <a:endParaRPr lang="en-US" sz="1100" b="1" dirty="0">
                <a:solidFill>
                  <a:srgbClr val="43507A"/>
                </a:solidFill>
                <a:latin typeface="Times New Roman" panose="02020603050405020304" pitchFamily="18" charset="0"/>
                <a:cs typeface="Times New Roman" panose="02020603050405020304" pitchFamily="18" charset="0"/>
              </a:endParaRPr>
            </a:p>
          </p:txBody>
        </p:sp>
        <p:pic>
          <p:nvPicPr>
            <p:cNvPr id="171" name="Picture 170" descr="A blue number on a black background&#10;&#10;Description automatically generated">
              <a:extLst>
                <a:ext uri="{FF2B5EF4-FFF2-40B4-BE49-F238E27FC236}">
                  <a16:creationId xmlns:a16="http://schemas.microsoft.com/office/drawing/2014/main" id="{891B6218-D55E-EF35-371B-504386EDF33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5400000">
              <a:off x="7425725" y="4495660"/>
              <a:ext cx="274320" cy="274320"/>
            </a:xfrm>
            <a:prstGeom prst="rect">
              <a:avLst/>
            </a:prstGeom>
          </p:spPr>
        </p:pic>
        <p:grpSp>
          <p:nvGrpSpPr>
            <p:cNvPr id="178" name="Group 177">
              <a:extLst>
                <a:ext uri="{FF2B5EF4-FFF2-40B4-BE49-F238E27FC236}">
                  <a16:creationId xmlns:a16="http://schemas.microsoft.com/office/drawing/2014/main" id="{7886F371-7E89-6AA5-3F0F-54DAC42BC59D}"/>
                </a:ext>
              </a:extLst>
            </p:cNvPr>
            <p:cNvGrpSpPr/>
            <p:nvPr/>
          </p:nvGrpSpPr>
          <p:grpSpPr>
            <a:xfrm>
              <a:off x="6377936" y="3988802"/>
              <a:ext cx="810185" cy="365760"/>
              <a:chOff x="6271434" y="4081610"/>
              <a:chExt cx="810185" cy="365760"/>
            </a:xfrm>
          </p:grpSpPr>
          <p:pic>
            <p:nvPicPr>
              <p:cNvPr id="172" name="Picture 171" descr="A blue logo with squares&#10;&#10;Description automatically generated">
                <a:extLst>
                  <a:ext uri="{FF2B5EF4-FFF2-40B4-BE49-F238E27FC236}">
                    <a16:creationId xmlns:a16="http://schemas.microsoft.com/office/drawing/2014/main" id="{BB2E6258-F2BA-A34B-4C6D-3084AB76854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271434" y="4081610"/>
                <a:ext cx="365760" cy="365760"/>
              </a:xfrm>
              <a:prstGeom prst="rect">
                <a:avLst/>
              </a:prstGeom>
            </p:spPr>
          </p:pic>
          <p:pic>
            <p:nvPicPr>
              <p:cNvPr id="175" name="Picture 174" descr="A blue circuit board with a square and square buttons&#10;&#10;Description automatically generated with medium confidence">
                <a:extLst>
                  <a:ext uri="{FF2B5EF4-FFF2-40B4-BE49-F238E27FC236}">
                    <a16:creationId xmlns:a16="http://schemas.microsoft.com/office/drawing/2014/main" id="{32584260-F847-661D-01EC-9AEA41C25A6E}"/>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715859" y="4081610"/>
                <a:ext cx="365760" cy="365760"/>
              </a:xfrm>
              <a:prstGeom prst="rect">
                <a:avLst/>
              </a:prstGeom>
            </p:spPr>
          </p:pic>
        </p:grpSp>
        <p:grpSp>
          <p:nvGrpSpPr>
            <p:cNvPr id="179" name="Group 178">
              <a:extLst>
                <a:ext uri="{FF2B5EF4-FFF2-40B4-BE49-F238E27FC236}">
                  <a16:creationId xmlns:a16="http://schemas.microsoft.com/office/drawing/2014/main" id="{AA525E92-D5FC-B33E-3880-FDACE7421D9B}"/>
                </a:ext>
              </a:extLst>
            </p:cNvPr>
            <p:cNvGrpSpPr/>
            <p:nvPr/>
          </p:nvGrpSpPr>
          <p:grpSpPr>
            <a:xfrm>
              <a:off x="6381649" y="4452970"/>
              <a:ext cx="814729" cy="365760"/>
              <a:chOff x="6266890" y="4081610"/>
              <a:chExt cx="814729" cy="365760"/>
            </a:xfrm>
          </p:grpSpPr>
          <p:pic>
            <p:nvPicPr>
              <p:cNvPr id="180" name="Picture 179" descr="A blue logo with squares&#10;&#10;Description automatically generated">
                <a:extLst>
                  <a:ext uri="{FF2B5EF4-FFF2-40B4-BE49-F238E27FC236}">
                    <a16:creationId xmlns:a16="http://schemas.microsoft.com/office/drawing/2014/main" id="{5E247679-3556-F8B2-74F2-44E681590F2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266890" y="4081610"/>
                <a:ext cx="365760" cy="365760"/>
              </a:xfrm>
              <a:prstGeom prst="rect">
                <a:avLst/>
              </a:prstGeom>
            </p:spPr>
          </p:pic>
          <p:pic>
            <p:nvPicPr>
              <p:cNvPr id="181" name="Picture 180" descr="A blue circuit board with a square and square buttons&#10;&#10;Description automatically generated with medium confidence">
                <a:extLst>
                  <a:ext uri="{FF2B5EF4-FFF2-40B4-BE49-F238E27FC236}">
                    <a16:creationId xmlns:a16="http://schemas.microsoft.com/office/drawing/2014/main" id="{FEBA7724-3615-01C2-6631-771778DBC111}"/>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715859" y="4081610"/>
                <a:ext cx="365760" cy="365760"/>
              </a:xfrm>
              <a:prstGeom prst="rect">
                <a:avLst/>
              </a:prstGeom>
            </p:spPr>
          </p:pic>
        </p:grpSp>
        <p:grpSp>
          <p:nvGrpSpPr>
            <p:cNvPr id="182" name="Group 181">
              <a:extLst>
                <a:ext uri="{FF2B5EF4-FFF2-40B4-BE49-F238E27FC236}">
                  <a16:creationId xmlns:a16="http://schemas.microsoft.com/office/drawing/2014/main" id="{D4605365-9282-D9B4-1E3B-743BD56F877D}"/>
                </a:ext>
              </a:extLst>
            </p:cNvPr>
            <p:cNvGrpSpPr/>
            <p:nvPr/>
          </p:nvGrpSpPr>
          <p:grpSpPr>
            <a:xfrm>
              <a:off x="6381649" y="4917139"/>
              <a:ext cx="814729" cy="365760"/>
              <a:chOff x="6266890" y="4081610"/>
              <a:chExt cx="814729" cy="365760"/>
            </a:xfrm>
          </p:grpSpPr>
          <p:pic>
            <p:nvPicPr>
              <p:cNvPr id="183" name="Picture 182" descr="A blue logo with squares&#10;&#10;Description automatically generated">
                <a:extLst>
                  <a:ext uri="{FF2B5EF4-FFF2-40B4-BE49-F238E27FC236}">
                    <a16:creationId xmlns:a16="http://schemas.microsoft.com/office/drawing/2014/main" id="{5E734D36-D3EC-E847-0BFE-5C80BBC090B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266890" y="4081610"/>
                <a:ext cx="365760" cy="365760"/>
              </a:xfrm>
              <a:prstGeom prst="rect">
                <a:avLst/>
              </a:prstGeom>
            </p:spPr>
          </p:pic>
          <p:pic>
            <p:nvPicPr>
              <p:cNvPr id="184" name="Picture 183" descr="A blue circuit board with a square and square buttons&#10;&#10;Description automatically generated with medium confidence">
                <a:extLst>
                  <a:ext uri="{FF2B5EF4-FFF2-40B4-BE49-F238E27FC236}">
                    <a16:creationId xmlns:a16="http://schemas.microsoft.com/office/drawing/2014/main" id="{35579B4F-0907-5124-99E6-E2F9FA39806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715859" y="4081610"/>
                <a:ext cx="365760" cy="365760"/>
              </a:xfrm>
              <a:prstGeom prst="rect">
                <a:avLst/>
              </a:prstGeom>
            </p:spPr>
          </p:pic>
        </p:grpSp>
        <p:pic>
          <p:nvPicPr>
            <p:cNvPr id="185" name="Picture 184" descr="A blue number on a black background&#10;&#10;Description automatically generated">
              <a:extLst>
                <a:ext uri="{FF2B5EF4-FFF2-40B4-BE49-F238E27FC236}">
                  <a16:creationId xmlns:a16="http://schemas.microsoft.com/office/drawing/2014/main" id="{8826E2DD-43A9-EC96-969C-B1A64D392A3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7200000">
              <a:off x="7425725" y="4174732"/>
              <a:ext cx="274320" cy="274320"/>
            </a:xfrm>
            <a:prstGeom prst="rect">
              <a:avLst/>
            </a:prstGeom>
          </p:spPr>
        </p:pic>
        <p:pic>
          <p:nvPicPr>
            <p:cNvPr id="186" name="Picture 185" descr="A blue number on a black background&#10;&#10;Description automatically generated">
              <a:extLst>
                <a:ext uri="{FF2B5EF4-FFF2-40B4-BE49-F238E27FC236}">
                  <a16:creationId xmlns:a16="http://schemas.microsoft.com/office/drawing/2014/main" id="{B07E4219-90BF-EE29-B6E4-88A59C89FFE7}"/>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2700000">
              <a:off x="7425725" y="4796491"/>
              <a:ext cx="274320" cy="274320"/>
            </a:xfrm>
            <a:prstGeom prst="rect">
              <a:avLst/>
            </a:prstGeom>
          </p:spPr>
        </p:pic>
        <p:grpSp>
          <p:nvGrpSpPr>
            <p:cNvPr id="188" name="Group 187">
              <a:extLst>
                <a:ext uri="{FF2B5EF4-FFF2-40B4-BE49-F238E27FC236}">
                  <a16:creationId xmlns:a16="http://schemas.microsoft.com/office/drawing/2014/main" id="{CCDC0308-181D-010A-1FDD-77B98577814E}"/>
                </a:ext>
              </a:extLst>
            </p:cNvPr>
            <p:cNvGrpSpPr/>
            <p:nvPr/>
          </p:nvGrpSpPr>
          <p:grpSpPr>
            <a:xfrm>
              <a:off x="7921344" y="4433059"/>
              <a:ext cx="783560" cy="384156"/>
              <a:chOff x="7741350" y="4525867"/>
              <a:chExt cx="783560" cy="384156"/>
            </a:xfrm>
          </p:grpSpPr>
          <p:pic>
            <p:nvPicPr>
              <p:cNvPr id="177" name="Picture 176" descr="A cloud and server&#10;&#10;Description automatically generated">
                <a:extLst>
                  <a:ext uri="{FF2B5EF4-FFF2-40B4-BE49-F238E27FC236}">
                    <a16:creationId xmlns:a16="http://schemas.microsoft.com/office/drawing/2014/main" id="{7A0618AF-172C-BA39-4C57-EAD9B4B85F70}"/>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41350" y="4544263"/>
                <a:ext cx="365760" cy="365760"/>
              </a:xfrm>
              <a:prstGeom prst="rect">
                <a:avLst/>
              </a:prstGeom>
            </p:spPr>
          </p:pic>
          <p:pic>
            <p:nvPicPr>
              <p:cNvPr id="187" name="Picture 186" descr="A blue logo with squares&#10;&#10;Description automatically generated">
                <a:extLst>
                  <a:ext uri="{FF2B5EF4-FFF2-40B4-BE49-F238E27FC236}">
                    <a16:creationId xmlns:a16="http://schemas.microsoft.com/office/drawing/2014/main" id="{4FFF2152-724D-1C88-16D7-92915807C70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159150" y="4525867"/>
                <a:ext cx="365760" cy="365760"/>
              </a:xfrm>
              <a:prstGeom prst="rect">
                <a:avLst/>
              </a:prstGeom>
            </p:spPr>
          </p:pic>
        </p:grpSp>
        <p:pic>
          <p:nvPicPr>
            <p:cNvPr id="201" name="Picture 200" descr="A blue lines on a black background&#10;&#10;Description automatically generated">
              <a:extLst>
                <a:ext uri="{FF2B5EF4-FFF2-40B4-BE49-F238E27FC236}">
                  <a16:creationId xmlns:a16="http://schemas.microsoft.com/office/drawing/2014/main" id="{8B365CE4-8821-B774-AE70-16E7B9AD30F7}"/>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715434" y="3850604"/>
              <a:ext cx="365760" cy="365760"/>
            </a:xfrm>
            <a:prstGeom prst="rect">
              <a:avLst/>
            </a:prstGeom>
          </p:spPr>
        </p:pic>
        <p:pic>
          <p:nvPicPr>
            <p:cNvPr id="203" name="Picture 202" descr="A blue comet with a black background&#10;&#10;Description automatically generated">
              <a:extLst>
                <a:ext uri="{FF2B5EF4-FFF2-40B4-BE49-F238E27FC236}">
                  <a16:creationId xmlns:a16="http://schemas.microsoft.com/office/drawing/2014/main" id="{D4CC2EFE-2BDE-20EC-BB04-7EB6FB33249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715434" y="4242463"/>
              <a:ext cx="365760" cy="365760"/>
            </a:xfrm>
            <a:prstGeom prst="rect">
              <a:avLst/>
            </a:prstGeom>
          </p:spPr>
        </p:pic>
        <p:pic>
          <p:nvPicPr>
            <p:cNvPr id="205" name="Picture 204" descr="A house with a crack in the ground&#10;&#10;Description automatically generated">
              <a:extLst>
                <a:ext uri="{FF2B5EF4-FFF2-40B4-BE49-F238E27FC236}">
                  <a16:creationId xmlns:a16="http://schemas.microsoft.com/office/drawing/2014/main" id="{5A4C9DF9-D903-E0BE-94EC-BA087CD4DB6F}"/>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715434" y="4634322"/>
              <a:ext cx="365760" cy="365760"/>
            </a:xfrm>
            <a:prstGeom prst="rect">
              <a:avLst/>
            </a:prstGeom>
          </p:spPr>
        </p:pic>
        <p:pic>
          <p:nvPicPr>
            <p:cNvPr id="207" name="Picture 206" descr="A blue logo with a black background&#10;&#10;Description automatically generated">
              <a:extLst>
                <a:ext uri="{FF2B5EF4-FFF2-40B4-BE49-F238E27FC236}">
                  <a16:creationId xmlns:a16="http://schemas.microsoft.com/office/drawing/2014/main" id="{3AAF0168-EF31-743C-340F-0FFDAFDAB0A4}"/>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715434" y="5026182"/>
              <a:ext cx="365760" cy="365760"/>
            </a:xfrm>
            <a:prstGeom prst="rect">
              <a:avLst/>
            </a:prstGeom>
          </p:spPr>
        </p:pic>
        <p:pic>
          <p:nvPicPr>
            <p:cNvPr id="208" name="Picture 207" descr="A blue arrow pointing up&#10;&#10;Description automatically generated">
              <a:extLst>
                <a:ext uri="{FF2B5EF4-FFF2-40B4-BE49-F238E27FC236}">
                  <a16:creationId xmlns:a16="http://schemas.microsoft.com/office/drawing/2014/main" id="{C4AE77F6-A26F-6129-6A2E-E0AFE069443D}"/>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5400000">
              <a:off x="8961184" y="4473701"/>
              <a:ext cx="274320" cy="274320"/>
            </a:xfrm>
            <a:prstGeom prst="rect">
              <a:avLst/>
            </a:prstGeom>
          </p:spPr>
        </p:pic>
        <p:sp>
          <p:nvSpPr>
            <p:cNvPr id="210" name="Rectangle 209">
              <a:extLst>
                <a:ext uri="{FF2B5EF4-FFF2-40B4-BE49-F238E27FC236}">
                  <a16:creationId xmlns:a16="http://schemas.microsoft.com/office/drawing/2014/main" id="{DA48EF87-E6C8-B5D0-EDB7-DF2FB46D8134}"/>
                </a:ext>
              </a:extLst>
            </p:cNvPr>
            <p:cNvSpPr/>
            <p:nvPr/>
          </p:nvSpPr>
          <p:spPr>
            <a:xfrm>
              <a:off x="8629528" y="4099270"/>
              <a:ext cx="1007241"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3507A"/>
                  </a:solidFill>
                  <a:latin typeface="Times New Roman" panose="02020603050405020304" pitchFamily="18" charset="0"/>
                  <a:cs typeface="Times New Roman" panose="02020603050405020304" pitchFamily="18" charset="0"/>
                </a:rPr>
                <a:t>C</a:t>
              </a:r>
              <a:r>
                <a:rPr lang="en-US" altLang="zh-CN" sz="1600" dirty="0">
                  <a:solidFill>
                    <a:srgbClr val="43507A"/>
                  </a:solidFill>
                  <a:latin typeface="Times New Roman" panose="02020603050405020304" pitchFamily="18" charset="0"/>
                  <a:cs typeface="Times New Roman" panose="02020603050405020304" pitchFamily="18" charset="0"/>
                </a:rPr>
                <a:t>lassify</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11" name="Rectangle 210">
              <a:extLst>
                <a:ext uri="{FF2B5EF4-FFF2-40B4-BE49-F238E27FC236}">
                  <a16:creationId xmlns:a16="http://schemas.microsoft.com/office/drawing/2014/main" id="{6490DAF1-C986-AA26-BCB6-03A1211CE6C9}"/>
                </a:ext>
              </a:extLst>
            </p:cNvPr>
            <p:cNvSpPr/>
            <p:nvPr/>
          </p:nvSpPr>
          <p:spPr>
            <a:xfrm>
              <a:off x="10081194" y="3772213"/>
              <a:ext cx="176100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A</a:t>
              </a:r>
              <a:r>
                <a:rPr lang="en-US" altLang="zh-CN" sz="1600" dirty="0">
                  <a:solidFill>
                    <a:srgbClr val="43507A"/>
                  </a:solidFill>
                  <a:latin typeface="Times New Roman" panose="02020603050405020304" pitchFamily="18" charset="0"/>
                  <a:cs typeface="Times New Roman" panose="02020603050405020304" pitchFamily="18" charset="0"/>
                </a:rPr>
                <a:t>mbient Vibration</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12" name="Rectangle 211">
              <a:extLst>
                <a:ext uri="{FF2B5EF4-FFF2-40B4-BE49-F238E27FC236}">
                  <a16:creationId xmlns:a16="http://schemas.microsoft.com/office/drawing/2014/main" id="{52E7890E-F16C-2481-89F7-31A38CD75DDD}"/>
                </a:ext>
              </a:extLst>
            </p:cNvPr>
            <p:cNvSpPr/>
            <p:nvPr/>
          </p:nvSpPr>
          <p:spPr>
            <a:xfrm>
              <a:off x="10081194" y="4178150"/>
              <a:ext cx="176100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Impact</a:t>
              </a:r>
            </a:p>
          </p:txBody>
        </p:sp>
        <p:sp>
          <p:nvSpPr>
            <p:cNvPr id="213" name="Rectangle 212">
              <a:extLst>
                <a:ext uri="{FF2B5EF4-FFF2-40B4-BE49-F238E27FC236}">
                  <a16:creationId xmlns:a16="http://schemas.microsoft.com/office/drawing/2014/main" id="{509C478E-990B-1565-B84B-D61AED70F22A}"/>
                </a:ext>
              </a:extLst>
            </p:cNvPr>
            <p:cNvSpPr/>
            <p:nvPr/>
          </p:nvSpPr>
          <p:spPr>
            <a:xfrm>
              <a:off x="10081194" y="4584087"/>
              <a:ext cx="176100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Earthquake</a:t>
              </a:r>
            </a:p>
          </p:txBody>
        </p:sp>
        <p:sp>
          <p:nvSpPr>
            <p:cNvPr id="214" name="Rectangle 213">
              <a:extLst>
                <a:ext uri="{FF2B5EF4-FFF2-40B4-BE49-F238E27FC236}">
                  <a16:creationId xmlns:a16="http://schemas.microsoft.com/office/drawing/2014/main" id="{F783C60E-C6DC-28B1-DE2A-AC253D4FB905}"/>
                </a:ext>
              </a:extLst>
            </p:cNvPr>
            <p:cNvSpPr/>
            <p:nvPr/>
          </p:nvSpPr>
          <p:spPr>
            <a:xfrm>
              <a:off x="10081194" y="4990023"/>
              <a:ext cx="1761004"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43507A"/>
                  </a:solidFill>
                  <a:latin typeface="Times New Roman" panose="02020603050405020304" pitchFamily="18" charset="0"/>
                  <a:cs typeface="Times New Roman" panose="02020603050405020304" pitchFamily="18" charset="0"/>
                </a:rPr>
                <a:t>Strong Wind</a:t>
              </a:r>
            </a:p>
          </p:txBody>
        </p:sp>
      </p:grpSp>
      <p:grpSp>
        <p:nvGrpSpPr>
          <p:cNvPr id="221" name="Group 220">
            <a:extLst>
              <a:ext uri="{FF2B5EF4-FFF2-40B4-BE49-F238E27FC236}">
                <a16:creationId xmlns:a16="http://schemas.microsoft.com/office/drawing/2014/main" id="{2DE3C229-6BB0-FA4B-ED38-E6D3BDE2E280}"/>
              </a:ext>
            </a:extLst>
          </p:cNvPr>
          <p:cNvGrpSpPr/>
          <p:nvPr/>
        </p:nvGrpSpPr>
        <p:grpSpPr>
          <a:xfrm>
            <a:off x="6108837" y="5668328"/>
            <a:ext cx="5785185" cy="730498"/>
            <a:chOff x="6102451" y="5563623"/>
            <a:chExt cx="5785185" cy="730498"/>
          </a:xfrm>
        </p:grpSpPr>
        <p:sp>
          <p:nvSpPr>
            <p:cNvPr id="47" name="Rectangle 46">
              <a:extLst>
                <a:ext uri="{FF2B5EF4-FFF2-40B4-BE49-F238E27FC236}">
                  <a16:creationId xmlns:a16="http://schemas.microsoft.com/office/drawing/2014/main" id="{1D3A06EC-383A-1F93-E485-2851E64F6351}"/>
                </a:ext>
              </a:extLst>
            </p:cNvPr>
            <p:cNvSpPr/>
            <p:nvPr/>
          </p:nvSpPr>
          <p:spPr>
            <a:xfrm>
              <a:off x="6102451" y="5902177"/>
              <a:ext cx="5785057" cy="391944"/>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FB5E094F-874D-EDE8-4B9A-7EB6400BACA6}"/>
                </a:ext>
              </a:extLst>
            </p:cNvPr>
            <p:cNvSpPr txBox="1"/>
            <p:nvPr/>
          </p:nvSpPr>
          <p:spPr>
            <a:xfrm>
              <a:off x="6106430" y="5563623"/>
              <a:ext cx="5781206" cy="338554"/>
            </a:xfrm>
            <a:prstGeom prst="rect">
              <a:avLst/>
            </a:prstGeom>
            <a:solidFill>
              <a:schemeClr val="accent1">
                <a:lumMod val="20000"/>
                <a:lumOff val="80000"/>
              </a:schemeClr>
            </a:solidFill>
            <a:ln>
              <a:noFill/>
            </a:ln>
          </p:spPr>
          <p:txBody>
            <a:bodyPr wrap="square" rtlCol="0">
              <a:spAutoFit/>
            </a:bodyPr>
            <a:lstStyle/>
            <a:p>
              <a:pPr algn="ctr"/>
              <a:r>
                <a:rPr lang="en-US" sz="1600" b="1" dirty="0">
                  <a:solidFill>
                    <a:srgbClr val="43507A"/>
                  </a:solidFill>
                  <a:latin typeface="Times New Roman" panose="02020603050405020304" pitchFamily="18" charset="0"/>
                  <a:cs typeface="Times New Roman" panose="02020603050405020304" pitchFamily="18" charset="0"/>
                </a:rPr>
                <a:t>More …</a:t>
              </a:r>
              <a:endParaRPr lang="en-US" sz="1100" b="1" dirty="0">
                <a:solidFill>
                  <a:srgbClr val="43507A"/>
                </a:solidFill>
                <a:latin typeface="Times New Roman" panose="02020603050405020304" pitchFamily="18" charset="0"/>
                <a:cs typeface="Times New Roman" panose="02020603050405020304" pitchFamily="18" charset="0"/>
              </a:endParaRPr>
            </a:p>
          </p:txBody>
        </p:sp>
      </p:grpSp>
      <p:sp>
        <p:nvSpPr>
          <p:cNvPr id="230" name="Rectangle: Rounded Corners 229">
            <a:extLst>
              <a:ext uri="{FF2B5EF4-FFF2-40B4-BE49-F238E27FC236}">
                <a16:creationId xmlns:a16="http://schemas.microsoft.com/office/drawing/2014/main" id="{BAF16FE5-BAEF-EBA0-A305-2ABB963091CB}"/>
              </a:ext>
            </a:extLst>
          </p:cNvPr>
          <p:cNvSpPr/>
          <p:nvPr/>
        </p:nvSpPr>
        <p:spPr>
          <a:xfrm>
            <a:off x="1948852" y="3220374"/>
            <a:ext cx="1586828" cy="47817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Arrow Connector 231">
            <a:extLst>
              <a:ext uri="{FF2B5EF4-FFF2-40B4-BE49-F238E27FC236}">
                <a16:creationId xmlns:a16="http://schemas.microsoft.com/office/drawing/2014/main" id="{095F2120-2664-E87A-834A-7F6681F26475}"/>
              </a:ext>
            </a:extLst>
          </p:cNvPr>
          <p:cNvCxnSpPr>
            <a:stCxn id="230" idx="2"/>
            <a:endCxn id="38" idx="0"/>
          </p:cNvCxnSpPr>
          <p:nvPr/>
        </p:nvCxnSpPr>
        <p:spPr>
          <a:xfrm>
            <a:off x="2742266" y="3698544"/>
            <a:ext cx="398788" cy="7384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53" name="Group 252">
            <a:extLst>
              <a:ext uri="{FF2B5EF4-FFF2-40B4-BE49-F238E27FC236}">
                <a16:creationId xmlns:a16="http://schemas.microsoft.com/office/drawing/2014/main" id="{138893BE-FE16-238B-6491-14377D735CF9}"/>
              </a:ext>
            </a:extLst>
          </p:cNvPr>
          <p:cNvGrpSpPr/>
          <p:nvPr/>
        </p:nvGrpSpPr>
        <p:grpSpPr>
          <a:xfrm>
            <a:off x="301578" y="4436998"/>
            <a:ext cx="5678952" cy="1989657"/>
            <a:chOff x="301578" y="4436998"/>
            <a:chExt cx="5678952" cy="1989657"/>
          </a:xfrm>
        </p:grpSpPr>
        <p:sp>
          <p:nvSpPr>
            <p:cNvPr id="37" name="Rectangle 36">
              <a:extLst>
                <a:ext uri="{FF2B5EF4-FFF2-40B4-BE49-F238E27FC236}">
                  <a16:creationId xmlns:a16="http://schemas.microsoft.com/office/drawing/2014/main" id="{DB0ED0A8-74BF-DA9B-7089-E3FD0956477F}"/>
                </a:ext>
              </a:extLst>
            </p:cNvPr>
            <p:cNvSpPr/>
            <p:nvPr/>
          </p:nvSpPr>
          <p:spPr>
            <a:xfrm>
              <a:off x="308030" y="4775552"/>
              <a:ext cx="5672500" cy="1623274"/>
            </a:xfrm>
            <a:prstGeom prst="rect">
              <a:avLst/>
            </a:prstGeom>
            <a:solidFill>
              <a:srgbClr val="DAE3F5">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Rounded Corners 152">
              <a:extLst>
                <a:ext uri="{FF2B5EF4-FFF2-40B4-BE49-F238E27FC236}">
                  <a16:creationId xmlns:a16="http://schemas.microsoft.com/office/drawing/2014/main" id="{9156F5A0-C399-CC70-113D-7A00362454C6}"/>
                </a:ext>
              </a:extLst>
            </p:cNvPr>
            <p:cNvSpPr/>
            <p:nvPr/>
          </p:nvSpPr>
          <p:spPr>
            <a:xfrm>
              <a:off x="4217195" y="4846536"/>
              <a:ext cx="1636917" cy="1275328"/>
            </a:xfrm>
            <a:prstGeom prst="roundRect">
              <a:avLst>
                <a:gd name="adj" fmla="val 5391"/>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Rounded Corners 153">
              <a:extLst>
                <a:ext uri="{FF2B5EF4-FFF2-40B4-BE49-F238E27FC236}">
                  <a16:creationId xmlns:a16="http://schemas.microsoft.com/office/drawing/2014/main" id="{621A855A-5B66-4342-55A9-F88833EC9C90}"/>
                </a:ext>
              </a:extLst>
            </p:cNvPr>
            <p:cNvSpPr/>
            <p:nvPr/>
          </p:nvSpPr>
          <p:spPr>
            <a:xfrm>
              <a:off x="537181" y="4846536"/>
              <a:ext cx="1382703" cy="1275328"/>
            </a:xfrm>
            <a:prstGeom prst="roundRect">
              <a:avLst>
                <a:gd name="adj" fmla="val 5391"/>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Rounded Corners 151">
              <a:extLst>
                <a:ext uri="{FF2B5EF4-FFF2-40B4-BE49-F238E27FC236}">
                  <a16:creationId xmlns:a16="http://schemas.microsoft.com/office/drawing/2014/main" id="{7D6B4EF2-F125-F20F-C002-870D4CD9DC3D}"/>
                </a:ext>
              </a:extLst>
            </p:cNvPr>
            <p:cNvSpPr/>
            <p:nvPr/>
          </p:nvSpPr>
          <p:spPr>
            <a:xfrm>
              <a:off x="2417916" y="4855240"/>
              <a:ext cx="1382703" cy="1275328"/>
            </a:xfrm>
            <a:prstGeom prst="roundRect">
              <a:avLst>
                <a:gd name="adj" fmla="val 5391"/>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AE78B25-88B3-FFAE-76F2-1F3012CC28FE}"/>
                </a:ext>
              </a:extLst>
            </p:cNvPr>
            <p:cNvSpPr txBox="1"/>
            <p:nvPr/>
          </p:nvSpPr>
          <p:spPr>
            <a:xfrm>
              <a:off x="301578" y="4436998"/>
              <a:ext cx="5678952" cy="338554"/>
            </a:xfrm>
            <a:prstGeom prst="rect">
              <a:avLst/>
            </a:prstGeom>
            <a:solidFill>
              <a:schemeClr val="accent1">
                <a:lumMod val="20000"/>
                <a:lumOff val="80000"/>
              </a:schemeClr>
            </a:solidFill>
            <a:ln>
              <a:noFill/>
            </a:ln>
          </p:spPr>
          <p:txBody>
            <a:bodyPr wrap="square" rtlCol="0">
              <a:spAutoFit/>
            </a:bodyPr>
            <a:lstStyle/>
            <a:p>
              <a:pPr algn="ctr"/>
              <a:r>
                <a:rPr lang="en-US" sz="1600" b="1" dirty="0" err="1">
                  <a:solidFill>
                    <a:srgbClr val="FF0000"/>
                  </a:solidFill>
                  <a:latin typeface="Times New Roman" panose="02020603050405020304" pitchFamily="18" charset="0"/>
                  <a:cs typeface="Times New Roman" panose="02020603050405020304" pitchFamily="18" charset="0"/>
                </a:rPr>
                <a:t>T</a:t>
              </a:r>
              <a:r>
                <a:rPr lang="en-US" altLang="zh-CN" sz="1600" b="1" dirty="0" err="1">
                  <a:solidFill>
                    <a:srgbClr val="FF0000"/>
                  </a:solidFill>
                  <a:latin typeface="Times New Roman" panose="02020603050405020304" pitchFamily="18" charset="0"/>
                  <a:cs typeface="Times New Roman" panose="02020603050405020304" pitchFamily="18" charset="0"/>
                </a:rPr>
                <a:t>inySHM</a:t>
              </a:r>
              <a:endParaRPr lang="en-US" sz="1100" b="1" dirty="0">
                <a:solidFill>
                  <a:srgbClr val="FF0000"/>
                </a:solidFill>
                <a:latin typeface="Times New Roman" panose="02020603050405020304" pitchFamily="18" charset="0"/>
                <a:cs typeface="Times New Roman" panose="02020603050405020304" pitchFamily="18" charset="0"/>
              </a:endParaRPr>
            </a:p>
          </p:txBody>
        </p:sp>
        <p:pic>
          <p:nvPicPr>
            <p:cNvPr id="134" name="Picture 133" descr="A blue calculator with black squares and symbols&#10;&#10;Description automatically generated">
              <a:extLst>
                <a:ext uri="{FF2B5EF4-FFF2-40B4-BE49-F238E27FC236}">
                  <a16:creationId xmlns:a16="http://schemas.microsoft.com/office/drawing/2014/main" id="{57601F03-AB4F-66AA-A753-B4A01794BD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39104" y="4945534"/>
              <a:ext cx="365760" cy="365760"/>
            </a:xfrm>
            <a:prstGeom prst="rect">
              <a:avLst/>
            </a:prstGeom>
          </p:spPr>
        </p:pic>
        <p:pic>
          <p:nvPicPr>
            <p:cNvPr id="136" name="Picture 135" descr="A blue lines on a black background&#10;&#10;Description automatically generated">
              <a:extLst>
                <a:ext uri="{FF2B5EF4-FFF2-40B4-BE49-F238E27FC236}">
                  <a16:creationId xmlns:a16="http://schemas.microsoft.com/office/drawing/2014/main" id="{43744025-541A-2CB5-BF49-8781CD3CC9A4}"/>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212298" y="4945534"/>
              <a:ext cx="365760" cy="365760"/>
            </a:xfrm>
            <a:prstGeom prst="rect">
              <a:avLst/>
            </a:prstGeom>
          </p:spPr>
        </p:pic>
        <p:pic>
          <p:nvPicPr>
            <p:cNvPr id="138" name="Picture 137" descr="A blue brain with circuit board&#10;&#10;Description automatically generated">
              <a:extLst>
                <a:ext uri="{FF2B5EF4-FFF2-40B4-BE49-F238E27FC236}">
                  <a16:creationId xmlns:a16="http://schemas.microsoft.com/office/drawing/2014/main" id="{E1BACAE0-A16E-8C36-50DD-5DDB6EDC144A}"/>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616218" y="5514806"/>
              <a:ext cx="457200" cy="457200"/>
            </a:xfrm>
            <a:prstGeom prst="rect">
              <a:avLst/>
            </a:prstGeom>
          </p:spPr>
        </p:pic>
        <p:pic>
          <p:nvPicPr>
            <p:cNvPr id="140" name="Picture 139" descr="A group of folders with black background&#10;&#10;Description automatically generated">
              <a:extLst>
                <a:ext uri="{FF2B5EF4-FFF2-40B4-BE49-F238E27FC236}">
                  <a16:creationId xmlns:a16="http://schemas.microsoft.com/office/drawing/2014/main" id="{BFE1194C-E488-66D2-7095-C0418B6DFCFF}"/>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49177" y="4974694"/>
              <a:ext cx="365760" cy="365760"/>
            </a:xfrm>
            <a:prstGeom prst="rect">
              <a:avLst/>
            </a:prstGeom>
          </p:spPr>
        </p:pic>
        <p:pic>
          <p:nvPicPr>
            <p:cNvPr id="143" name="Picture 142" descr="A blue circle with dots&#10;&#10;Description automatically generated with medium confidence">
              <a:extLst>
                <a:ext uri="{FF2B5EF4-FFF2-40B4-BE49-F238E27FC236}">
                  <a16:creationId xmlns:a16="http://schemas.microsoft.com/office/drawing/2014/main" id="{7ACDBA86-7E85-5F8B-7FE9-EF4102728C5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9177" y="5544333"/>
              <a:ext cx="365760" cy="365760"/>
            </a:xfrm>
            <a:prstGeom prst="rect">
              <a:avLst/>
            </a:prstGeom>
          </p:spPr>
        </p:pic>
        <p:pic>
          <p:nvPicPr>
            <p:cNvPr id="145" name="Picture 144" descr="A blue battery with a black background&#10;&#10;Description automatically generated">
              <a:extLst>
                <a:ext uri="{FF2B5EF4-FFF2-40B4-BE49-F238E27FC236}">
                  <a16:creationId xmlns:a16="http://schemas.microsoft.com/office/drawing/2014/main" id="{494E463A-314A-A65D-218B-80B6214B2DDC}"/>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343116" y="4945534"/>
              <a:ext cx="365760" cy="365760"/>
            </a:xfrm>
            <a:prstGeom prst="rect">
              <a:avLst/>
            </a:prstGeom>
          </p:spPr>
        </p:pic>
        <p:pic>
          <p:nvPicPr>
            <p:cNvPr id="147" name="Picture 146" descr="A blue circle with black lines&#10;&#10;Description automatically generated">
              <a:extLst>
                <a:ext uri="{FF2B5EF4-FFF2-40B4-BE49-F238E27FC236}">
                  <a16:creationId xmlns:a16="http://schemas.microsoft.com/office/drawing/2014/main" id="{EE7D276B-9351-235C-5FDE-88EA1682BB07}"/>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428066" y="4945534"/>
              <a:ext cx="365760" cy="365760"/>
            </a:xfrm>
            <a:prstGeom prst="rect">
              <a:avLst/>
            </a:prstGeom>
          </p:spPr>
        </p:pic>
        <p:pic>
          <p:nvPicPr>
            <p:cNvPr id="149" name="Picture 148" descr="A blue crosshairs on a black background&#10;&#10;Description automatically generated">
              <a:extLst>
                <a:ext uri="{FF2B5EF4-FFF2-40B4-BE49-F238E27FC236}">
                  <a16:creationId xmlns:a16="http://schemas.microsoft.com/office/drawing/2014/main" id="{19677991-6BC3-33CB-4F56-A5FCBED56F35}"/>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221560" y="4945534"/>
              <a:ext cx="365760" cy="365760"/>
            </a:xfrm>
            <a:prstGeom prst="rect">
              <a:avLst/>
            </a:prstGeom>
          </p:spPr>
        </p:pic>
        <p:pic>
          <p:nvPicPr>
            <p:cNvPr id="151" name="Picture 150" descr="A magnifying glass with a warning sign&#10;&#10;Description automatically generated">
              <a:extLst>
                <a:ext uri="{FF2B5EF4-FFF2-40B4-BE49-F238E27FC236}">
                  <a16:creationId xmlns:a16="http://schemas.microsoft.com/office/drawing/2014/main" id="{622198FC-45F4-ABA9-F2C0-F29C95DCAF04}"/>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783701" y="5471536"/>
              <a:ext cx="457200" cy="457200"/>
            </a:xfrm>
            <a:prstGeom prst="rect">
              <a:avLst/>
            </a:prstGeom>
          </p:spPr>
        </p:pic>
        <p:sp>
          <p:nvSpPr>
            <p:cNvPr id="155" name="TextBox 154">
              <a:extLst>
                <a:ext uri="{FF2B5EF4-FFF2-40B4-BE49-F238E27FC236}">
                  <a16:creationId xmlns:a16="http://schemas.microsoft.com/office/drawing/2014/main" id="{F242F6A3-11F6-3263-7BB4-1F29048BCDA5}"/>
                </a:ext>
              </a:extLst>
            </p:cNvPr>
            <p:cNvSpPr txBox="1"/>
            <p:nvPr/>
          </p:nvSpPr>
          <p:spPr>
            <a:xfrm>
              <a:off x="1326970" y="5557936"/>
              <a:ext cx="438067"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156" name="TextBox 155">
              <a:extLst>
                <a:ext uri="{FF2B5EF4-FFF2-40B4-BE49-F238E27FC236}">
                  <a16:creationId xmlns:a16="http://schemas.microsoft.com/office/drawing/2014/main" id="{CBA0A772-5223-F51A-D489-0913F8CC8B2F}"/>
                </a:ext>
              </a:extLst>
            </p:cNvPr>
            <p:cNvSpPr txBox="1"/>
            <p:nvPr/>
          </p:nvSpPr>
          <p:spPr>
            <a:xfrm>
              <a:off x="2402385" y="6088101"/>
              <a:ext cx="1372730" cy="338554"/>
            </a:xfrm>
            <a:prstGeom prst="rect">
              <a:avLst/>
            </a:prstGeom>
            <a:noFill/>
          </p:spPr>
          <p:txBody>
            <a:bodyPr wrap="square">
              <a:spAutoFit/>
            </a:bodyPr>
            <a:lstStyle/>
            <a:p>
              <a:pPr algn="ctr"/>
              <a:r>
                <a:rPr lang="en-US" sz="1600" b="1" dirty="0">
                  <a:solidFill>
                    <a:srgbClr val="FF0000"/>
                  </a:solidFill>
                  <a:latin typeface="Times New Roman" panose="02020603050405020304" pitchFamily="18" charset="0"/>
                  <a:cs typeface="Times New Roman" panose="02020603050405020304" pitchFamily="18" charset="0"/>
                </a:rPr>
                <a:t>Computing</a:t>
              </a:r>
            </a:p>
          </p:txBody>
        </p:sp>
        <p:sp>
          <p:nvSpPr>
            <p:cNvPr id="157" name="TextBox 156">
              <a:extLst>
                <a:ext uri="{FF2B5EF4-FFF2-40B4-BE49-F238E27FC236}">
                  <a16:creationId xmlns:a16="http://schemas.microsoft.com/office/drawing/2014/main" id="{9BAF3D65-8062-8F54-D8DF-A9C09A9A1FF8}"/>
                </a:ext>
              </a:extLst>
            </p:cNvPr>
            <p:cNvSpPr txBox="1"/>
            <p:nvPr/>
          </p:nvSpPr>
          <p:spPr>
            <a:xfrm>
              <a:off x="4337306" y="6088101"/>
              <a:ext cx="1372730" cy="338554"/>
            </a:xfrm>
            <a:prstGeom prst="rect">
              <a:avLst/>
            </a:prstGeom>
            <a:noFill/>
          </p:spPr>
          <p:txBody>
            <a:bodyPr wrap="square">
              <a:spAutoFit/>
            </a:bodyPr>
            <a:lstStyle/>
            <a:p>
              <a:pPr algn="ctr"/>
              <a:r>
                <a:rPr lang="en-US" sz="1600" b="1" dirty="0">
                  <a:solidFill>
                    <a:srgbClr val="FF0000"/>
                  </a:solidFill>
                  <a:latin typeface="Times New Roman" panose="02020603050405020304" pitchFamily="18" charset="0"/>
                  <a:cs typeface="Times New Roman" panose="02020603050405020304" pitchFamily="18" charset="0"/>
                </a:rPr>
                <a:t>SHM</a:t>
              </a:r>
            </a:p>
          </p:txBody>
        </p:sp>
        <p:sp>
          <p:nvSpPr>
            <p:cNvPr id="158" name="TextBox 157">
              <a:extLst>
                <a:ext uri="{FF2B5EF4-FFF2-40B4-BE49-F238E27FC236}">
                  <a16:creationId xmlns:a16="http://schemas.microsoft.com/office/drawing/2014/main" id="{A56A0891-A67F-7106-E75F-96C14EF14562}"/>
                </a:ext>
              </a:extLst>
            </p:cNvPr>
            <p:cNvSpPr txBox="1"/>
            <p:nvPr/>
          </p:nvSpPr>
          <p:spPr>
            <a:xfrm>
              <a:off x="513883" y="6088101"/>
              <a:ext cx="1372730" cy="338554"/>
            </a:xfrm>
            <a:prstGeom prst="rect">
              <a:avLst/>
            </a:prstGeom>
            <a:noFill/>
          </p:spPr>
          <p:txBody>
            <a:bodyPr wrap="square">
              <a:spAutoFit/>
            </a:bodyPr>
            <a:lstStyle/>
            <a:p>
              <a:pPr algn="ctr"/>
              <a:r>
                <a:rPr lang="en-US" sz="1600" dirty="0">
                  <a:solidFill>
                    <a:srgbClr val="43507A"/>
                  </a:solidFill>
                  <a:latin typeface="Times New Roman" panose="02020603050405020304" pitchFamily="18" charset="0"/>
                  <a:cs typeface="Times New Roman" panose="02020603050405020304" pitchFamily="18" charset="0"/>
                </a:rPr>
                <a:t>Misc.</a:t>
              </a:r>
            </a:p>
          </p:txBody>
        </p:sp>
        <p:sp>
          <p:nvSpPr>
            <p:cNvPr id="233" name="TextBox 232">
              <a:extLst>
                <a:ext uri="{FF2B5EF4-FFF2-40B4-BE49-F238E27FC236}">
                  <a16:creationId xmlns:a16="http://schemas.microsoft.com/office/drawing/2014/main" id="{D1D9C4DC-5AFE-8B19-52EC-9BA947F0330F}"/>
                </a:ext>
              </a:extLst>
            </p:cNvPr>
            <p:cNvSpPr txBox="1"/>
            <p:nvPr/>
          </p:nvSpPr>
          <p:spPr>
            <a:xfrm>
              <a:off x="2528101" y="5266357"/>
              <a:ext cx="631555"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math</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34" name="TextBox 233">
              <a:extLst>
                <a:ext uri="{FF2B5EF4-FFF2-40B4-BE49-F238E27FC236}">
                  <a16:creationId xmlns:a16="http://schemas.microsoft.com/office/drawing/2014/main" id="{2C83E42E-8258-3CBF-5D26-604089990688}"/>
                </a:ext>
              </a:extLst>
            </p:cNvPr>
            <p:cNvSpPr txBox="1"/>
            <p:nvPr/>
          </p:nvSpPr>
          <p:spPr>
            <a:xfrm>
              <a:off x="3107304" y="5266357"/>
              <a:ext cx="631555"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DSP</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9595D081-8F29-E5B5-961B-5EEFDD91262E}"/>
                </a:ext>
              </a:extLst>
            </p:cNvPr>
            <p:cNvSpPr txBox="1"/>
            <p:nvPr/>
          </p:nvSpPr>
          <p:spPr>
            <a:xfrm>
              <a:off x="2528101" y="5869223"/>
              <a:ext cx="631555"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AI</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36" name="TextBox 235">
              <a:extLst>
                <a:ext uri="{FF2B5EF4-FFF2-40B4-BE49-F238E27FC236}">
                  <a16:creationId xmlns:a16="http://schemas.microsoft.com/office/drawing/2014/main" id="{5EB30274-2588-95A8-9DAC-177332E5A15D}"/>
                </a:ext>
              </a:extLst>
            </p:cNvPr>
            <p:cNvSpPr txBox="1"/>
            <p:nvPr/>
          </p:nvSpPr>
          <p:spPr>
            <a:xfrm>
              <a:off x="1194684" y="5243627"/>
              <a:ext cx="631555"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BMS</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37" name="TextBox 236">
              <a:extLst>
                <a:ext uri="{FF2B5EF4-FFF2-40B4-BE49-F238E27FC236}">
                  <a16:creationId xmlns:a16="http://schemas.microsoft.com/office/drawing/2014/main" id="{183C52FA-D86A-5C6B-CE48-9C5BBB3F9FA1}"/>
                </a:ext>
              </a:extLst>
            </p:cNvPr>
            <p:cNvSpPr txBox="1"/>
            <p:nvPr/>
          </p:nvSpPr>
          <p:spPr>
            <a:xfrm>
              <a:off x="590889" y="5227268"/>
              <a:ext cx="631555" cy="338554"/>
            </a:xfrm>
            <a:prstGeom prst="rect">
              <a:avLst/>
            </a:prstGeom>
            <a:noFill/>
          </p:spPr>
          <p:txBody>
            <a:bodyPr wrap="square">
              <a:spAutoFit/>
            </a:bodyPr>
            <a:lstStyle/>
            <a:p>
              <a:pPr algn="ctr"/>
              <a:r>
                <a:rPr lang="en-US" altLang="zh-CN" sz="1600" dirty="0">
                  <a:solidFill>
                    <a:srgbClr val="43507A"/>
                  </a:solidFill>
                  <a:latin typeface="Times New Roman" panose="02020603050405020304" pitchFamily="18" charset="0"/>
                  <a:cs typeface="Times New Roman" panose="02020603050405020304" pitchFamily="18" charset="0"/>
                </a:rPr>
                <a:t>FS</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7920880E-2845-B20C-EB84-B2DAC3D99478}"/>
                </a:ext>
              </a:extLst>
            </p:cNvPr>
            <p:cNvSpPr txBox="1"/>
            <p:nvPr/>
          </p:nvSpPr>
          <p:spPr>
            <a:xfrm>
              <a:off x="340732" y="5822572"/>
              <a:ext cx="1160070" cy="338554"/>
            </a:xfrm>
            <a:prstGeom prst="rect">
              <a:avLst/>
            </a:prstGeom>
            <a:noFill/>
          </p:spPr>
          <p:txBody>
            <a:bodyPr wrap="square">
              <a:spAutoFit/>
            </a:bodyPr>
            <a:lstStyle/>
            <a:p>
              <a:pPr algn="ctr"/>
              <a:r>
                <a:rPr lang="en-US" altLang="zh-CN" sz="1600" dirty="0" err="1">
                  <a:solidFill>
                    <a:srgbClr val="43507A"/>
                  </a:solidFill>
                  <a:latin typeface="Times New Roman" panose="02020603050405020304" pitchFamily="18" charset="0"/>
                  <a:cs typeface="Times New Roman" panose="02020603050405020304" pitchFamily="18" charset="0"/>
                </a:rPr>
                <a:t>commu</a:t>
              </a:r>
              <a:r>
                <a:rPr lang="en-US" altLang="zh-CN" sz="1600" dirty="0">
                  <a:solidFill>
                    <a:srgbClr val="43507A"/>
                  </a:solidFill>
                  <a:latin typeface="Times New Roman" panose="02020603050405020304" pitchFamily="18" charset="0"/>
                  <a:cs typeface="Times New Roman" panose="02020603050405020304" pitchFamily="18" charset="0"/>
                </a:rPr>
                <a:t>.</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39" name="TextBox 238">
              <a:extLst>
                <a:ext uri="{FF2B5EF4-FFF2-40B4-BE49-F238E27FC236}">
                  <a16:creationId xmlns:a16="http://schemas.microsoft.com/office/drawing/2014/main" id="{60B0870F-91ED-CF1B-5504-C3091004D279}"/>
                </a:ext>
              </a:extLst>
            </p:cNvPr>
            <p:cNvSpPr txBox="1"/>
            <p:nvPr/>
          </p:nvSpPr>
          <p:spPr>
            <a:xfrm>
              <a:off x="4219234" y="5259851"/>
              <a:ext cx="804437"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sensing</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40" name="TextBox 239">
              <a:extLst>
                <a:ext uri="{FF2B5EF4-FFF2-40B4-BE49-F238E27FC236}">
                  <a16:creationId xmlns:a16="http://schemas.microsoft.com/office/drawing/2014/main" id="{D58242A2-1BE0-EDB8-4141-C810301D3F1A}"/>
                </a:ext>
              </a:extLst>
            </p:cNvPr>
            <p:cNvSpPr txBox="1"/>
            <p:nvPr/>
          </p:nvSpPr>
          <p:spPr>
            <a:xfrm>
              <a:off x="5053835" y="5259851"/>
              <a:ext cx="772823"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sys.</a:t>
              </a:r>
              <a:r>
                <a:rPr lang="zh-CN" altLang="en-US" sz="1600" dirty="0">
                  <a:solidFill>
                    <a:srgbClr val="43507A"/>
                  </a:solidFill>
                  <a:latin typeface="Times New Roman" panose="02020603050405020304" pitchFamily="18" charset="0"/>
                  <a:cs typeface="Times New Roman" panose="02020603050405020304" pitchFamily="18" charset="0"/>
                </a:rPr>
                <a:t> </a:t>
              </a:r>
              <a:r>
                <a:rPr lang="en-US" altLang="zh-CN" sz="1600" dirty="0">
                  <a:solidFill>
                    <a:srgbClr val="43507A"/>
                  </a:solidFill>
                  <a:latin typeface="Times New Roman" panose="02020603050405020304" pitchFamily="18" charset="0"/>
                  <a:cs typeface="Times New Roman" panose="02020603050405020304" pitchFamily="18" charset="0"/>
                </a:rPr>
                <a:t>id.</a:t>
              </a:r>
              <a:endParaRPr lang="en-US" sz="1600" dirty="0">
                <a:solidFill>
                  <a:srgbClr val="43507A"/>
                </a:solidFill>
                <a:latin typeface="Times New Roman" panose="02020603050405020304" pitchFamily="18" charset="0"/>
                <a:cs typeface="Times New Roman" panose="02020603050405020304" pitchFamily="18" charset="0"/>
              </a:endParaRPr>
            </a:p>
          </p:txBody>
        </p:sp>
        <p:sp>
          <p:nvSpPr>
            <p:cNvPr id="242" name="TextBox 241">
              <a:extLst>
                <a:ext uri="{FF2B5EF4-FFF2-40B4-BE49-F238E27FC236}">
                  <a16:creationId xmlns:a16="http://schemas.microsoft.com/office/drawing/2014/main" id="{A7A10DB5-8299-5726-99F9-6A193E8BBB2C}"/>
                </a:ext>
              </a:extLst>
            </p:cNvPr>
            <p:cNvSpPr txBox="1"/>
            <p:nvPr/>
          </p:nvSpPr>
          <p:spPr>
            <a:xfrm>
              <a:off x="4258729" y="5814982"/>
              <a:ext cx="1636917" cy="338554"/>
            </a:xfrm>
            <a:prstGeom prst="rect">
              <a:avLst/>
            </a:prstGeom>
            <a:noFill/>
          </p:spPr>
          <p:txBody>
            <a:bodyPr wrap="square">
              <a:spAutoFit/>
            </a:bodyPr>
            <a:lstStyle/>
            <a:p>
              <a:r>
                <a:rPr lang="en-US" altLang="zh-CN" sz="1600" dirty="0">
                  <a:solidFill>
                    <a:srgbClr val="43507A"/>
                  </a:solidFill>
                  <a:latin typeface="Times New Roman" panose="02020603050405020304" pitchFamily="18" charset="0"/>
                  <a:cs typeface="Times New Roman" panose="02020603050405020304" pitchFamily="18" charset="0"/>
                </a:rPr>
                <a:t>damage detection</a:t>
              </a:r>
              <a:endParaRPr lang="en-US" sz="1600" dirty="0">
                <a:solidFill>
                  <a:srgbClr val="43507A"/>
                </a:solidFill>
                <a:latin typeface="Times New Roman" panose="02020603050405020304" pitchFamily="18" charset="0"/>
                <a:cs typeface="Times New Roman" panose="02020603050405020304" pitchFamily="18" charset="0"/>
              </a:endParaRPr>
            </a:p>
          </p:txBody>
        </p:sp>
      </p:grpSp>
      <p:grpSp>
        <p:nvGrpSpPr>
          <p:cNvPr id="250" name="Group 249">
            <a:extLst>
              <a:ext uri="{FF2B5EF4-FFF2-40B4-BE49-F238E27FC236}">
                <a16:creationId xmlns:a16="http://schemas.microsoft.com/office/drawing/2014/main" id="{76CC0C3E-62CA-5126-9A03-5832F725E86A}"/>
              </a:ext>
            </a:extLst>
          </p:cNvPr>
          <p:cNvGrpSpPr/>
          <p:nvPr/>
        </p:nvGrpSpPr>
        <p:grpSpPr>
          <a:xfrm>
            <a:off x="4840819" y="378557"/>
            <a:ext cx="2335837" cy="541221"/>
            <a:chOff x="4819043" y="378557"/>
            <a:chExt cx="2335837" cy="541221"/>
          </a:xfrm>
        </p:grpSpPr>
        <p:pic>
          <p:nvPicPr>
            <p:cNvPr id="247" name="Picture 246" descr="A blue arrows pointing to the left&#10;&#10;Description automatically generated">
              <a:extLst>
                <a:ext uri="{FF2B5EF4-FFF2-40B4-BE49-F238E27FC236}">
                  <a16:creationId xmlns:a16="http://schemas.microsoft.com/office/drawing/2014/main" id="{09721106-4099-8121-54AE-64992F80CA20}"/>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5400000">
              <a:off x="5826353" y="490506"/>
              <a:ext cx="365760" cy="365760"/>
            </a:xfrm>
            <a:prstGeom prst="rect">
              <a:avLst/>
            </a:prstGeom>
          </p:spPr>
        </p:pic>
        <p:sp>
          <p:nvSpPr>
            <p:cNvPr id="248" name="TextBox 247">
              <a:extLst>
                <a:ext uri="{FF2B5EF4-FFF2-40B4-BE49-F238E27FC236}">
                  <a16:creationId xmlns:a16="http://schemas.microsoft.com/office/drawing/2014/main" id="{B720A0A5-A3D8-0C68-E771-B7E714BD4FA8}"/>
                </a:ext>
              </a:extLst>
            </p:cNvPr>
            <p:cNvSpPr txBox="1"/>
            <p:nvPr/>
          </p:nvSpPr>
          <p:spPr>
            <a:xfrm>
              <a:off x="4819043" y="378557"/>
              <a:ext cx="1242406" cy="369332"/>
            </a:xfrm>
            <a:prstGeom prst="rect">
              <a:avLst/>
            </a:prstGeom>
            <a:noFill/>
          </p:spPr>
          <p:txBody>
            <a:bodyPr wrap="square">
              <a:spAutoFit/>
            </a:bodyPr>
            <a:lstStyle/>
            <a:p>
              <a:pPr algn="ctr"/>
              <a:r>
                <a:rPr lang="en-US" dirty="0">
                  <a:solidFill>
                    <a:srgbClr val="43507A"/>
                  </a:solidFill>
                  <a:latin typeface="Times New Roman" panose="02020603050405020304" pitchFamily="18" charset="0"/>
                  <a:cs typeface="Times New Roman" panose="02020603050405020304" pitchFamily="18" charset="0"/>
                </a:rPr>
                <a:t>Support</a:t>
              </a:r>
            </a:p>
          </p:txBody>
        </p:sp>
        <p:sp>
          <p:nvSpPr>
            <p:cNvPr id="249" name="TextBox 248">
              <a:extLst>
                <a:ext uri="{FF2B5EF4-FFF2-40B4-BE49-F238E27FC236}">
                  <a16:creationId xmlns:a16="http://schemas.microsoft.com/office/drawing/2014/main" id="{A0848613-DDBD-0714-78F5-9399DBBB3E4C}"/>
                </a:ext>
              </a:extLst>
            </p:cNvPr>
            <p:cNvSpPr txBox="1"/>
            <p:nvPr/>
          </p:nvSpPr>
          <p:spPr>
            <a:xfrm>
              <a:off x="5957018" y="550446"/>
              <a:ext cx="1197862" cy="369332"/>
            </a:xfrm>
            <a:prstGeom prst="rect">
              <a:avLst/>
            </a:prstGeom>
            <a:noFill/>
          </p:spPr>
          <p:txBody>
            <a:bodyPr wrap="square">
              <a:spAutoFit/>
            </a:bodyPr>
            <a:lstStyle/>
            <a:p>
              <a:pPr algn="ctr"/>
              <a:r>
                <a:rPr lang="en-US" dirty="0">
                  <a:solidFill>
                    <a:srgbClr val="43507A"/>
                  </a:solidFill>
                  <a:latin typeface="Times New Roman" panose="02020603050405020304" pitchFamily="18" charset="0"/>
                  <a:cs typeface="Times New Roman" panose="02020603050405020304" pitchFamily="18" charset="0"/>
                </a:rPr>
                <a:t>Drive</a:t>
              </a:r>
            </a:p>
          </p:txBody>
        </p:sp>
      </p:grpSp>
      <p:sp>
        <p:nvSpPr>
          <p:cNvPr id="3" name="Slide Number Placeholder 3">
            <a:extLst>
              <a:ext uri="{FF2B5EF4-FFF2-40B4-BE49-F238E27FC236}">
                <a16:creationId xmlns:a16="http://schemas.microsoft.com/office/drawing/2014/main" id="{5323421D-41A0-CA75-82FE-1428B9E018E0}"/>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a:t>
            </a:fld>
            <a:endParaRPr lang="en-CN"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895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2AD26-BC6E-FD8C-2533-653583BB6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8CD7CC1-1158-9FD4-955B-156ED28A1A3B}"/>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F062512A-B34F-3987-7860-974609BD8145}"/>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05531377-F547-C788-07ED-258D3E8D2015}"/>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6D152666-4C4C-CCF3-C039-FC67458F04C3}"/>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0A00BFF-E80D-B116-4148-2B3D32F007ED}"/>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C1A35C0B-8997-C712-3F4F-0F53A29B7A62}"/>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50</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A1D2607-06A4-6151-997C-66EFF02E7711}"/>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6EE89704-79EE-DA7A-FBDC-9344D61FF110}"/>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1249D1A8-B27E-156C-5ADE-5F3F28EF1940}"/>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633EDF3F-C993-3E23-E508-34BCB6BBF96F}"/>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932A3B1A-429B-D3E0-A1D7-EACBF0B11473}"/>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4FD2A185-E8EA-DDA5-33C3-7A47FCEC8DCC}"/>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C221F04E-05C0-3FE6-CDEA-E30FA6F8EF9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977A8DB-8D76-28AF-F634-5FDAECF26D95}"/>
              </a:ext>
            </a:extLst>
          </p:cNvPr>
          <p:cNvSpPr txBox="1"/>
          <p:nvPr/>
        </p:nvSpPr>
        <p:spPr>
          <a:xfrm>
            <a:off x="302213" y="499360"/>
            <a:ext cx="35077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Feedback Control</a:t>
            </a:r>
          </a:p>
        </p:txBody>
      </p:sp>
      <p:sp>
        <p:nvSpPr>
          <p:cNvPr id="20" name="Rectangle 19">
            <a:extLst>
              <a:ext uri="{FF2B5EF4-FFF2-40B4-BE49-F238E27FC236}">
                <a16:creationId xmlns:a16="http://schemas.microsoft.com/office/drawing/2014/main" id="{0EA50CA5-E679-85C1-C4C0-14939BE51547}"/>
              </a:ext>
            </a:extLst>
          </p:cNvPr>
          <p:cNvSpPr/>
          <p:nvPr/>
        </p:nvSpPr>
        <p:spPr>
          <a:xfrm>
            <a:off x="274947" y="474625"/>
            <a:ext cx="353505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screenshot of a computer&#10;&#10;Description automatically generated">
            <a:extLst>
              <a:ext uri="{FF2B5EF4-FFF2-40B4-BE49-F238E27FC236}">
                <a16:creationId xmlns:a16="http://schemas.microsoft.com/office/drawing/2014/main" id="{8DE62904-0255-0DF8-8919-4FD9CCBA6B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3093" y="1189988"/>
            <a:ext cx="8445813" cy="5040333"/>
          </a:xfrm>
          <a:prstGeom prst="rect">
            <a:avLst/>
          </a:prstGeom>
        </p:spPr>
      </p:pic>
    </p:spTree>
    <p:extLst>
      <p:ext uri="{BB962C8B-B14F-4D97-AF65-F5344CB8AC3E}">
        <p14:creationId xmlns:p14="http://schemas.microsoft.com/office/powerpoint/2010/main" val="2967240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B951C-E5D8-D057-C72D-0EF29E15B13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B4A58F-9675-593C-5676-B3D5CA9223C3}"/>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94859F34-3753-90E3-4B33-F7566CCC970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3D1AEFDD-B2D9-4FC7-0537-E3F2C169812D}"/>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1DF7A099-0A87-BD31-91AB-07A104D76B3F}"/>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259646DE-F190-A5FD-FD20-4513682F6F38}"/>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9338F1F0-EDB0-08B6-681D-1D1A0433307D}"/>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51</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FB2AE19-9C4A-D221-B302-DB40389DABD1}"/>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05BAE116-E514-AFFF-961A-152D9ADB4863}"/>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83B6FDCF-D280-33BC-E515-A0153936DC30}"/>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CC4774D6-A491-6235-F3DF-959F6FBC5FA2}"/>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9E4E1C1E-9A3D-85F9-B5A5-19FC545F9E2B}"/>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E4750CB5-0559-B3FB-37C2-CDDB3C1A5352}"/>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19FB2EF8-3EF2-58CB-FB99-C36D1D5C06DC}"/>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2260863-0B09-3A49-38BF-B773A42C8BAB}"/>
              </a:ext>
            </a:extLst>
          </p:cNvPr>
          <p:cNvSpPr txBox="1"/>
          <p:nvPr/>
        </p:nvSpPr>
        <p:spPr>
          <a:xfrm>
            <a:off x="302213" y="499360"/>
            <a:ext cx="35077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Deployment</a:t>
            </a:r>
          </a:p>
        </p:txBody>
      </p:sp>
      <p:sp>
        <p:nvSpPr>
          <p:cNvPr id="20" name="Rectangle 19">
            <a:extLst>
              <a:ext uri="{FF2B5EF4-FFF2-40B4-BE49-F238E27FC236}">
                <a16:creationId xmlns:a16="http://schemas.microsoft.com/office/drawing/2014/main" id="{DAC1599F-8061-717A-09DA-1FA288D5AFD9}"/>
              </a:ext>
            </a:extLst>
          </p:cNvPr>
          <p:cNvSpPr/>
          <p:nvPr/>
        </p:nvSpPr>
        <p:spPr>
          <a:xfrm>
            <a:off x="274947" y="474625"/>
            <a:ext cx="353505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screenshot of a computer&#10;&#10;Description automatically generated">
            <a:extLst>
              <a:ext uri="{FF2B5EF4-FFF2-40B4-BE49-F238E27FC236}">
                <a16:creationId xmlns:a16="http://schemas.microsoft.com/office/drawing/2014/main" id="{6946BA93-9B17-51D7-4484-6D2E0C575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4014" y="1371586"/>
            <a:ext cx="8011168" cy="3627133"/>
          </a:xfrm>
          <a:prstGeom prst="rect">
            <a:avLst/>
          </a:prstGeom>
        </p:spPr>
      </p:pic>
    </p:spTree>
    <p:extLst>
      <p:ext uri="{BB962C8B-B14F-4D97-AF65-F5344CB8AC3E}">
        <p14:creationId xmlns:p14="http://schemas.microsoft.com/office/powerpoint/2010/main" val="819256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AA854-0D80-B3A1-F7EE-ED8E09514C4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8F497E1-C4FE-23E7-0BE3-D1BCA522A867}"/>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9B7D84CC-9047-64F2-78D6-C3761FE0668A}"/>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EA557752-45F6-A4F0-7C82-B95FFA15D308}"/>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45D7807D-A6DD-F3A6-655D-13E408C75A3F}"/>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B18C8EA8-4323-816E-C14E-8B35690A7B4F}"/>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0C28860C-E050-19E0-CC8B-031DD5A69389}"/>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52</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B539C6-ECD2-C3E7-653F-A52C7C5D7758}"/>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77D790B6-5EF7-B3B6-00C2-5F8C1D14DCF4}"/>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BF88891F-84A9-C8F1-88EE-B4FA82803BB4}"/>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65FED8F-3B18-78B9-AC01-8F68854D333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BC4C0D3-6A2D-0E33-4D99-34609CE25EEA}"/>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9D61EAC6-0BE2-287A-7D3C-5353900E7C9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B7006CA4-2216-4C6F-0315-B323EE1C2B22}"/>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8C91852-C590-05F8-A66E-CE790B46784F}"/>
              </a:ext>
            </a:extLst>
          </p:cNvPr>
          <p:cNvSpPr txBox="1"/>
          <p:nvPr/>
        </p:nvSpPr>
        <p:spPr>
          <a:xfrm>
            <a:off x="302213" y="499360"/>
            <a:ext cx="35077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Testbed</a:t>
            </a:r>
          </a:p>
        </p:txBody>
      </p:sp>
      <p:sp>
        <p:nvSpPr>
          <p:cNvPr id="20" name="Rectangle 19">
            <a:extLst>
              <a:ext uri="{FF2B5EF4-FFF2-40B4-BE49-F238E27FC236}">
                <a16:creationId xmlns:a16="http://schemas.microsoft.com/office/drawing/2014/main" id="{2E562511-7E4D-462C-4D8C-9EDAA1694B13}"/>
              </a:ext>
            </a:extLst>
          </p:cNvPr>
          <p:cNvSpPr/>
          <p:nvPr/>
        </p:nvSpPr>
        <p:spPr>
          <a:xfrm>
            <a:off x="274947" y="474625"/>
            <a:ext cx="353505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drawing of a shelf&#10;&#10;Description automatically generated">
            <a:extLst>
              <a:ext uri="{FF2B5EF4-FFF2-40B4-BE49-F238E27FC236}">
                <a16:creationId xmlns:a16="http://schemas.microsoft.com/office/drawing/2014/main" id="{6957F6ED-4D3C-9B36-38A2-7E2B0D48FA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9995" y="530601"/>
            <a:ext cx="8027402" cy="5796798"/>
          </a:xfrm>
          <a:prstGeom prst="rect">
            <a:avLst/>
          </a:prstGeom>
        </p:spPr>
      </p:pic>
    </p:spTree>
    <p:extLst>
      <p:ext uri="{BB962C8B-B14F-4D97-AF65-F5344CB8AC3E}">
        <p14:creationId xmlns:p14="http://schemas.microsoft.com/office/powerpoint/2010/main" val="3825186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F21A7-0306-068B-413A-12F7F308CF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141D466-BCA2-F4E3-B108-FAF3076F29B0}"/>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FB9C5F36-BDFC-E783-9733-A70550DBD214}"/>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AD62097E-E59B-A300-1478-C0B0468595E4}"/>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51A1E4B5-77AE-16B1-45ED-99577245E994}"/>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6572B177-6F5E-E602-28DB-64FC95182BE6}"/>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980030A0-EACA-762B-4B9D-A1B5EFC1B2FA}"/>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53</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2B9C9C7-5734-EC21-1FBD-1A5DFACDD888}"/>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4FFC2F94-C412-A805-7B64-C65353656075}"/>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806284CB-A83D-2CEF-8E7E-A4D5539DEBD2}"/>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D272FC95-D85C-7213-9200-5BE96C126DDC}"/>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A70322B6-50DC-3121-AF67-9CDA57BC96CD}"/>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DD8795F3-E253-90C5-E819-EF354B8046D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642099A7-0654-237C-DD1D-64C5231E3977}"/>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C969A7E-FCBF-E342-B2E7-AE3B557E54FB}"/>
              </a:ext>
            </a:extLst>
          </p:cNvPr>
          <p:cNvSpPr txBox="1"/>
          <p:nvPr/>
        </p:nvSpPr>
        <p:spPr>
          <a:xfrm>
            <a:off x="302213" y="499360"/>
            <a:ext cx="35077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Environment</a:t>
            </a:r>
          </a:p>
        </p:txBody>
      </p:sp>
      <p:sp>
        <p:nvSpPr>
          <p:cNvPr id="20" name="Rectangle 19">
            <a:extLst>
              <a:ext uri="{FF2B5EF4-FFF2-40B4-BE49-F238E27FC236}">
                <a16:creationId xmlns:a16="http://schemas.microsoft.com/office/drawing/2014/main" id="{3D352B36-E052-B04D-8095-A0CD28A695E0}"/>
              </a:ext>
            </a:extLst>
          </p:cNvPr>
          <p:cNvSpPr/>
          <p:nvPr/>
        </p:nvSpPr>
        <p:spPr>
          <a:xfrm>
            <a:off x="274947" y="474625"/>
            <a:ext cx="353505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460EDAC8-AB42-761D-163E-2B2C27AAE7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934" y="1477343"/>
            <a:ext cx="10641041" cy="4220362"/>
          </a:xfrm>
          <a:prstGeom prst="rect">
            <a:avLst/>
          </a:prstGeom>
        </p:spPr>
      </p:pic>
    </p:spTree>
    <p:extLst>
      <p:ext uri="{BB962C8B-B14F-4D97-AF65-F5344CB8AC3E}">
        <p14:creationId xmlns:p14="http://schemas.microsoft.com/office/powerpoint/2010/main" val="1435016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5D2B1-3D09-FB3C-F298-D9BD34D16B0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4BEA773-1744-46C0-BA6C-CB93DA78215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01231675-1C73-8EF5-2DE5-AB4C4E6230DA}"/>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EE76E128-A844-BD28-9A95-3DB3C006E202}"/>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2667481A-4E66-1B5F-BF7B-15F138971FB0}"/>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6C862727-A4A3-888F-9814-AE461F07157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E168C61B-353C-A97A-11C3-15C495AB10AA}"/>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54</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165967A-25F8-01DB-96DB-FEC2B6E9763C}"/>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403B5F41-C3B1-C1FE-7234-0399C6DDC092}"/>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DB09B97B-3E4F-E036-B2EF-453BA9ED8C80}"/>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5873AFC7-B612-CA9C-51B3-98F1FFE44CFC}"/>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6267451E-CDEB-83E2-6610-0183055DA35A}"/>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703C33C9-6DC5-A2C0-AD38-6B1C78653452}"/>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E52C99B3-B9CA-F447-86B5-00AD2997AA5F}"/>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AD27E8B-7682-36DE-4747-03B9A403B672}"/>
              </a:ext>
            </a:extLst>
          </p:cNvPr>
          <p:cNvSpPr txBox="1"/>
          <p:nvPr/>
        </p:nvSpPr>
        <p:spPr>
          <a:xfrm>
            <a:off x="302213" y="499360"/>
            <a:ext cx="417072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Bayesian Optimization</a:t>
            </a:r>
          </a:p>
        </p:txBody>
      </p:sp>
      <p:sp>
        <p:nvSpPr>
          <p:cNvPr id="20" name="Rectangle 19">
            <a:extLst>
              <a:ext uri="{FF2B5EF4-FFF2-40B4-BE49-F238E27FC236}">
                <a16:creationId xmlns:a16="http://schemas.microsoft.com/office/drawing/2014/main" id="{B71F89FB-E1F1-E764-4101-3648BAEAE0D7}"/>
              </a:ext>
            </a:extLst>
          </p:cNvPr>
          <p:cNvSpPr/>
          <p:nvPr/>
        </p:nvSpPr>
        <p:spPr>
          <a:xfrm>
            <a:off x="274947" y="474625"/>
            <a:ext cx="42513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white background with black text&#10;&#10;Description automatically generated">
            <a:extLst>
              <a:ext uri="{FF2B5EF4-FFF2-40B4-BE49-F238E27FC236}">
                <a16:creationId xmlns:a16="http://schemas.microsoft.com/office/drawing/2014/main" id="{30E12FB0-B37C-7233-2EB6-D2B6E418E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304" y="1342505"/>
            <a:ext cx="10390977" cy="3717175"/>
          </a:xfrm>
          <a:prstGeom prst="rect">
            <a:avLst/>
          </a:prstGeom>
        </p:spPr>
      </p:pic>
    </p:spTree>
    <p:extLst>
      <p:ext uri="{BB962C8B-B14F-4D97-AF65-F5344CB8AC3E}">
        <p14:creationId xmlns:p14="http://schemas.microsoft.com/office/powerpoint/2010/main" val="121400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F13A2-4E47-269A-CA56-7F1906E6C78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77DE37-6CA3-8C0C-668D-8B2A4B10DF49}"/>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D25BB5F5-0FD6-201C-87DA-C87BC1ED789E}"/>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6CA8E9EE-176C-DC33-F150-2EF5BDC060BB}"/>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2D354227-F650-6D91-6F59-A970DBC45AFE}"/>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89FCBC78-A6C5-841D-A833-56D55D8F4FC0}"/>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000C6FCB-5A3A-1A9B-72E0-B4C5DC31240D}"/>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55</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7561625-270D-41EC-486B-6C40303275C4}"/>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8EC96498-E130-C0C6-CAA8-468A3BF57269}"/>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BDD505D1-4910-1D6E-9995-8EF1585EB840}"/>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518E2447-ACFA-D021-7D37-059E577E554E}"/>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FB004B14-EB1B-7829-DED1-1040F90062B0}"/>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9887AAEC-ADC3-70AF-A149-5F5F5A96AEBC}"/>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757C4734-B32F-F388-56E9-93AF36A8FFF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0B4DEED-2D9A-7AE1-A53D-40AC0666DCB1}"/>
              </a:ext>
            </a:extLst>
          </p:cNvPr>
          <p:cNvSpPr txBox="1"/>
          <p:nvPr/>
        </p:nvSpPr>
        <p:spPr>
          <a:xfrm>
            <a:off x="302213" y="499360"/>
            <a:ext cx="417072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Bayesian Optimization</a:t>
            </a:r>
          </a:p>
        </p:txBody>
      </p:sp>
      <p:sp>
        <p:nvSpPr>
          <p:cNvPr id="20" name="Rectangle 19">
            <a:extLst>
              <a:ext uri="{FF2B5EF4-FFF2-40B4-BE49-F238E27FC236}">
                <a16:creationId xmlns:a16="http://schemas.microsoft.com/office/drawing/2014/main" id="{7481EB4F-E3F3-BCCD-6A15-0C697CA7CB93}"/>
              </a:ext>
            </a:extLst>
          </p:cNvPr>
          <p:cNvSpPr/>
          <p:nvPr/>
        </p:nvSpPr>
        <p:spPr>
          <a:xfrm>
            <a:off x="274947" y="474625"/>
            <a:ext cx="42513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Rounded Corners 62">
            <a:extLst>
              <a:ext uri="{FF2B5EF4-FFF2-40B4-BE49-F238E27FC236}">
                <a16:creationId xmlns:a16="http://schemas.microsoft.com/office/drawing/2014/main" id="{344D0A22-9D05-B99C-8249-E613785FCB25}"/>
              </a:ext>
            </a:extLst>
          </p:cNvPr>
          <p:cNvSpPr>
            <a:spLocks/>
          </p:cNvSpPr>
          <p:nvPr/>
        </p:nvSpPr>
        <p:spPr>
          <a:xfrm>
            <a:off x="152399" y="1038830"/>
            <a:ext cx="5899149" cy="5344536"/>
          </a:xfrm>
          <a:prstGeom prst="roundRect">
            <a:avLst>
              <a:gd name="adj" fmla="val 65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3507A"/>
              </a:solidFill>
            </a:endParaRPr>
          </a:p>
        </p:txBody>
      </p:sp>
      <p:sp>
        <p:nvSpPr>
          <p:cNvPr id="14" name="Rectangle: Rounded Corners 13">
            <a:extLst>
              <a:ext uri="{FF2B5EF4-FFF2-40B4-BE49-F238E27FC236}">
                <a16:creationId xmlns:a16="http://schemas.microsoft.com/office/drawing/2014/main" id="{8CB8E4AA-65ED-0E32-4FF9-33287C56AC11}"/>
              </a:ext>
            </a:extLst>
          </p:cNvPr>
          <p:cNvSpPr/>
          <p:nvPr/>
        </p:nvSpPr>
        <p:spPr>
          <a:xfrm>
            <a:off x="323966" y="3127071"/>
            <a:ext cx="5589603" cy="347661"/>
          </a:xfrm>
          <a:prstGeom prst="roundRect">
            <a:avLst>
              <a:gd name="adj" fmla="val 0"/>
            </a:avLst>
          </a:prstGeom>
          <a:solidFill>
            <a:schemeClr val="tx2">
              <a:lumMod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latin typeface="Times New Roman" panose="02020603050405020304" pitchFamily="18" charset="0"/>
                <a:cs typeface="Times New Roman" panose="02020603050405020304" pitchFamily="18" charset="0"/>
              </a:rPr>
              <a:t>Bayesian Optimization A</a:t>
            </a:r>
            <a:r>
              <a:rPr lang="en-US" altLang="zh-CN" sz="1600" b="1" dirty="0">
                <a:solidFill>
                  <a:srgbClr val="FF0000"/>
                </a:solidFill>
                <a:latin typeface="Times New Roman" panose="02020603050405020304" pitchFamily="18" charset="0"/>
                <a:cs typeface="Times New Roman" panose="02020603050405020304" pitchFamily="18" charset="0"/>
              </a:rPr>
              <a:t>lgorithm Framework</a:t>
            </a:r>
            <a:endParaRPr lang="en-US" sz="1600" b="1" dirty="0">
              <a:solidFill>
                <a:srgbClr val="FF0000"/>
              </a:solidFill>
              <a:latin typeface="Times New Roman" panose="02020603050405020304" pitchFamily="18" charset="0"/>
              <a:cs typeface="Times New Roman" panose="02020603050405020304" pitchFamily="18" charset="0"/>
            </a:endParaRPr>
          </a:p>
        </p:txBody>
      </p:sp>
      <p:sp>
        <p:nvSpPr>
          <p:cNvPr id="19" name="Rectangle: Rounded Corners 62">
            <a:extLst>
              <a:ext uri="{FF2B5EF4-FFF2-40B4-BE49-F238E27FC236}">
                <a16:creationId xmlns:a16="http://schemas.microsoft.com/office/drawing/2014/main" id="{E6730C3A-07FA-5A85-5E4C-C6AEE1FA0909}"/>
              </a:ext>
            </a:extLst>
          </p:cNvPr>
          <p:cNvSpPr>
            <a:spLocks/>
          </p:cNvSpPr>
          <p:nvPr/>
        </p:nvSpPr>
        <p:spPr>
          <a:xfrm>
            <a:off x="6156866" y="1038831"/>
            <a:ext cx="5882735" cy="777512"/>
          </a:xfrm>
          <a:prstGeom prst="roundRect">
            <a:avLst>
              <a:gd name="adj" fmla="val 8056"/>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3507A"/>
              </a:solidFill>
            </a:endParaRPr>
          </a:p>
        </p:txBody>
      </p:sp>
      <p:sp>
        <p:nvSpPr>
          <p:cNvPr id="21" name="TextBox 20">
            <a:extLst>
              <a:ext uri="{FF2B5EF4-FFF2-40B4-BE49-F238E27FC236}">
                <a16:creationId xmlns:a16="http://schemas.microsoft.com/office/drawing/2014/main" id="{48E0C2EF-9F9A-8CE4-7BAB-FCBDD8480273}"/>
              </a:ext>
            </a:extLst>
          </p:cNvPr>
          <p:cNvSpPr txBox="1"/>
          <p:nvPr/>
        </p:nvSpPr>
        <p:spPr>
          <a:xfrm rot="1800000">
            <a:off x="395651" y="2251016"/>
            <a:ext cx="1106818"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threshold</a:t>
            </a:r>
          </a:p>
        </p:txBody>
      </p:sp>
      <p:sp>
        <p:nvSpPr>
          <p:cNvPr id="22" name="TextBox 21">
            <a:extLst>
              <a:ext uri="{FF2B5EF4-FFF2-40B4-BE49-F238E27FC236}">
                <a16:creationId xmlns:a16="http://schemas.microsoft.com/office/drawing/2014/main" id="{DF66AAD9-4300-689F-05F1-740DCD556DF3}"/>
              </a:ext>
            </a:extLst>
          </p:cNvPr>
          <p:cNvSpPr txBox="1"/>
          <p:nvPr/>
        </p:nvSpPr>
        <p:spPr>
          <a:xfrm rot="19711124">
            <a:off x="1748306" y="2258456"/>
            <a:ext cx="966333" cy="307777"/>
          </a:xfrm>
          <a:prstGeom prst="rect">
            <a:avLst/>
          </a:prstGeom>
          <a:noFill/>
        </p:spPr>
        <p:txBody>
          <a:bodyPr wrap="square" rtlCol="0">
            <a:spAutoFit/>
          </a:bodyPr>
          <a:lstStyle/>
          <a:p>
            <a:pPr algn="ctr"/>
            <a:r>
              <a:rPr lang="en-US" sz="1400" dirty="0">
                <a:solidFill>
                  <a:srgbClr val="43507A"/>
                </a:solidFill>
                <a:latin typeface="Times New Roman" panose="02020603050405020304" pitchFamily="18" charset="0"/>
                <a:cs typeface="Times New Roman" panose="02020603050405020304" pitchFamily="18" charset="0"/>
              </a:rPr>
              <a:t>d</a:t>
            </a:r>
            <a:r>
              <a:rPr lang="en-US" altLang="zh-CN" sz="1400" dirty="0">
                <a:solidFill>
                  <a:srgbClr val="43507A"/>
                </a:solidFill>
                <a:latin typeface="Times New Roman" panose="02020603050405020304" pitchFamily="18" charset="0"/>
                <a:cs typeface="Times New Roman" panose="02020603050405020304" pitchFamily="18" charset="0"/>
              </a:rPr>
              <a:t>uration</a:t>
            </a:r>
            <a:endParaRPr lang="en-US" sz="1400" dirty="0">
              <a:solidFill>
                <a:srgbClr val="43507A"/>
              </a:solidFill>
              <a:latin typeface="Times New Roman" panose="02020603050405020304" pitchFamily="18" charset="0"/>
              <a:cs typeface="Times New Roman" panose="02020603050405020304" pitchFamily="18" charset="0"/>
            </a:endParaRPr>
          </a:p>
        </p:txBody>
      </p:sp>
      <p:pic>
        <p:nvPicPr>
          <p:cNvPr id="23" name="Picture 22" descr="A colorful graph on a black background&#10;&#10;Description automatically generated">
            <a:extLst>
              <a:ext uri="{FF2B5EF4-FFF2-40B4-BE49-F238E27FC236}">
                <a16:creationId xmlns:a16="http://schemas.microsoft.com/office/drawing/2014/main" id="{007A49A0-0F07-1ACC-A3A8-8450E5AD34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532" t="35402" r="24340" b="31684"/>
          <a:stretch/>
        </p:blipFill>
        <p:spPr>
          <a:xfrm>
            <a:off x="745206" y="1670174"/>
            <a:ext cx="1709046" cy="876603"/>
          </a:xfrm>
          <a:prstGeom prst="rect">
            <a:avLst/>
          </a:prstGeom>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D316C5D-92E5-6964-DC30-62B2E1E18445}"/>
                  </a:ext>
                </a:extLst>
              </p:cNvPr>
              <p:cNvSpPr txBox="1"/>
              <p:nvPr/>
            </p:nvSpPr>
            <p:spPr>
              <a:xfrm>
                <a:off x="447938" y="1503647"/>
                <a:ext cx="444367" cy="3272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b="1" i="1" smtClean="0">
                              <a:solidFill>
                                <a:srgbClr val="43507A"/>
                              </a:solidFill>
                              <a:latin typeface="Cambria Math" panose="02040503050406030204" pitchFamily="18" charset="0"/>
                              <a:cs typeface="Times New Roman" panose="02020603050405020304" pitchFamily="18" charset="0"/>
                            </a:rPr>
                          </m:ctrlPr>
                        </m:sSubPr>
                        <m:e>
                          <m:r>
                            <a:rPr lang="en-US" altLang="zh-CN" sz="1400" b="1" i="1" smtClean="0">
                              <a:solidFill>
                                <a:srgbClr val="43507A"/>
                              </a:solidFill>
                              <a:latin typeface="Cambria Math" panose="02040503050406030204" pitchFamily="18" charset="0"/>
                              <a:cs typeface="Times New Roman" panose="02020603050405020304" pitchFamily="18" charset="0"/>
                            </a:rPr>
                            <m:t>𝑭</m:t>
                          </m:r>
                        </m:e>
                        <m:sub>
                          <m:r>
                            <a:rPr lang="zh-CN" altLang="en-US" sz="1400" b="1" i="1" smtClean="0">
                              <a:solidFill>
                                <a:srgbClr val="43507A"/>
                              </a:solidFill>
                              <a:latin typeface="Cambria Math" panose="02040503050406030204" pitchFamily="18" charset="0"/>
                              <a:cs typeface="Times New Roman" panose="02020603050405020304" pitchFamily="18" charset="0"/>
                            </a:rPr>
                            <m:t>𝜷</m:t>
                          </m:r>
                        </m:sub>
                      </m:sSub>
                    </m:oMath>
                  </m:oMathPara>
                </a14:m>
                <a:endParaRPr lang="en-US" sz="1400" dirty="0">
                  <a:solidFill>
                    <a:srgbClr val="43507A"/>
                  </a:solidFill>
                  <a:latin typeface="Times New Roman" panose="02020603050405020304" pitchFamily="18" charset="0"/>
                  <a:cs typeface="Times New Roman" panose="02020603050405020304" pitchFamily="18" charset="0"/>
                </a:endParaRPr>
              </a:p>
            </p:txBody>
          </p:sp>
        </mc:Choice>
        <mc:Fallback>
          <p:sp>
            <p:nvSpPr>
              <p:cNvPr id="24" name="TextBox 23">
                <a:extLst>
                  <a:ext uri="{FF2B5EF4-FFF2-40B4-BE49-F238E27FC236}">
                    <a16:creationId xmlns:a16="http://schemas.microsoft.com/office/drawing/2014/main" id="{ED316C5D-92E5-6964-DC30-62B2E1E18445}"/>
                  </a:ext>
                </a:extLst>
              </p:cNvPr>
              <p:cNvSpPr txBox="1">
                <a:spLocks noRot="1" noChangeAspect="1" noMove="1" noResize="1" noEditPoints="1" noAdjustHandles="1" noChangeArrowheads="1" noChangeShapeType="1" noTextEdit="1"/>
              </p:cNvSpPr>
              <p:nvPr/>
            </p:nvSpPr>
            <p:spPr>
              <a:xfrm>
                <a:off x="447938" y="1503647"/>
                <a:ext cx="444367" cy="327205"/>
              </a:xfrm>
              <a:prstGeom prst="rect">
                <a:avLst/>
              </a:prstGeom>
              <a:blipFill>
                <a:blip r:embed="rId5"/>
                <a:stretch>
                  <a:fillRect b="-37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BF81DCB-002B-112F-41AE-07071066D49E}"/>
              </a:ext>
            </a:extLst>
          </p:cNvPr>
          <p:cNvCxnSpPr>
            <a:cxnSpLocks/>
          </p:cNvCxnSpPr>
          <p:nvPr/>
        </p:nvCxnSpPr>
        <p:spPr>
          <a:xfrm flipH="1" flipV="1">
            <a:off x="1390070" y="1774618"/>
            <a:ext cx="42436" cy="176049"/>
          </a:xfrm>
          <a:prstGeom prst="straightConnector1">
            <a:avLst/>
          </a:prstGeom>
          <a:ln>
            <a:solidFill>
              <a:srgbClr val="FFD7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81C5E4-28CA-9358-D837-02A9CCA24326}"/>
              </a:ext>
            </a:extLst>
          </p:cNvPr>
          <p:cNvCxnSpPr>
            <a:cxnSpLocks/>
          </p:cNvCxnSpPr>
          <p:nvPr/>
        </p:nvCxnSpPr>
        <p:spPr>
          <a:xfrm flipH="1" flipV="1">
            <a:off x="1428413" y="1933774"/>
            <a:ext cx="88755" cy="138817"/>
          </a:xfrm>
          <a:prstGeom prst="straightConnector1">
            <a:avLst/>
          </a:prstGeom>
          <a:ln>
            <a:solidFill>
              <a:srgbClr val="FFD7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816547A-11F2-9B23-C01A-8B35647FE89C}"/>
              </a:ext>
            </a:extLst>
          </p:cNvPr>
          <p:cNvCxnSpPr>
            <a:cxnSpLocks/>
          </p:cNvCxnSpPr>
          <p:nvPr/>
        </p:nvCxnSpPr>
        <p:spPr>
          <a:xfrm flipH="1" flipV="1">
            <a:off x="1513626" y="2066365"/>
            <a:ext cx="117560" cy="61380"/>
          </a:xfrm>
          <a:prstGeom prst="straightConnector1">
            <a:avLst/>
          </a:prstGeom>
          <a:ln>
            <a:solidFill>
              <a:srgbClr val="FFD7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C60B21D-3072-C9F0-21BF-D5FA3B3C29B5}"/>
              </a:ext>
            </a:extLst>
          </p:cNvPr>
          <p:cNvCxnSpPr>
            <a:cxnSpLocks/>
          </p:cNvCxnSpPr>
          <p:nvPr/>
        </p:nvCxnSpPr>
        <p:spPr>
          <a:xfrm flipH="1">
            <a:off x="1620008" y="2035201"/>
            <a:ext cx="157850" cy="89626"/>
          </a:xfrm>
          <a:prstGeom prst="straightConnector1">
            <a:avLst/>
          </a:prstGeom>
          <a:ln>
            <a:solidFill>
              <a:srgbClr val="FFD7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14A2C12-6D38-8669-B339-3440A64572D8}"/>
              </a:ext>
            </a:extLst>
          </p:cNvPr>
          <p:cNvCxnSpPr>
            <a:cxnSpLocks/>
          </p:cNvCxnSpPr>
          <p:nvPr/>
        </p:nvCxnSpPr>
        <p:spPr>
          <a:xfrm flipH="1" flipV="1">
            <a:off x="1768570" y="2043725"/>
            <a:ext cx="174918" cy="61565"/>
          </a:xfrm>
          <a:prstGeom prst="straightConnector1">
            <a:avLst/>
          </a:prstGeom>
          <a:ln>
            <a:solidFill>
              <a:srgbClr val="FFD7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5EE278-BC16-F815-86A9-78CD5F582B14}"/>
              </a:ext>
            </a:extLst>
          </p:cNvPr>
          <p:cNvCxnSpPr>
            <a:cxnSpLocks/>
          </p:cNvCxnSpPr>
          <p:nvPr/>
        </p:nvCxnSpPr>
        <p:spPr>
          <a:xfrm flipH="1">
            <a:off x="1941181" y="2073228"/>
            <a:ext cx="120300" cy="35192"/>
          </a:xfrm>
          <a:prstGeom prst="straightConnector1">
            <a:avLst/>
          </a:prstGeom>
          <a:ln>
            <a:solidFill>
              <a:srgbClr val="FFD7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yellow arrow pointing up&#10;&#10;Description automatically generated">
            <a:extLst>
              <a:ext uri="{FF2B5EF4-FFF2-40B4-BE49-F238E27FC236}">
                <a16:creationId xmlns:a16="http://schemas.microsoft.com/office/drawing/2014/main" id="{AFF71B96-E8EE-10EF-DE22-3D49F8906F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500000">
            <a:off x="1400323" y="1542803"/>
            <a:ext cx="226607" cy="226607"/>
          </a:xfrm>
          <a:prstGeom prst="rect">
            <a:avLst/>
          </a:prstGeom>
        </p:spPr>
      </p:pic>
      <p:sp>
        <p:nvSpPr>
          <p:cNvPr id="32" name="Rectangle: Rounded Corners 31">
            <a:extLst>
              <a:ext uri="{FF2B5EF4-FFF2-40B4-BE49-F238E27FC236}">
                <a16:creationId xmlns:a16="http://schemas.microsoft.com/office/drawing/2014/main" id="{6188CFC4-698D-2194-5E67-78D04639623D}"/>
              </a:ext>
            </a:extLst>
          </p:cNvPr>
          <p:cNvSpPr/>
          <p:nvPr/>
        </p:nvSpPr>
        <p:spPr>
          <a:xfrm>
            <a:off x="323966" y="1359056"/>
            <a:ext cx="2557492" cy="1455826"/>
          </a:xfrm>
          <a:prstGeom prst="roundRect">
            <a:avLst>
              <a:gd name="adj" fmla="val 6104"/>
            </a:avLst>
          </a:prstGeom>
          <a:noFill/>
          <a:ln w="19050">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83E3873A-6AFA-010A-5FD2-BA16042865C7}"/>
              </a:ext>
            </a:extLst>
          </p:cNvPr>
          <p:cNvSpPr txBox="1"/>
          <p:nvPr/>
        </p:nvSpPr>
        <p:spPr>
          <a:xfrm>
            <a:off x="3099116" y="1359056"/>
            <a:ext cx="2721670"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rgbClr val="43507A"/>
                </a:solidFill>
                <a:latin typeface="Times New Roman" panose="02020603050405020304" pitchFamily="18" charset="0"/>
                <a:cs typeface="Times New Roman" panose="02020603050405020304" pitchFamily="18" charset="0"/>
              </a:rPr>
              <a:t>Black Box Problem</a:t>
            </a:r>
          </a:p>
        </p:txBody>
      </p:sp>
      <p:sp>
        <p:nvSpPr>
          <p:cNvPr id="34" name="TextBox 33">
            <a:extLst>
              <a:ext uri="{FF2B5EF4-FFF2-40B4-BE49-F238E27FC236}">
                <a16:creationId xmlns:a16="http://schemas.microsoft.com/office/drawing/2014/main" id="{44EF58B3-DE13-B795-63DB-5AFC85A091D0}"/>
              </a:ext>
            </a:extLst>
          </p:cNvPr>
          <p:cNvSpPr txBox="1"/>
          <p:nvPr/>
        </p:nvSpPr>
        <p:spPr>
          <a:xfrm>
            <a:off x="3099116" y="1730562"/>
            <a:ext cx="2721670"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rgbClr val="43507A"/>
                </a:solidFill>
                <a:latin typeface="Times New Roman" panose="02020603050405020304" pitchFamily="18" charset="0"/>
                <a:cs typeface="Times New Roman" panose="02020603050405020304" pitchFamily="18" charset="0"/>
              </a:rPr>
              <a:t>E</a:t>
            </a:r>
            <a:r>
              <a:rPr lang="en-US" altLang="zh-CN" b="1" dirty="0">
                <a:solidFill>
                  <a:srgbClr val="43507A"/>
                </a:solidFill>
                <a:latin typeface="Times New Roman" panose="02020603050405020304" pitchFamily="18" charset="0"/>
                <a:cs typeface="Times New Roman" panose="02020603050405020304" pitchFamily="18" charset="0"/>
              </a:rPr>
              <a:t>xpensive Evaluation</a:t>
            </a:r>
            <a:endParaRPr lang="en-US" b="1" dirty="0">
              <a:solidFill>
                <a:srgbClr val="43507A"/>
              </a:solidFill>
              <a:latin typeface="Times New Roman" panose="02020603050405020304" pitchFamily="18" charset="0"/>
              <a:cs typeface="Times New Roman" panose="02020603050405020304" pitchFamily="18" charset="0"/>
            </a:endParaRPr>
          </a:p>
        </p:txBody>
      </p:sp>
      <p:pic>
        <p:nvPicPr>
          <p:cNvPr id="35" name="Picture 34" descr="A yellow arrow pointing up&#10;&#10;Description automatically generated">
            <a:extLst>
              <a:ext uri="{FF2B5EF4-FFF2-40B4-BE49-F238E27FC236}">
                <a16:creationId xmlns:a16="http://schemas.microsoft.com/office/drawing/2014/main" id="{35C18D7F-83F7-E56D-14A7-AAAB898B7E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4203349" y="2140253"/>
            <a:ext cx="226607" cy="226607"/>
          </a:xfrm>
          <a:prstGeom prst="rect">
            <a:avLst/>
          </a:prstGeom>
        </p:spPr>
      </p:pic>
      <p:sp>
        <p:nvSpPr>
          <p:cNvPr id="36" name="Rectangle: Rounded Corners 35">
            <a:extLst>
              <a:ext uri="{FF2B5EF4-FFF2-40B4-BE49-F238E27FC236}">
                <a16:creationId xmlns:a16="http://schemas.microsoft.com/office/drawing/2014/main" id="{B3D81CB8-4E5C-B977-E17C-D03936360B67}"/>
              </a:ext>
            </a:extLst>
          </p:cNvPr>
          <p:cNvSpPr/>
          <p:nvPr/>
        </p:nvSpPr>
        <p:spPr>
          <a:xfrm>
            <a:off x="3099116" y="2379266"/>
            <a:ext cx="2586972"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43507A"/>
                </a:solidFill>
                <a:latin typeface="Times New Roman" panose="02020603050405020304" pitchFamily="18" charset="0"/>
                <a:cs typeface="Times New Roman" panose="02020603050405020304" pitchFamily="18" charset="0"/>
              </a:rPr>
              <a:t>Bayesian Optimization</a:t>
            </a:r>
          </a:p>
        </p:txBody>
      </p:sp>
      <p:sp>
        <p:nvSpPr>
          <p:cNvPr id="37" name="Rectangle: Rounded Corners 36">
            <a:extLst>
              <a:ext uri="{FF2B5EF4-FFF2-40B4-BE49-F238E27FC236}">
                <a16:creationId xmlns:a16="http://schemas.microsoft.com/office/drawing/2014/main" id="{3340BDBC-25A8-A9A3-2526-7200DD315593}"/>
              </a:ext>
            </a:extLst>
          </p:cNvPr>
          <p:cNvSpPr/>
          <p:nvPr/>
        </p:nvSpPr>
        <p:spPr>
          <a:xfrm>
            <a:off x="411760" y="976776"/>
            <a:ext cx="2374955"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3507A"/>
                </a:solidFill>
                <a:latin typeface="Times New Roman" panose="02020603050405020304" pitchFamily="18" charset="0"/>
                <a:cs typeface="Times New Roman" panose="02020603050405020304" pitchFamily="18" charset="0"/>
              </a:rPr>
              <a:t>Controller</a:t>
            </a:r>
          </a:p>
        </p:txBody>
      </p:sp>
      <p:sp>
        <p:nvSpPr>
          <p:cNvPr id="38" name="Rectangle: Rounded Corners 37">
            <a:extLst>
              <a:ext uri="{FF2B5EF4-FFF2-40B4-BE49-F238E27FC236}">
                <a16:creationId xmlns:a16="http://schemas.microsoft.com/office/drawing/2014/main" id="{0BA78DA4-9E67-2833-BBF5-09B89885AD6C}"/>
              </a:ext>
            </a:extLst>
          </p:cNvPr>
          <p:cNvSpPr/>
          <p:nvPr/>
        </p:nvSpPr>
        <p:spPr>
          <a:xfrm>
            <a:off x="323966" y="3111500"/>
            <a:ext cx="5589604" cy="3073400"/>
          </a:xfrm>
          <a:prstGeom prst="roundRect">
            <a:avLst>
              <a:gd name="adj" fmla="val 2204"/>
            </a:avLst>
          </a:prstGeom>
          <a:noFill/>
          <a:ln w="19050">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3507A"/>
              </a:solidFill>
            </a:endParaRPr>
          </a:p>
        </p:txBody>
      </p:sp>
      <mc:AlternateContent xmlns:mc="http://schemas.openxmlformats.org/markup-compatibility/2006">
        <mc:Choice xmlns:a14="http://schemas.microsoft.com/office/drawing/2010/main" Requires="a14">
          <p:sp>
            <p:nvSpPr>
              <p:cNvPr id="39" name="Rectangle: Rounded Corners 38">
                <a:extLst>
                  <a:ext uri="{FF2B5EF4-FFF2-40B4-BE49-F238E27FC236}">
                    <a16:creationId xmlns:a16="http://schemas.microsoft.com/office/drawing/2014/main" id="{529408D1-561C-15B4-369E-54D2085F8782}"/>
                  </a:ext>
                </a:extLst>
              </p:cNvPr>
              <p:cNvSpPr/>
              <p:nvPr/>
            </p:nvSpPr>
            <p:spPr>
              <a:xfrm>
                <a:off x="331599" y="3491532"/>
                <a:ext cx="2539926"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rgbClr val="43507A"/>
                    </a:solidFill>
                    <a:latin typeface="Times New Roman" panose="02020603050405020304" pitchFamily="18" charset="0"/>
                    <a:cs typeface="Times New Roman" panose="02020603050405020304" pitchFamily="18" charset="0"/>
                  </a:rPr>
                  <a:t>Require</a:t>
                </a:r>
                <a:r>
                  <a:rPr lang="zh-CN" altLang="en-US" sz="1600" b="1" dirty="0">
                    <a:solidFill>
                      <a:srgbClr val="43507A"/>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sz="1600" i="1" smtClean="0">
                        <a:solidFill>
                          <a:srgbClr val="43507A"/>
                        </a:solidFill>
                        <a:latin typeface="Cambria Math" panose="02040503050406030204" pitchFamily="18" charset="0"/>
                      </a:rPr>
                      <m:t>𝑓</m:t>
                    </m:r>
                    <m:r>
                      <a:rPr lang="en-US" altLang="zh-CN" sz="1600" b="0" i="1" smtClean="0">
                        <a:solidFill>
                          <a:srgbClr val="43507A"/>
                        </a:solidFill>
                        <a:latin typeface="Cambria Math" panose="02040503050406030204" pitchFamily="18" charset="0"/>
                      </a:rPr>
                      <m:t>, </m:t>
                    </m:r>
                    <m:r>
                      <a:rPr lang="zh-CN" altLang="en-US" sz="1600" b="1" i="1" smtClean="0">
                        <a:solidFill>
                          <a:srgbClr val="43507A"/>
                        </a:solidFill>
                        <a:latin typeface="Cambria Math" panose="02040503050406030204" pitchFamily="18" charset="0"/>
                      </a:rPr>
                      <m:t>𝓧</m:t>
                    </m:r>
                    <m:r>
                      <a:rPr lang="en-US" altLang="zh-CN" sz="1600" b="1" i="1" smtClean="0">
                        <a:solidFill>
                          <a:srgbClr val="43507A"/>
                        </a:solidFill>
                        <a:latin typeface="Cambria Math" panose="02040503050406030204" pitchFamily="18" charset="0"/>
                      </a:rPr>
                      <m:t>, </m:t>
                    </m:r>
                    <m:r>
                      <a:rPr lang="zh-CN" altLang="en-US" sz="1600" b="1" i="1" smtClean="0">
                        <a:solidFill>
                          <a:srgbClr val="43507A"/>
                        </a:solidFill>
                        <a:latin typeface="Cambria Math" panose="02040503050406030204" pitchFamily="18" charset="0"/>
                      </a:rPr>
                      <m:t>𝓢</m:t>
                    </m:r>
                    <m:r>
                      <a:rPr lang="en-US" altLang="zh-CN" sz="1600" b="1" i="1" smtClean="0">
                        <a:solidFill>
                          <a:srgbClr val="43507A"/>
                        </a:solidFill>
                        <a:latin typeface="Cambria Math" panose="02040503050406030204" pitchFamily="18" charset="0"/>
                      </a:rPr>
                      <m:t>, </m:t>
                    </m:r>
                    <m:r>
                      <a:rPr lang="zh-CN" altLang="en-US" sz="1600" b="1" i="1" smtClean="0">
                        <a:solidFill>
                          <a:srgbClr val="43507A"/>
                        </a:solidFill>
                        <a:latin typeface="Cambria Math" panose="02040503050406030204" pitchFamily="18" charset="0"/>
                      </a:rPr>
                      <m:t>𝓜</m:t>
                    </m:r>
                  </m:oMath>
                </a14:m>
                <a:endParaRPr lang="en-US" sz="1600" b="1" i="1" dirty="0">
                  <a:solidFill>
                    <a:srgbClr val="43507A"/>
                  </a:solidFill>
                </a:endParaRPr>
              </a:p>
            </p:txBody>
          </p:sp>
        </mc:Choice>
        <mc:Fallback>
          <p:sp>
            <p:nvSpPr>
              <p:cNvPr id="39" name="Rectangle: Rounded Corners 38">
                <a:extLst>
                  <a:ext uri="{FF2B5EF4-FFF2-40B4-BE49-F238E27FC236}">
                    <a16:creationId xmlns:a16="http://schemas.microsoft.com/office/drawing/2014/main" id="{529408D1-561C-15B4-369E-54D2085F8782}"/>
                  </a:ext>
                </a:extLst>
              </p:cNvPr>
              <p:cNvSpPr>
                <a:spLocks noRot="1" noChangeAspect="1" noMove="1" noResize="1" noEditPoints="1" noAdjustHandles="1" noChangeArrowheads="1" noChangeShapeType="1" noTextEdit="1"/>
              </p:cNvSpPr>
              <p:nvPr/>
            </p:nvSpPr>
            <p:spPr>
              <a:xfrm>
                <a:off x="331599" y="3491532"/>
                <a:ext cx="2539926" cy="347661"/>
              </a:xfrm>
              <a:prstGeom prst="roundRect">
                <a:avLst/>
              </a:prstGeom>
              <a:blipFill>
                <a:blip r:embed="rId7"/>
                <a:stretch>
                  <a:fillRect l="-480" t="-5263" b="-19298"/>
                </a:stretch>
              </a:blipFill>
              <a:ln w="190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Rectangle: Rounded Corners 39">
                <a:extLst>
                  <a:ext uri="{FF2B5EF4-FFF2-40B4-BE49-F238E27FC236}">
                    <a16:creationId xmlns:a16="http://schemas.microsoft.com/office/drawing/2014/main" id="{6A8A77EF-BA97-7BA3-34A1-2FD7A3E257EF}"/>
                  </a:ext>
                </a:extLst>
              </p:cNvPr>
              <p:cNvSpPr/>
              <p:nvPr/>
            </p:nvSpPr>
            <p:spPr>
              <a:xfrm>
                <a:off x="331599" y="4135860"/>
                <a:ext cx="1826545"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rgbClr val="43507A"/>
                    </a:solidFill>
                    <a:latin typeface="Times New Roman" panose="02020603050405020304" pitchFamily="18" charset="0"/>
                    <a:cs typeface="Times New Roman" panose="02020603050405020304" pitchFamily="18" charset="0"/>
                  </a:rPr>
                  <a:t>for </a:t>
                </a:r>
                <a14:m>
                  <m:oMath xmlns:m="http://schemas.openxmlformats.org/officeDocument/2006/math">
                    <m:r>
                      <a:rPr lang="en-US" altLang="zh-CN" sz="1600" b="0" i="1" smtClean="0">
                        <a:solidFill>
                          <a:srgbClr val="43507A"/>
                        </a:solidFill>
                        <a:latin typeface="Cambria Math" panose="02040503050406030204" pitchFamily="18" charset="0"/>
                      </a:rPr>
                      <m:t>𝑖</m:t>
                    </m:r>
                    <m:r>
                      <a:rPr lang="zh-CN" altLang="en-US" sz="1600">
                        <a:solidFill>
                          <a:srgbClr val="43507A"/>
                        </a:solidFill>
                        <a:latin typeface="Cambria Math" panose="02040503050406030204" pitchFamily="18" charset="0"/>
                      </a:rPr>
                      <m:t>←</m:t>
                    </m:r>
                    <m:d>
                      <m:dPr>
                        <m:begChr m:val="|"/>
                        <m:endChr m:val=""/>
                        <m:ctrlPr>
                          <a:rPr lang="en-US" altLang="zh-CN" sz="1600" b="1" i="1" smtClean="0">
                            <a:solidFill>
                              <a:srgbClr val="43507A"/>
                            </a:solidFill>
                            <a:latin typeface="Cambria Math" panose="02040503050406030204" pitchFamily="18" charset="0"/>
                          </a:rPr>
                        </m:ctrlPr>
                      </m:dPr>
                      <m:e>
                        <m:d>
                          <m:dPr>
                            <m:begChr m:val=""/>
                            <m:endChr m:val="|"/>
                            <m:ctrlPr>
                              <a:rPr lang="en-US" altLang="zh-CN" sz="1600" b="1" i="1" smtClean="0">
                                <a:solidFill>
                                  <a:srgbClr val="43507A"/>
                                </a:solidFill>
                                <a:latin typeface="Cambria Math" panose="02040503050406030204" pitchFamily="18" charset="0"/>
                              </a:rPr>
                            </m:ctrlPr>
                          </m:dPr>
                          <m:e>
                            <m:r>
                              <a:rPr lang="zh-CN" altLang="en-US" sz="1600" b="1" i="1">
                                <a:solidFill>
                                  <a:srgbClr val="43507A"/>
                                </a:solidFill>
                                <a:latin typeface="Cambria Math" panose="02040503050406030204" pitchFamily="18" charset="0"/>
                              </a:rPr>
                              <m:t>𝓓</m:t>
                            </m:r>
                          </m:e>
                        </m:d>
                      </m:e>
                    </m:d>
                  </m:oMath>
                </a14:m>
                <a:r>
                  <a:rPr lang="en-US" sz="1600" b="1" dirty="0">
                    <a:solidFill>
                      <a:srgbClr val="43507A"/>
                    </a:solidFill>
                    <a:latin typeface="Times New Roman" panose="02020603050405020304" pitchFamily="18" charset="0"/>
                    <a:cs typeface="Times New Roman" panose="02020603050405020304" pitchFamily="18" charset="0"/>
                  </a:rPr>
                  <a:t> to </a:t>
                </a:r>
                <a:r>
                  <a:rPr lang="en-US" sz="1600" i="1" dirty="0">
                    <a:solidFill>
                      <a:srgbClr val="43507A"/>
                    </a:solidFill>
                    <a:latin typeface="Times New Roman" panose="02020603050405020304" pitchFamily="18" charset="0"/>
                    <a:cs typeface="Times New Roman" panose="02020603050405020304" pitchFamily="18" charset="0"/>
                  </a:rPr>
                  <a:t>T </a:t>
                </a:r>
                <a:r>
                  <a:rPr lang="en-US" sz="1600" b="1" dirty="0">
                    <a:solidFill>
                      <a:srgbClr val="43507A"/>
                    </a:solidFill>
                    <a:latin typeface="Times New Roman" panose="02020603050405020304" pitchFamily="18" charset="0"/>
                    <a:cs typeface="Times New Roman" panose="02020603050405020304" pitchFamily="18" charset="0"/>
                  </a:rPr>
                  <a:t>do</a:t>
                </a:r>
                <a:r>
                  <a:rPr lang="en-US" sz="1600" i="1" dirty="0">
                    <a:solidFill>
                      <a:srgbClr val="43507A"/>
                    </a:solidFill>
                    <a:latin typeface="Times New Roman" panose="02020603050405020304" pitchFamily="18" charset="0"/>
                    <a:cs typeface="Times New Roman" panose="02020603050405020304" pitchFamily="18" charset="0"/>
                  </a:rPr>
                  <a:t> </a:t>
                </a:r>
              </a:p>
            </p:txBody>
          </p:sp>
        </mc:Choice>
        <mc:Fallback>
          <p:sp>
            <p:nvSpPr>
              <p:cNvPr id="40" name="Rectangle: Rounded Corners 39">
                <a:extLst>
                  <a:ext uri="{FF2B5EF4-FFF2-40B4-BE49-F238E27FC236}">
                    <a16:creationId xmlns:a16="http://schemas.microsoft.com/office/drawing/2014/main" id="{6A8A77EF-BA97-7BA3-34A1-2FD7A3E257EF}"/>
                  </a:ext>
                </a:extLst>
              </p:cNvPr>
              <p:cNvSpPr>
                <a:spLocks noRot="1" noChangeAspect="1" noMove="1" noResize="1" noEditPoints="1" noAdjustHandles="1" noChangeArrowheads="1" noChangeShapeType="1" noTextEdit="1"/>
              </p:cNvSpPr>
              <p:nvPr/>
            </p:nvSpPr>
            <p:spPr>
              <a:xfrm>
                <a:off x="331599" y="4135860"/>
                <a:ext cx="1826545" cy="347661"/>
              </a:xfrm>
              <a:prstGeom prst="roundRect">
                <a:avLst/>
              </a:prstGeom>
              <a:blipFill>
                <a:blip r:embed="rId8"/>
                <a:stretch>
                  <a:fillRect l="-667" t="-103509" r="-333" b="-166667"/>
                </a:stretch>
              </a:blipFill>
              <a:ln w="190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Rectangle: Rounded Corners 40">
                <a:extLst>
                  <a:ext uri="{FF2B5EF4-FFF2-40B4-BE49-F238E27FC236}">
                    <a16:creationId xmlns:a16="http://schemas.microsoft.com/office/drawing/2014/main" id="{522F9C8A-25D5-9F7F-3834-A5A452878F90}"/>
                  </a:ext>
                </a:extLst>
              </p:cNvPr>
              <p:cNvSpPr/>
              <p:nvPr/>
            </p:nvSpPr>
            <p:spPr>
              <a:xfrm>
                <a:off x="331599" y="3813696"/>
                <a:ext cx="2109882"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zh-CN" altLang="en-US" sz="1600" b="1" i="1" smtClean="0">
                        <a:solidFill>
                          <a:srgbClr val="43507A"/>
                        </a:solidFill>
                        <a:latin typeface="Cambria Math" panose="02040503050406030204" pitchFamily="18" charset="0"/>
                      </a:rPr>
                      <m:t>𝓓</m:t>
                    </m:r>
                    <m:r>
                      <a:rPr lang="zh-CN" altLang="en-US" sz="1600">
                        <a:solidFill>
                          <a:srgbClr val="43507A"/>
                        </a:solidFill>
                        <a:latin typeface="Cambria Math" panose="02040503050406030204" pitchFamily="18" charset="0"/>
                      </a:rPr>
                      <m:t>←</m:t>
                    </m:r>
                  </m:oMath>
                </a14:m>
                <a:r>
                  <a:rPr lang="en-US" sz="1600" dirty="0" err="1">
                    <a:solidFill>
                      <a:srgbClr val="43507A"/>
                    </a:solidFill>
                    <a:latin typeface="Times New Roman" panose="02020603050405020304" pitchFamily="18" charset="0"/>
                    <a:cs typeface="Times New Roman" panose="02020603050405020304" pitchFamily="18" charset="0"/>
                  </a:rPr>
                  <a:t>InitSample</a:t>
                </a:r>
                <a:r>
                  <a:rPr lang="en-US" sz="1600" dirty="0">
                    <a:solidFill>
                      <a:srgbClr val="43507A"/>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sz="1600" b="0" i="1" smtClean="0">
                        <a:solidFill>
                          <a:srgbClr val="43507A"/>
                        </a:solidFill>
                        <a:latin typeface="Cambria Math" panose="02040503050406030204" pitchFamily="18" charset="0"/>
                      </a:rPr>
                      <m:t>𝑓</m:t>
                    </m:r>
                    <m:r>
                      <a:rPr lang="en-US" altLang="zh-CN" sz="1600" b="0" i="1" smtClean="0">
                        <a:solidFill>
                          <a:srgbClr val="43507A"/>
                        </a:solidFill>
                        <a:latin typeface="Cambria Math" panose="02040503050406030204" pitchFamily="18" charset="0"/>
                      </a:rPr>
                      <m:t>,</m:t>
                    </m:r>
                    <m:r>
                      <a:rPr lang="zh-CN" altLang="en-US" sz="1600" b="1" i="1">
                        <a:solidFill>
                          <a:srgbClr val="43507A"/>
                        </a:solidFill>
                        <a:latin typeface="Cambria Math" panose="02040503050406030204" pitchFamily="18" charset="0"/>
                      </a:rPr>
                      <m:t>𝓧</m:t>
                    </m:r>
                  </m:oMath>
                </a14:m>
                <a:r>
                  <a:rPr lang="en-US" sz="1600" dirty="0">
                    <a:solidFill>
                      <a:srgbClr val="43507A"/>
                    </a:solidFill>
                    <a:latin typeface="Times New Roman" panose="02020603050405020304" pitchFamily="18" charset="0"/>
                    <a:cs typeface="Times New Roman" panose="02020603050405020304" pitchFamily="18" charset="0"/>
                  </a:rPr>
                  <a:t>)</a:t>
                </a:r>
                <a:endParaRPr lang="en-US" sz="1600" i="1" dirty="0">
                  <a:solidFill>
                    <a:srgbClr val="43507A"/>
                  </a:solidFill>
                  <a:latin typeface="Times New Roman" panose="02020603050405020304" pitchFamily="18" charset="0"/>
                  <a:cs typeface="Times New Roman" panose="02020603050405020304" pitchFamily="18" charset="0"/>
                </a:endParaRPr>
              </a:p>
            </p:txBody>
          </p:sp>
        </mc:Choice>
        <mc:Fallback>
          <p:sp>
            <p:nvSpPr>
              <p:cNvPr id="41" name="Rectangle: Rounded Corners 40">
                <a:extLst>
                  <a:ext uri="{FF2B5EF4-FFF2-40B4-BE49-F238E27FC236}">
                    <a16:creationId xmlns:a16="http://schemas.microsoft.com/office/drawing/2014/main" id="{522F9C8A-25D5-9F7F-3834-A5A452878F90}"/>
                  </a:ext>
                </a:extLst>
              </p:cNvPr>
              <p:cNvSpPr>
                <a:spLocks noRot="1" noChangeAspect="1" noMove="1" noResize="1" noEditPoints="1" noAdjustHandles="1" noChangeArrowheads="1" noChangeShapeType="1" noTextEdit="1"/>
              </p:cNvSpPr>
              <p:nvPr/>
            </p:nvSpPr>
            <p:spPr>
              <a:xfrm>
                <a:off x="331599" y="3813696"/>
                <a:ext cx="2109882" cy="347661"/>
              </a:xfrm>
              <a:prstGeom prst="roundRect">
                <a:avLst/>
              </a:prstGeom>
              <a:blipFill>
                <a:blip r:embed="rId9"/>
                <a:stretch>
                  <a:fillRect t="-3509" b="-21053"/>
                </a:stretch>
              </a:blipFill>
              <a:ln w="190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Rounded Corners 41">
                <a:extLst>
                  <a:ext uri="{FF2B5EF4-FFF2-40B4-BE49-F238E27FC236}">
                    <a16:creationId xmlns:a16="http://schemas.microsoft.com/office/drawing/2014/main" id="{D793C964-0A56-A13F-DB9F-A56C7B38767A}"/>
                  </a:ext>
                </a:extLst>
              </p:cNvPr>
              <p:cNvSpPr/>
              <p:nvPr/>
            </p:nvSpPr>
            <p:spPr>
              <a:xfrm>
                <a:off x="631281" y="4458024"/>
                <a:ext cx="2624370"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600" i="1" dirty="0">
                    <a:solidFill>
                      <a:srgbClr val="43507A"/>
                    </a:solidFill>
                    <a:latin typeface="Times New Roman" panose="02020603050405020304" pitchFamily="18" charset="0"/>
                    <a:cs typeface="Times New Roman" panose="02020603050405020304" pitchFamily="18" charset="0"/>
                  </a:rPr>
                  <a:t>p</a:t>
                </a:r>
                <a:r>
                  <a:rPr lang="en-US" altLang="zh-CN" sz="1600" dirty="0">
                    <a:solidFill>
                      <a:srgbClr val="43507A"/>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sz="1600" b="0" i="1" dirty="0" smtClean="0">
                        <a:solidFill>
                          <a:srgbClr val="43507A"/>
                        </a:solidFill>
                        <a:latin typeface="Cambria Math" panose="02040503050406030204" pitchFamily="18" charset="0"/>
                      </a:rPr>
                      <m:t>𝑦</m:t>
                    </m:r>
                    <m:r>
                      <a:rPr lang="en-US" altLang="zh-CN" sz="1600" b="0" i="0" dirty="0" smtClean="0">
                        <a:solidFill>
                          <a:srgbClr val="43507A"/>
                        </a:solidFill>
                        <a:latin typeface="Cambria Math" panose="02040503050406030204" pitchFamily="18" charset="0"/>
                      </a:rPr>
                      <m:t>|</m:t>
                    </m:r>
                    <m:r>
                      <a:rPr lang="en-US" altLang="zh-CN" sz="1600" b="1" i="1" dirty="0">
                        <a:solidFill>
                          <a:srgbClr val="43507A"/>
                        </a:solidFill>
                        <a:latin typeface="Cambria Math" panose="02040503050406030204" pitchFamily="18" charset="0"/>
                      </a:rPr>
                      <m:t>𝒙</m:t>
                    </m:r>
                    <m:r>
                      <a:rPr lang="en-US" altLang="zh-CN" sz="1600" b="0" i="0" smtClean="0">
                        <a:solidFill>
                          <a:srgbClr val="43507A"/>
                        </a:solidFill>
                        <a:latin typeface="Cambria Math" panose="02040503050406030204" pitchFamily="18" charset="0"/>
                      </a:rPr>
                      <m:t>, </m:t>
                    </m:r>
                    <m:r>
                      <a:rPr lang="zh-CN" altLang="en-US" sz="1600" b="1" i="1">
                        <a:solidFill>
                          <a:srgbClr val="43507A"/>
                        </a:solidFill>
                        <a:latin typeface="Cambria Math" panose="02040503050406030204" pitchFamily="18" charset="0"/>
                      </a:rPr>
                      <m:t>𝓓</m:t>
                    </m:r>
                  </m:oMath>
                </a14:m>
                <a:r>
                  <a:rPr lang="en-US" altLang="zh-CN" sz="1600" dirty="0">
                    <a:solidFill>
                      <a:srgbClr val="43507A"/>
                    </a:solidFill>
                    <a:latin typeface="Times New Roman" panose="02020603050405020304" pitchFamily="18" charset="0"/>
                    <a:cs typeface="Times New Roman" panose="02020603050405020304" pitchFamily="18" charset="0"/>
                  </a:rPr>
                  <a:t>)</a:t>
                </a:r>
                <a:r>
                  <a:rPr lang="en-US" altLang="zh-CN" sz="1600" i="1" dirty="0">
                    <a:solidFill>
                      <a:srgbClr val="43507A"/>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1600">
                        <a:solidFill>
                          <a:srgbClr val="43507A"/>
                        </a:solidFill>
                        <a:latin typeface="Cambria Math" panose="02040503050406030204" pitchFamily="18" charset="0"/>
                      </a:rPr>
                      <m:t>←</m:t>
                    </m:r>
                  </m:oMath>
                </a14:m>
                <a:r>
                  <a:rPr lang="en-US" sz="1600" dirty="0">
                    <a:solidFill>
                      <a:srgbClr val="43507A"/>
                    </a:solidFill>
                    <a:latin typeface="Times New Roman" panose="02020603050405020304" pitchFamily="18" charset="0"/>
                    <a:cs typeface="Times New Roman" panose="02020603050405020304" pitchFamily="18" charset="0"/>
                  </a:rPr>
                  <a:t>FitModel(</a:t>
                </a:r>
                <a14:m>
                  <m:oMath xmlns:m="http://schemas.openxmlformats.org/officeDocument/2006/math">
                    <m:r>
                      <a:rPr lang="zh-CN" altLang="en-US" sz="1600" b="1" i="1">
                        <a:solidFill>
                          <a:srgbClr val="43507A"/>
                        </a:solidFill>
                        <a:latin typeface="Cambria Math" panose="02040503050406030204" pitchFamily="18" charset="0"/>
                      </a:rPr>
                      <m:t>𝓜</m:t>
                    </m:r>
                    <m:r>
                      <a:rPr lang="en-US" altLang="zh-CN" sz="1600" b="0" i="1" smtClean="0">
                        <a:solidFill>
                          <a:srgbClr val="43507A"/>
                        </a:solidFill>
                        <a:latin typeface="Cambria Math" panose="02040503050406030204" pitchFamily="18" charset="0"/>
                      </a:rPr>
                      <m:t>,</m:t>
                    </m:r>
                    <m:r>
                      <a:rPr lang="zh-CN" altLang="en-US" sz="1600" b="1" i="1">
                        <a:solidFill>
                          <a:srgbClr val="43507A"/>
                        </a:solidFill>
                        <a:latin typeface="Cambria Math" panose="02040503050406030204" pitchFamily="18" charset="0"/>
                      </a:rPr>
                      <m:t>𝓓</m:t>
                    </m:r>
                  </m:oMath>
                </a14:m>
                <a:r>
                  <a:rPr lang="en-US" sz="1600" dirty="0">
                    <a:solidFill>
                      <a:srgbClr val="43507A"/>
                    </a:solidFill>
                    <a:latin typeface="Times New Roman" panose="02020603050405020304" pitchFamily="18" charset="0"/>
                    <a:cs typeface="Times New Roman" panose="02020603050405020304" pitchFamily="18" charset="0"/>
                  </a:rPr>
                  <a:t>)</a:t>
                </a:r>
                <a:endParaRPr lang="en-US" sz="1600" i="1" dirty="0">
                  <a:solidFill>
                    <a:srgbClr val="43507A"/>
                  </a:solidFill>
                  <a:latin typeface="Times New Roman" panose="02020603050405020304" pitchFamily="18" charset="0"/>
                  <a:cs typeface="Times New Roman" panose="02020603050405020304" pitchFamily="18" charset="0"/>
                </a:endParaRPr>
              </a:p>
            </p:txBody>
          </p:sp>
        </mc:Choice>
        <mc:Fallback>
          <p:sp>
            <p:nvSpPr>
              <p:cNvPr id="42" name="Rectangle: Rounded Corners 41">
                <a:extLst>
                  <a:ext uri="{FF2B5EF4-FFF2-40B4-BE49-F238E27FC236}">
                    <a16:creationId xmlns:a16="http://schemas.microsoft.com/office/drawing/2014/main" id="{D793C964-0A56-A13F-DB9F-A56C7B38767A}"/>
                  </a:ext>
                </a:extLst>
              </p:cNvPr>
              <p:cNvSpPr>
                <a:spLocks noRot="1" noChangeAspect="1" noMove="1" noResize="1" noEditPoints="1" noAdjustHandles="1" noChangeArrowheads="1" noChangeShapeType="1" noTextEdit="1"/>
              </p:cNvSpPr>
              <p:nvPr/>
            </p:nvSpPr>
            <p:spPr>
              <a:xfrm>
                <a:off x="631281" y="4458024"/>
                <a:ext cx="2624370" cy="347661"/>
              </a:xfrm>
              <a:prstGeom prst="roundRect">
                <a:avLst/>
              </a:prstGeom>
              <a:blipFill>
                <a:blip r:embed="rId10"/>
                <a:stretch>
                  <a:fillRect l="-698" t="-3509" b="-21053"/>
                </a:stretch>
              </a:blipFill>
              <a:ln w="190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3F4D3096-967C-D76B-CE83-D6E19AC0BC02}"/>
                  </a:ext>
                </a:extLst>
              </p:cNvPr>
              <p:cNvSpPr/>
              <p:nvPr/>
            </p:nvSpPr>
            <p:spPr>
              <a:xfrm>
                <a:off x="631281" y="4780188"/>
                <a:ext cx="2860399"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sz="1600" b="0" i="1" smtClean="0">
                            <a:solidFill>
                              <a:srgbClr val="43507A"/>
                            </a:solidFill>
                            <a:latin typeface="Cambria Math" panose="02040503050406030204" pitchFamily="18" charset="0"/>
                            <a:cs typeface="Times New Roman" panose="02020603050405020304" pitchFamily="18" charset="0"/>
                          </a:rPr>
                        </m:ctrlPr>
                      </m:sSubPr>
                      <m:e>
                        <m:r>
                          <a:rPr lang="en-US" altLang="zh-CN" sz="1600" b="0" i="1" smtClean="0">
                            <a:solidFill>
                              <a:srgbClr val="43507A"/>
                            </a:solidFill>
                            <a:latin typeface="Cambria Math" panose="02040503050406030204" pitchFamily="18" charset="0"/>
                            <a:cs typeface="Times New Roman" panose="02020603050405020304" pitchFamily="18" charset="0"/>
                          </a:rPr>
                          <m:t>𝑥</m:t>
                        </m:r>
                      </m:e>
                      <m:sub>
                        <m:r>
                          <a:rPr lang="en-US" altLang="zh-CN" sz="1600" b="0" i="1" smtClean="0">
                            <a:solidFill>
                              <a:srgbClr val="43507A"/>
                            </a:solidFill>
                            <a:latin typeface="Cambria Math" panose="02040503050406030204" pitchFamily="18" charset="0"/>
                            <a:cs typeface="Times New Roman" panose="02020603050405020304" pitchFamily="18" charset="0"/>
                          </a:rPr>
                          <m:t>𝑖</m:t>
                        </m:r>
                      </m:sub>
                    </m:sSub>
                    <m:r>
                      <a:rPr lang="zh-CN" altLang="en-US" sz="1600">
                        <a:solidFill>
                          <a:srgbClr val="43507A"/>
                        </a:solidFill>
                        <a:latin typeface="Cambria Math" panose="02040503050406030204" pitchFamily="18" charset="0"/>
                      </a:rPr>
                      <m:t>←</m:t>
                    </m:r>
                  </m:oMath>
                </a14:m>
                <a:r>
                  <a:rPr lang="en-US" sz="1600" dirty="0">
                    <a:solidFill>
                      <a:srgbClr val="43507A"/>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dirty="0" smtClean="0">
                            <a:solidFill>
                              <a:srgbClr val="43507A"/>
                            </a:solidFill>
                            <a:latin typeface="Cambria Math" panose="02040503050406030204" pitchFamily="18" charset="0"/>
                            <a:cs typeface="Times New Roman" panose="02020603050405020304" pitchFamily="18" charset="0"/>
                          </a:rPr>
                        </m:ctrlPr>
                      </m:sSubPr>
                      <m:e>
                        <m:r>
                          <m:rPr>
                            <m:nor/>
                          </m:rPr>
                          <a:rPr lang="en-US" sz="1600" dirty="0">
                            <a:solidFill>
                              <a:srgbClr val="43507A"/>
                            </a:solidFill>
                            <a:latin typeface="Times New Roman" panose="02020603050405020304" pitchFamily="18" charset="0"/>
                            <a:cs typeface="Times New Roman" panose="02020603050405020304" pitchFamily="18" charset="0"/>
                          </a:rPr>
                          <m:t>argmax</m:t>
                        </m:r>
                      </m:e>
                      <m:sub>
                        <m:r>
                          <a:rPr lang="en-US" sz="1600" b="0" i="1" dirty="0" smtClean="0">
                            <a:solidFill>
                              <a:srgbClr val="43507A"/>
                            </a:solidFill>
                            <a:latin typeface="Cambria Math" panose="02040503050406030204" pitchFamily="18" charset="0"/>
                            <a:cs typeface="Times New Roman" panose="02020603050405020304" pitchFamily="18" charset="0"/>
                          </a:rPr>
                          <m:t>𝑥</m:t>
                        </m:r>
                        <m:r>
                          <a:rPr lang="en-US" sz="1600" b="0" i="1" dirty="0"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1600" b="1" i="1">
                            <a:solidFill>
                              <a:srgbClr val="43507A"/>
                            </a:solidFill>
                            <a:latin typeface="Cambria Math" panose="02040503050406030204" pitchFamily="18" charset="0"/>
                          </a:rPr>
                          <m:t>𝓧</m:t>
                        </m:r>
                      </m:sub>
                    </m:sSub>
                    <m:r>
                      <a:rPr lang="zh-CN" altLang="en-US" sz="1600" b="1" i="1">
                        <a:solidFill>
                          <a:srgbClr val="43507A"/>
                        </a:solidFill>
                        <a:latin typeface="Cambria Math" panose="02040503050406030204" pitchFamily="18" charset="0"/>
                      </a:rPr>
                      <m:t>𝓢</m:t>
                    </m:r>
                    <m:r>
                      <a:rPr lang="en-US" altLang="zh-CN" sz="1600" b="1" i="1" smtClean="0">
                        <a:solidFill>
                          <a:srgbClr val="43507A"/>
                        </a:solidFill>
                        <a:latin typeface="Cambria Math" panose="02040503050406030204" pitchFamily="18" charset="0"/>
                      </a:rPr>
                      <m:t>(</m:t>
                    </m:r>
                    <m:r>
                      <a:rPr lang="en-US" altLang="zh-CN" sz="1600" b="1" i="1" smtClean="0">
                        <a:solidFill>
                          <a:srgbClr val="43507A"/>
                        </a:solidFill>
                        <a:latin typeface="Cambria Math" panose="02040503050406030204" pitchFamily="18" charset="0"/>
                      </a:rPr>
                      <m:t>𝒙</m:t>
                    </m:r>
                    <m:r>
                      <a:rPr lang="en-US" altLang="zh-CN" sz="1600" b="1" i="1" smtClean="0">
                        <a:solidFill>
                          <a:srgbClr val="43507A"/>
                        </a:solidFill>
                        <a:latin typeface="Cambria Math" panose="02040503050406030204" pitchFamily="18" charset="0"/>
                      </a:rPr>
                      <m:t>,</m:t>
                    </m:r>
                    <m:r>
                      <m:rPr>
                        <m:nor/>
                      </m:rPr>
                      <a:rPr lang="en-US" altLang="zh-CN" sz="1600" i="1" dirty="0">
                        <a:solidFill>
                          <a:srgbClr val="43507A"/>
                        </a:solidFill>
                        <a:latin typeface="Times New Roman" panose="02020603050405020304" pitchFamily="18" charset="0"/>
                        <a:cs typeface="Times New Roman" panose="02020603050405020304" pitchFamily="18" charset="0"/>
                      </a:rPr>
                      <m:t>p</m:t>
                    </m:r>
                    <m:r>
                      <m:rPr>
                        <m:nor/>
                      </m:rPr>
                      <a:rPr lang="en-US" altLang="zh-CN" sz="1600" dirty="0">
                        <a:solidFill>
                          <a:srgbClr val="43507A"/>
                        </a:solidFill>
                        <a:latin typeface="Times New Roman" panose="02020603050405020304" pitchFamily="18" charset="0"/>
                        <a:cs typeface="Times New Roman" panose="02020603050405020304" pitchFamily="18" charset="0"/>
                      </a:rPr>
                      <m:t>(</m:t>
                    </m:r>
                    <m:r>
                      <a:rPr lang="en-US" altLang="zh-CN" sz="1600" i="1" dirty="0">
                        <a:solidFill>
                          <a:srgbClr val="43507A"/>
                        </a:solidFill>
                        <a:latin typeface="Cambria Math" panose="02040503050406030204" pitchFamily="18" charset="0"/>
                      </a:rPr>
                      <m:t>𝑦</m:t>
                    </m:r>
                    <m:r>
                      <a:rPr lang="en-US" altLang="zh-CN" sz="1600" dirty="0">
                        <a:solidFill>
                          <a:srgbClr val="43507A"/>
                        </a:solidFill>
                        <a:latin typeface="Cambria Math" panose="02040503050406030204" pitchFamily="18" charset="0"/>
                      </a:rPr>
                      <m:t>|</m:t>
                    </m:r>
                    <m:r>
                      <a:rPr lang="en-US" altLang="zh-CN" sz="1600" b="1" i="1" dirty="0">
                        <a:solidFill>
                          <a:srgbClr val="43507A"/>
                        </a:solidFill>
                        <a:latin typeface="Cambria Math" panose="02040503050406030204" pitchFamily="18" charset="0"/>
                      </a:rPr>
                      <m:t>𝒙</m:t>
                    </m:r>
                    <m:r>
                      <a:rPr lang="en-US" altLang="zh-CN" sz="1600">
                        <a:solidFill>
                          <a:srgbClr val="43507A"/>
                        </a:solidFill>
                        <a:latin typeface="Cambria Math" panose="02040503050406030204" pitchFamily="18" charset="0"/>
                      </a:rPr>
                      <m:t>, </m:t>
                    </m:r>
                    <m:r>
                      <a:rPr lang="zh-CN" altLang="en-US" sz="1600" b="1" i="1">
                        <a:solidFill>
                          <a:srgbClr val="43507A"/>
                        </a:solidFill>
                        <a:latin typeface="Cambria Math" panose="02040503050406030204" pitchFamily="18" charset="0"/>
                      </a:rPr>
                      <m:t>𝓓</m:t>
                    </m:r>
                    <m:r>
                      <m:rPr>
                        <m:nor/>
                      </m:rPr>
                      <a:rPr lang="en-US" altLang="zh-CN" sz="1600" dirty="0">
                        <a:solidFill>
                          <a:srgbClr val="43507A"/>
                        </a:solidFill>
                        <a:latin typeface="Times New Roman" panose="02020603050405020304" pitchFamily="18" charset="0"/>
                        <a:cs typeface="Times New Roman" panose="02020603050405020304" pitchFamily="18" charset="0"/>
                      </a:rPr>
                      <m:t>)</m:t>
                    </m:r>
                    <m:r>
                      <a:rPr lang="en-US" altLang="zh-CN" sz="1600" b="1" i="1" smtClean="0">
                        <a:solidFill>
                          <a:srgbClr val="43507A"/>
                        </a:solidFill>
                        <a:latin typeface="Cambria Math" panose="02040503050406030204" pitchFamily="18" charset="0"/>
                      </a:rPr>
                      <m:t>)</m:t>
                    </m:r>
                  </m:oMath>
                </a14:m>
                <a:endParaRPr lang="en-US" sz="1600" i="1" dirty="0">
                  <a:solidFill>
                    <a:srgbClr val="43507A"/>
                  </a:solidFill>
                  <a:latin typeface="Times New Roman" panose="02020603050405020304" pitchFamily="18" charset="0"/>
                  <a:cs typeface="Times New Roman" panose="02020603050405020304" pitchFamily="18" charset="0"/>
                </a:endParaRPr>
              </a:p>
            </p:txBody>
          </p:sp>
        </mc:Choice>
        <mc:Fallback>
          <p:sp>
            <p:nvSpPr>
              <p:cNvPr id="43" name="Rectangle: Rounded Corners 42">
                <a:extLst>
                  <a:ext uri="{FF2B5EF4-FFF2-40B4-BE49-F238E27FC236}">
                    <a16:creationId xmlns:a16="http://schemas.microsoft.com/office/drawing/2014/main" id="{3F4D3096-967C-D76B-CE83-D6E19AC0BC02}"/>
                  </a:ext>
                </a:extLst>
              </p:cNvPr>
              <p:cNvSpPr>
                <a:spLocks noRot="1" noChangeAspect="1" noMove="1" noResize="1" noEditPoints="1" noAdjustHandles="1" noChangeArrowheads="1" noChangeShapeType="1" noTextEdit="1"/>
              </p:cNvSpPr>
              <p:nvPr/>
            </p:nvSpPr>
            <p:spPr>
              <a:xfrm>
                <a:off x="631281" y="4780188"/>
                <a:ext cx="2860399" cy="347661"/>
              </a:xfrm>
              <a:prstGeom prst="roundRect">
                <a:avLst/>
              </a:prstGeom>
              <a:blipFill>
                <a:blip r:embed="rId11"/>
                <a:stretch>
                  <a:fillRect b="-10526"/>
                </a:stretch>
              </a:blipFill>
              <a:ln w="190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Rectangle: Rounded Corners 43">
                <a:extLst>
                  <a:ext uri="{FF2B5EF4-FFF2-40B4-BE49-F238E27FC236}">
                    <a16:creationId xmlns:a16="http://schemas.microsoft.com/office/drawing/2014/main" id="{79EE8AEA-3066-906A-E4CE-B202B84E05CA}"/>
                  </a:ext>
                </a:extLst>
              </p:cNvPr>
              <p:cNvSpPr/>
              <p:nvPr/>
            </p:nvSpPr>
            <p:spPr>
              <a:xfrm>
                <a:off x="631281" y="5102352"/>
                <a:ext cx="2860399"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sSub>
                        <m:sSubPr>
                          <m:ctrlPr>
                            <a:rPr lang="en-US" altLang="zh-CN" sz="1600" b="0" i="1" smtClean="0">
                              <a:solidFill>
                                <a:srgbClr val="43507A"/>
                              </a:solidFill>
                              <a:latin typeface="Cambria Math" panose="02040503050406030204" pitchFamily="18" charset="0"/>
                              <a:cs typeface="Times New Roman" panose="02020603050405020304" pitchFamily="18" charset="0"/>
                            </a:rPr>
                          </m:ctrlPr>
                        </m:sSubPr>
                        <m:e>
                          <m:r>
                            <a:rPr lang="en-US" altLang="zh-CN" sz="1600" b="0" i="1" smtClean="0">
                              <a:solidFill>
                                <a:srgbClr val="43507A"/>
                              </a:solidFill>
                              <a:latin typeface="Cambria Math" panose="02040503050406030204" pitchFamily="18" charset="0"/>
                              <a:cs typeface="Times New Roman" panose="02020603050405020304" pitchFamily="18" charset="0"/>
                            </a:rPr>
                            <m:t>𝑦</m:t>
                          </m:r>
                        </m:e>
                        <m:sub>
                          <m:r>
                            <a:rPr lang="en-US" altLang="zh-CN" sz="1600" b="0" i="1" smtClean="0">
                              <a:solidFill>
                                <a:srgbClr val="43507A"/>
                              </a:solidFill>
                              <a:latin typeface="Cambria Math" panose="02040503050406030204" pitchFamily="18" charset="0"/>
                              <a:cs typeface="Times New Roman" panose="02020603050405020304" pitchFamily="18" charset="0"/>
                            </a:rPr>
                            <m:t>𝑖</m:t>
                          </m:r>
                        </m:sub>
                      </m:sSub>
                      <m:r>
                        <a:rPr lang="zh-CN" altLang="en-US" sz="1600">
                          <a:solidFill>
                            <a:srgbClr val="43507A"/>
                          </a:solidFill>
                          <a:latin typeface="Cambria Math" panose="02040503050406030204" pitchFamily="18" charset="0"/>
                        </a:rPr>
                        <m:t>←</m:t>
                      </m:r>
                      <m:r>
                        <a:rPr lang="en-US" altLang="zh-CN" sz="1600" b="0" i="1" smtClean="0">
                          <a:solidFill>
                            <a:srgbClr val="43507A"/>
                          </a:solidFill>
                          <a:latin typeface="Cambria Math" panose="02040503050406030204" pitchFamily="18" charset="0"/>
                        </a:rPr>
                        <m:t>𝑓</m:t>
                      </m:r>
                      <m:r>
                        <a:rPr lang="en-US" altLang="zh-CN" sz="1600" b="0" i="0" smtClean="0">
                          <a:solidFill>
                            <a:srgbClr val="43507A"/>
                          </a:solidFill>
                          <a:latin typeface="Cambria Math" panose="020405030504060302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𝑥</m:t>
                          </m:r>
                        </m:e>
                        <m:sub>
                          <m:r>
                            <a:rPr lang="en-US" altLang="zh-CN" sz="1600" i="1">
                              <a:solidFill>
                                <a:srgbClr val="43507A"/>
                              </a:solidFill>
                              <a:latin typeface="Cambria Math" panose="02040503050406030204" pitchFamily="18" charset="0"/>
                              <a:cs typeface="Times New Roman" panose="02020603050405020304" pitchFamily="18" charset="0"/>
                            </a:rPr>
                            <m:t>𝑖</m:t>
                          </m:r>
                        </m:sub>
                      </m:sSub>
                      <m:r>
                        <a:rPr lang="en-US" altLang="zh-CN" sz="1600" b="0" i="0" smtClean="0">
                          <a:solidFill>
                            <a:srgbClr val="43507A"/>
                          </a:solidFill>
                          <a:latin typeface="Cambria Math" panose="02040503050406030204" pitchFamily="18" charset="0"/>
                        </a:rPr>
                        <m:t>)</m:t>
                      </m:r>
                    </m:oMath>
                  </m:oMathPara>
                </a14:m>
                <a:endParaRPr lang="en-US" sz="1600" i="1" dirty="0">
                  <a:solidFill>
                    <a:srgbClr val="43507A"/>
                  </a:solidFill>
                  <a:latin typeface="Times New Roman" panose="02020603050405020304" pitchFamily="18" charset="0"/>
                  <a:cs typeface="Times New Roman" panose="02020603050405020304" pitchFamily="18" charset="0"/>
                </a:endParaRPr>
              </a:p>
            </p:txBody>
          </p:sp>
        </mc:Choice>
        <mc:Fallback>
          <p:sp>
            <p:nvSpPr>
              <p:cNvPr id="44" name="Rectangle: Rounded Corners 43">
                <a:extLst>
                  <a:ext uri="{FF2B5EF4-FFF2-40B4-BE49-F238E27FC236}">
                    <a16:creationId xmlns:a16="http://schemas.microsoft.com/office/drawing/2014/main" id="{79EE8AEA-3066-906A-E4CE-B202B84E05CA}"/>
                  </a:ext>
                </a:extLst>
              </p:cNvPr>
              <p:cNvSpPr>
                <a:spLocks noRot="1" noChangeAspect="1" noMove="1" noResize="1" noEditPoints="1" noAdjustHandles="1" noChangeArrowheads="1" noChangeShapeType="1" noTextEdit="1"/>
              </p:cNvSpPr>
              <p:nvPr/>
            </p:nvSpPr>
            <p:spPr>
              <a:xfrm>
                <a:off x="631281" y="5102352"/>
                <a:ext cx="2860399" cy="347661"/>
              </a:xfrm>
              <a:prstGeom prst="roundRect">
                <a:avLst/>
              </a:prstGeom>
              <a:blipFill>
                <a:blip r:embed="rId12"/>
                <a:stretch>
                  <a:fillRect b="-10526"/>
                </a:stretch>
              </a:blipFill>
              <a:ln w="190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Rectangle: Rounded Corners 44">
                <a:extLst>
                  <a:ext uri="{FF2B5EF4-FFF2-40B4-BE49-F238E27FC236}">
                    <a16:creationId xmlns:a16="http://schemas.microsoft.com/office/drawing/2014/main" id="{44D8E9CE-DDD7-447A-C55D-A5F01B060CD7}"/>
                  </a:ext>
                </a:extLst>
              </p:cNvPr>
              <p:cNvSpPr/>
              <p:nvPr/>
            </p:nvSpPr>
            <p:spPr>
              <a:xfrm>
                <a:off x="631281" y="5424516"/>
                <a:ext cx="2860399"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zh-CN" altLang="en-US" sz="1600" b="1" i="1" smtClean="0">
                        <a:solidFill>
                          <a:srgbClr val="43507A"/>
                        </a:solidFill>
                        <a:latin typeface="Cambria Math" panose="02040503050406030204" pitchFamily="18" charset="0"/>
                      </a:rPr>
                      <m:t>𝓓</m:t>
                    </m:r>
                    <m:r>
                      <a:rPr lang="zh-CN" altLang="en-US" sz="1600">
                        <a:solidFill>
                          <a:srgbClr val="43507A"/>
                        </a:solidFill>
                        <a:latin typeface="Cambria Math" panose="02040503050406030204" pitchFamily="18" charset="0"/>
                      </a:rPr>
                      <m:t>←</m:t>
                    </m:r>
                    <m:r>
                      <a:rPr lang="zh-CN" altLang="en-US" sz="1600" b="1" i="1">
                        <a:solidFill>
                          <a:srgbClr val="43507A"/>
                        </a:solidFill>
                        <a:latin typeface="Cambria Math" panose="02040503050406030204" pitchFamily="18" charset="0"/>
                      </a:rPr>
                      <m:t>𝓓</m:t>
                    </m:r>
                    <m:r>
                      <a:rPr lang="en-US" altLang="zh-CN" sz="1600" b="1" i="1" smtClean="0">
                        <a:solidFill>
                          <a:srgbClr val="43507A"/>
                        </a:solidFill>
                        <a:latin typeface="Cambria Math" panose="02040503050406030204" pitchFamily="18" charset="0"/>
                      </a:rPr>
                      <m:t> </m:t>
                    </m:r>
                    <m:r>
                      <a:rPr lang="en-US" altLang="zh-CN" sz="1600" b="1" i="1" smtClean="0">
                        <a:solidFill>
                          <a:srgbClr val="43507A"/>
                        </a:solidFill>
                        <a:latin typeface="Cambria Math" panose="02040503050406030204" pitchFamily="18" charset="0"/>
                        <a:ea typeface="Cambria Math" panose="020405030504060302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𝑥</m:t>
                        </m:r>
                      </m:e>
                      <m:sub>
                        <m:r>
                          <a:rPr lang="en-US" altLang="zh-CN" sz="1600" i="1">
                            <a:solidFill>
                              <a:srgbClr val="43507A"/>
                            </a:solidFill>
                            <a:latin typeface="Cambria Math" panose="02040503050406030204" pitchFamily="18" charset="0"/>
                            <a:cs typeface="Times New Roman" panose="02020603050405020304" pitchFamily="18" charset="0"/>
                          </a:rPr>
                          <m:t>𝑖</m:t>
                        </m:r>
                      </m:sub>
                    </m:sSub>
                    <m:r>
                      <a:rPr lang="en-US" altLang="zh-CN" sz="1600" b="1" i="1" smtClean="0">
                        <a:solidFill>
                          <a:srgbClr val="43507A"/>
                        </a:solidFill>
                        <a:latin typeface="Cambria Math" panose="02040503050406030204" pitchFamily="18" charset="0"/>
                        <a:cs typeface="Times New Roman" panose="020206030504050203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𝑦</m:t>
                        </m:r>
                      </m:e>
                      <m:sub>
                        <m:r>
                          <a:rPr lang="en-US" altLang="zh-CN" sz="1600" i="1">
                            <a:solidFill>
                              <a:srgbClr val="43507A"/>
                            </a:solidFill>
                            <a:latin typeface="Cambria Math" panose="02040503050406030204" pitchFamily="18" charset="0"/>
                            <a:cs typeface="Times New Roman" panose="02020603050405020304" pitchFamily="18" charset="0"/>
                          </a:rPr>
                          <m:t>𝑖</m:t>
                        </m:r>
                      </m:sub>
                    </m:sSub>
                    <m:r>
                      <a:rPr lang="en-US" altLang="zh-CN" sz="1600" b="1" i="1" smtClean="0">
                        <a:solidFill>
                          <a:srgbClr val="43507A"/>
                        </a:solidFill>
                        <a:latin typeface="Cambria Math" panose="02040503050406030204" pitchFamily="18" charset="0"/>
                        <a:ea typeface="Cambria Math" panose="02040503050406030204" pitchFamily="18" charset="0"/>
                      </a:rPr>
                      <m:t>) </m:t>
                    </m:r>
                  </m:oMath>
                </a14:m>
                <a:r>
                  <a:rPr lang="en-US" sz="1600" i="1" dirty="0">
                    <a:solidFill>
                      <a:srgbClr val="43507A"/>
                    </a:solidFill>
                    <a:latin typeface="Times New Roman" panose="02020603050405020304" pitchFamily="18" charset="0"/>
                    <a:cs typeface="Times New Roman" panose="02020603050405020304" pitchFamily="18" charset="0"/>
                  </a:rPr>
                  <a:t> </a:t>
                </a:r>
              </a:p>
            </p:txBody>
          </p:sp>
        </mc:Choice>
        <mc:Fallback>
          <p:sp>
            <p:nvSpPr>
              <p:cNvPr id="45" name="Rectangle: Rounded Corners 44">
                <a:extLst>
                  <a:ext uri="{FF2B5EF4-FFF2-40B4-BE49-F238E27FC236}">
                    <a16:creationId xmlns:a16="http://schemas.microsoft.com/office/drawing/2014/main" id="{44D8E9CE-DDD7-447A-C55D-A5F01B060CD7}"/>
                  </a:ext>
                </a:extLst>
              </p:cNvPr>
              <p:cNvSpPr>
                <a:spLocks noRot="1" noChangeAspect="1" noMove="1" noResize="1" noEditPoints="1" noAdjustHandles="1" noChangeArrowheads="1" noChangeShapeType="1" noTextEdit="1"/>
              </p:cNvSpPr>
              <p:nvPr/>
            </p:nvSpPr>
            <p:spPr>
              <a:xfrm>
                <a:off x="631281" y="5424516"/>
                <a:ext cx="2860399" cy="347661"/>
              </a:xfrm>
              <a:prstGeom prst="roundRect">
                <a:avLst/>
              </a:prstGeom>
              <a:blipFill>
                <a:blip r:embed="rId13"/>
                <a:stretch>
                  <a:fillRect b="-10526"/>
                </a:stretch>
              </a:blipFill>
              <a:ln w="19050">
                <a:noFill/>
              </a:ln>
            </p:spPr>
            <p:txBody>
              <a:bodyPr/>
              <a:lstStyle/>
              <a:p>
                <a:r>
                  <a:rPr lang="en-US">
                    <a:noFill/>
                  </a:rPr>
                  <a:t> </a:t>
                </a:r>
              </a:p>
            </p:txBody>
          </p:sp>
        </mc:Fallback>
      </mc:AlternateContent>
      <p:sp>
        <p:nvSpPr>
          <p:cNvPr id="46" name="Rectangle: Rounded Corners 45">
            <a:extLst>
              <a:ext uri="{FF2B5EF4-FFF2-40B4-BE49-F238E27FC236}">
                <a16:creationId xmlns:a16="http://schemas.microsoft.com/office/drawing/2014/main" id="{CDA5FB9B-0ED9-7914-D994-88A2D663E095}"/>
              </a:ext>
            </a:extLst>
          </p:cNvPr>
          <p:cNvSpPr/>
          <p:nvPr/>
        </p:nvSpPr>
        <p:spPr>
          <a:xfrm>
            <a:off x="331599" y="5746682"/>
            <a:ext cx="1826545" cy="347661"/>
          </a:xfrm>
          <a:prstGeom prst="round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rgbClr val="43507A"/>
                </a:solidFill>
                <a:latin typeface="Times New Roman" panose="02020603050405020304" pitchFamily="18" charset="0"/>
                <a:cs typeface="Times New Roman" panose="02020603050405020304" pitchFamily="18" charset="0"/>
              </a:rPr>
              <a:t>end for</a:t>
            </a:r>
            <a:endParaRPr lang="en-US" sz="1600" i="1" dirty="0">
              <a:solidFill>
                <a:srgbClr val="43507A"/>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0F470C8B-BC59-EAC4-797C-81F1E480C456}"/>
              </a:ext>
            </a:extLst>
          </p:cNvPr>
          <p:cNvSpPr txBox="1"/>
          <p:nvPr/>
        </p:nvSpPr>
        <p:spPr>
          <a:xfrm>
            <a:off x="2426215" y="3429540"/>
            <a:ext cx="3482266" cy="523220"/>
          </a:xfrm>
          <a:prstGeom prst="rect">
            <a:avLst/>
          </a:prstGeom>
          <a:noFill/>
        </p:spPr>
        <p:txBody>
          <a:bodyPr wrap="square" rtlCol="0">
            <a:spAutoFit/>
          </a:bodyPr>
          <a:lstStyle/>
          <a:p>
            <a:r>
              <a:rPr lang="en-US" altLang="zh-CN" sz="1400" dirty="0">
                <a:solidFill>
                  <a:srgbClr val="43507A"/>
                </a:solidFill>
                <a:latin typeface="Times New Roman" panose="02020603050405020304" pitchFamily="18" charset="0"/>
                <a:cs typeface="Times New Roman" panose="02020603050405020304" pitchFamily="18" charset="0"/>
              </a:rPr>
              <a:t>function / variable domain / acquisition function / surrogate model </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53E4489F-5A42-1AA5-C1D2-8309CADF6943}"/>
              </a:ext>
            </a:extLst>
          </p:cNvPr>
          <p:cNvSpPr txBox="1"/>
          <p:nvPr/>
        </p:nvSpPr>
        <p:spPr>
          <a:xfrm>
            <a:off x="2426215" y="3853578"/>
            <a:ext cx="3482266" cy="307777"/>
          </a:xfrm>
          <a:prstGeom prst="rect">
            <a:avLst/>
          </a:prstGeom>
          <a:noFill/>
        </p:spPr>
        <p:txBody>
          <a:bodyPr wrap="square" rtlCol="0">
            <a:spAutoFit/>
          </a:bodyPr>
          <a:lstStyle/>
          <a:p>
            <a:r>
              <a:rPr lang="en-US" altLang="zh-CN" sz="1400" dirty="0">
                <a:solidFill>
                  <a:srgbClr val="43507A"/>
                </a:solidFill>
                <a:latin typeface="Times New Roman" panose="02020603050405020304" pitchFamily="18" charset="0"/>
                <a:cs typeface="Times New Roman" panose="02020603050405020304" pitchFamily="18" charset="0"/>
              </a:rPr>
              <a:t>initialize the observation set</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F81362ED-F7EC-4F22-B305-A766B4DED331}"/>
              </a:ext>
            </a:extLst>
          </p:cNvPr>
          <p:cNvSpPr txBox="1"/>
          <p:nvPr/>
        </p:nvSpPr>
        <p:spPr>
          <a:xfrm>
            <a:off x="3312282" y="4469085"/>
            <a:ext cx="2410788" cy="307777"/>
          </a:xfrm>
          <a:prstGeom prst="rect">
            <a:avLst/>
          </a:prstGeom>
          <a:noFill/>
        </p:spPr>
        <p:txBody>
          <a:bodyPr wrap="square" rtlCol="0">
            <a:spAutoFit/>
          </a:bodyPr>
          <a:lstStyle/>
          <a:p>
            <a:r>
              <a:rPr lang="en-US" altLang="zh-CN" sz="1400" dirty="0">
                <a:solidFill>
                  <a:srgbClr val="43507A"/>
                </a:solidFill>
                <a:latin typeface="Times New Roman" panose="02020603050405020304" pitchFamily="18" charset="0"/>
                <a:cs typeface="Times New Roman" panose="02020603050405020304" pitchFamily="18" charset="0"/>
              </a:rPr>
              <a:t>surrogate model regression  </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FFC450-BC04-5F56-7A51-A3B6594DD906}"/>
              </a:ext>
            </a:extLst>
          </p:cNvPr>
          <p:cNvSpPr txBox="1"/>
          <p:nvPr/>
        </p:nvSpPr>
        <p:spPr>
          <a:xfrm>
            <a:off x="3312281" y="4817221"/>
            <a:ext cx="2719303" cy="307777"/>
          </a:xfrm>
          <a:prstGeom prst="rect">
            <a:avLst/>
          </a:prstGeom>
          <a:noFill/>
        </p:spPr>
        <p:txBody>
          <a:bodyPr wrap="square" rtlCol="0">
            <a:spAutoFit/>
          </a:bodyPr>
          <a:lstStyle/>
          <a:p>
            <a:r>
              <a:rPr lang="en-US" altLang="zh-CN" sz="1400" dirty="0">
                <a:solidFill>
                  <a:srgbClr val="43507A"/>
                </a:solidFill>
                <a:latin typeface="Times New Roman" panose="02020603050405020304" pitchFamily="18" charset="0"/>
                <a:cs typeface="Times New Roman" panose="02020603050405020304" pitchFamily="18" charset="0"/>
              </a:rPr>
              <a:t>determine next point to investigate </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0AD9B793-E4C9-1D5C-6AD4-347310857ABB}"/>
              </a:ext>
            </a:extLst>
          </p:cNvPr>
          <p:cNvSpPr txBox="1"/>
          <p:nvPr/>
        </p:nvSpPr>
        <p:spPr>
          <a:xfrm>
            <a:off x="3312281" y="5122293"/>
            <a:ext cx="1896439" cy="307777"/>
          </a:xfrm>
          <a:prstGeom prst="rect">
            <a:avLst/>
          </a:prstGeom>
          <a:noFill/>
        </p:spPr>
        <p:txBody>
          <a:bodyPr wrap="square" rtlCol="0">
            <a:spAutoFit/>
          </a:bodyPr>
          <a:lstStyle/>
          <a:p>
            <a:r>
              <a:rPr lang="en-US" altLang="zh-CN" sz="1400" dirty="0">
                <a:solidFill>
                  <a:srgbClr val="43507A"/>
                </a:solidFill>
                <a:latin typeface="Times New Roman" panose="02020603050405020304" pitchFamily="18" charset="0"/>
                <a:cs typeface="Times New Roman" panose="02020603050405020304" pitchFamily="18" charset="0"/>
              </a:rPr>
              <a:t>get corresponding value</a:t>
            </a:r>
            <a:endParaRPr lang="en-US" sz="1400" dirty="0">
              <a:solidFill>
                <a:srgbClr val="43507A"/>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F26ADF2B-EED1-51AC-60C2-0F5ED1742B24}"/>
              </a:ext>
            </a:extLst>
          </p:cNvPr>
          <p:cNvSpPr txBox="1"/>
          <p:nvPr/>
        </p:nvSpPr>
        <p:spPr>
          <a:xfrm>
            <a:off x="3312281" y="5466359"/>
            <a:ext cx="2508505" cy="307777"/>
          </a:xfrm>
          <a:prstGeom prst="rect">
            <a:avLst/>
          </a:prstGeom>
          <a:noFill/>
        </p:spPr>
        <p:txBody>
          <a:bodyPr wrap="square" rtlCol="0">
            <a:spAutoFit/>
          </a:bodyPr>
          <a:lstStyle/>
          <a:p>
            <a:r>
              <a:rPr lang="en-US" altLang="zh-CN" sz="1400" dirty="0">
                <a:solidFill>
                  <a:srgbClr val="43507A"/>
                </a:solidFill>
                <a:latin typeface="Times New Roman" panose="02020603050405020304" pitchFamily="18" charset="0"/>
                <a:cs typeface="Times New Roman" panose="02020603050405020304" pitchFamily="18" charset="0"/>
              </a:rPr>
              <a:t>update the observation set</a:t>
            </a:r>
            <a:endParaRPr lang="en-US" sz="1400" dirty="0">
              <a:solidFill>
                <a:srgbClr val="43507A"/>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3" name="Rectangle: Rounded Corners 52">
                <a:extLst>
                  <a:ext uri="{FF2B5EF4-FFF2-40B4-BE49-F238E27FC236}">
                    <a16:creationId xmlns:a16="http://schemas.microsoft.com/office/drawing/2014/main" id="{09854875-792D-FADA-269E-E43C7ED93E6C}"/>
                  </a:ext>
                </a:extLst>
              </p:cNvPr>
              <p:cNvSpPr/>
              <p:nvPr/>
            </p:nvSpPr>
            <p:spPr>
              <a:xfrm>
                <a:off x="6200973" y="1057491"/>
                <a:ext cx="3697567" cy="740192"/>
              </a:xfrm>
              <a:prstGeom prst="roundRect">
                <a:avLst>
                  <a:gd name="adj" fmla="val 0"/>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zh-CN" altLang="en-US" sz="1600" b="1" i="1" smtClean="0">
                        <a:solidFill>
                          <a:srgbClr val="43507A"/>
                        </a:solidFill>
                        <a:latin typeface="Cambria Math" panose="02040503050406030204" pitchFamily="18" charset="0"/>
                      </a:rPr>
                      <m:t>𝓧</m:t>
                    </m:r>
                  </m:oMath>
                </a14:m>
                <a:r>
                  <a:rPr lang="en-US" sz="1600" b="1" i="1" dirty="0">
                    <a:solidFill>
                      <a:srgbClr val="43507A"/>
                    </a:solidFill>
                  </a:rPr>
                  <a:t> </a:t>
                </a:r>
                <a:r>
                  <a:rPr lang="en-US" sz="1600" dirty="0">
                    <a:solidFill>
                      <a:srgbClr val="43507A"/>
                    </a:solidFill>
                    <a:latin typeface="Times New Roman" panose="02020603050405020304" pitchFamily="18" charset="0"/>
                    <a:cs typeface="Times New Roman" panose="02020603050405020304" pitchFamily="18" charset="0"/>
                  </a:rPr>
                  <a:t>– v</a:t>
                </a:r>
                <a:r>
                  <a:rPr lang="en-US" altLang="zh-CN" sz="1600" dirty="0">
                    <a:solidFill>
                      <a:srgbClr val="43507A"/>
                    </a:solidFill>
                    <a:latin typeface="Times New Roman" panose="02020603050405020304" pitchFamily="18" charset="0"/>
                    <a:cs typeface="Times New Roman" panose="02020603050405020304" pitchFamily="18" charset="0"/>
                  </a:rPr>
                  <a:t>ariable domain (threshold, duration)</a:t>
                </a:r>
              </a:p>
              <a:p>
                <a14:m>
                  <m:oMath xmlns:m="http://schemas.openxmlformats.org/officeDocument/2006/math">
                    <m:r>
                      <a:rPr lang="en-US" altLang="zh-CN" sz="1600" i="1" smtClean="0">
                        <a:solidFill>
                          <a:srgbClr val="43507A"/>
                        </a:solidFill>
                        <a:latin typeface="Cambria Math" panose="02040503050406030204" pitchFamily="18" charset="0"/>
                      </a:rPr>
                      <m:t>𝑓</m:t>
                    </m:r>
                  </m:oMath>
                </a14:m>
                <a:r>
                  <a:rPr lang="en-US" sz="1600" dirty="0">
                    <a:solidFill>
                      <a:srgbClr val="43507A"/>
                    </a:solidFill>
                    <a:latin typeface="Times New Roman" panose="02020603050405020304" pitchFamily="18" charset="0"/>
                    <a:cs typeface="Times New Roman" panose="02020603050405020304" pitchFamily="18" charset="0"/>
                  </a:rPr>
                  <a:t> – the real objective function</a:t>
                </a:r>
              </a:p>
            </p:txBody>
          </p:sp>
        </mc:Choice>
        <mc:Fallback>
          <p:sp>
            <p:nvSpPr>
              <p:cNvPr id="53" name="Rectangle: Rounded Corners 52">
                <a:extLst>
                  <a:ext uri="{FF2B5EF4-FFF2-40B4-BE49-F238E27FC236}">
                    <a16:creationId xmlns:a16="http://schemas.microsoft.com/office/drawing/2014/main" id="{09854875-792D-FADA-269E-E43C7ED93E6C}"/>
                  </a:ext>
                </a:extLst>
              </p:cNvPr>
              <p:cNvSpPr>
                <a:spLocks noRot="1" noChangeAspect="1" noMove="1" noResize="1" noEditPoints="1" noAdjustHandles="1" noChangeArrowheads="1" noChangeShapeType="1" noTextEdit="1"/>
              </p:cNvSpPr>
              <p:nvPr/>
            </p:nvSpPr>
            <p:spPr>
              <a:xfrm>
                <a:off x="6200973" y="1057491"/>
                <a:ext cx="3697567" cy="740192"/>
              </a:xfrm>
              <a:prstGeom prst="roundRect">
                <a:avLst>
                  <a:gd name="adj" fmla="val 0"/>
                </a:avLst>
              </a:prstGeom>
              <a:blipFill>
                <a:blip r:embed="rId14"/>
                <a:stretch>
                  <a:fillRect/>
                </a:stretch>
              </a:blipFill>
              <a:ln w="19050">
                <a:noFill/>
              </a:ln>
            </p:spPr>
            <p:txBody>
              <a:bodyPr/>
              <a:lstStyle/>
              <a:p>
                <a:r>
                  <a:rPr lang="en-US">
                    <a:noFill/>
                  </a:rPr>
                  <a:t> </a:t>
                </a:r>
              </a:p>
            </p:txBody>
          </p:sp>
        </mc:Fallback>
      </mc:AlternateContent>
      <p:sp>
        <p:nvSpPr>
          <p:cNvPr id="54" name="Rectangle: Rounded Corners 62">
            <a:extLst>
              <a:ext uri="{FF2B5EF4-FFF2-40B4-BE49-F238E27FC236}">
                <a16:creationId xmlns:a16="http://schemas.microsoft.com/office/drawing/2014/main" id="{6CCF4D65-4AF0-08D9-82E1-2580D7EDB775}"/>
              </a:ext>
            </a:extLst>
          </p:cNvPr>
          <p:cNvSpPr>
            <a:spLocks/>
          </p:cNvSpPr>
          <p:nvPr/>
        </p:nvSpPr>
        <p:spPr>
          <a:xfrm>
            <a:off x="6156866" y="1918700"/>
            <a:ext cx="5882735" cy="1048828"/>
          </a:xfrm>
          <a:prstGeom prst="roundRect">
            <a:avLst>
              <a:gd name="adj" fmla="val 4398"/>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3507A"/>
              </a:solidFill>
            </a:endParaRPr>
          </a:p>
        </p:txBody>
      </p:sp>
      <mc:AlternateContent xmlns:mc="http://schemas.openxmlformats.org/markup-compatibility/2006">
        <mc:Choice xmlns:a14="http://schemas.microsoft.com/office/drawing/2010/main" Requires="a14">
          <p:sp>
            <p:nvSpPr>
              <p:cNvPr id="55" name="Rectangle: Rounded Corners 54">
                <a:extLst>
                  <a:ext uri="{FF2B5EF4-FFF2-40B4-BE49-F238E27FC236}">
                    <a16:creationId xmlns:a16="http://schemas.microsoft.com/office/drawing/2014/main" id="{36D5AD1B-4DD4-F426-F2A9-0E09B804773A}"/>
                  </a:ext>
                </a:extLst>
              </p:cNvPr>
              <p:cNvSpPr/>
              <p:nvPr/>
            </p:nvSpPr>
            <p:spPr>
              <a:xfrm>
                <a:off x="6200973" y="1969812"/>
                <a:ext cx="5645919" cy="1048827"/>
              </a:xfrm>
              <a:prstGeom prst="roundRect">
                <a:avLst>
                  <a:gd name="adj" fmla="val 0"/>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zh-CN" altLang="en-US" sz="1600" b="1" i="1" smtClean="0">
                        <a:solidFill>
                          <a:srgbClr val="43507A"/>
                        </a:solidFill>
                        <a:latin typeface="Cambria Math" panose="02040503050406030204" pitchFamily="18" charset="0"/>
                      </a:rPr>
                      <m:t>𝓓</m:t>
                    </m:r>
                  </m:oMath>
                </a14:m>
                <a:r>
                  <a:rPr lang="en-US" sz="1600" dirty="0">
                    <a:solidFill>
                      <a:srgbClr val="43507A"/>
                    </a:solidFill>
                    <a:latin typeface="Times New Roman" panose="02020603050405020304" pitchFamily="18" charset="0"/>
                    <a:cs typeface="Times New Roman" panose="02020603050405020304" pitchFamily="18" charset="0"/>
                  </a:rPr>
                  <a:t> – observation dataset, {</a:t>
                </a:r>
                <a14:m>
                  <m:oMath xmlns:m="http://schemas.openxmlformats.org/officeDocument/2006/math">
                    <m:r>
                      <a:rPr lang="en-US" altLang="zh-CN" sz="1600" b="1" i="1">
                        <a:solidFill>
                          <a:srgbClr val="43507A"/>
                        </a:solidFill>
                        <a:latin typeface="Cambria Math" panose="02040503050406030204" pitchFamily="18" charset="0"/>
                        <a:ea typeface="Cambria Math" panose="020405030504060302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𝑥</m:t>
                        </m:r>
                      </m:e>
                      <m:sub>
                        <m:r>
                          <a:rPr lang="en-US" altLang="zh-CN" sz="1600" b="0" i="1" smtClean="0">
                            <a:solidFill>
                              <a:srgbClr val="43507A"/>
                            </a:solidFill>
                            <a:latin typeface="Cambria Math" panose="02040503050406030204" pitchFamily="18" charset="0"/>
                            <a:cs typeface="Times New Roman" panose="02020603050405020304" pitchFamily="18" charset="0"/>
                          </a:rPr>
                          <m:t>1</m:t>
                        </m:r>
                      </m:sub>
                    </m:sSub>
                    <m:r>
                      <a:rPr lang="en-US" altLang="zh-CN" sz="1600" b="1" i="1">
                        <a:solidFill>
                          <a:srgbClr val="43507A"/>
                        </a:solidFill>
                        <a:latin typeface="Cambria Math" panose="02040503050406030204" pitchFamily="18" charset="0"/>
                        <a:cs typeface="Times New Roman" panose="020206030504050203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𝑦</m:t>
                        </m:r>
                      </m:e>
                      <m:sub>
                        <m:r>
                          <a:rPr lang="en-US" altLang="zh-CN" sz="1600" b="0" i="1" smtClean="0">
                            <a:solidFill>
                              <a:srgbClr val="43507A"/>
                            </a:solidFill>
                            <a:latin typeface="Cambria Math" panose="02040503050406030204" pitchFamily="18" charset="0"/>
                            <a:cs typeface="Times New Roman" panose="02020603050405020304" pitchFamily="18" charset="0"/>
                          </a:rPr>
                          <m:t>1</m:t>
                        </m:r>
                      </m:sub>
                    </m:sSub>
                    <m:r>
                      <a:rPr lang="en-US" altLang="zh-CN" sz="1600" b="1" i="1">
                        <a:solidFill>
                          <a:srgbClr val="43507A"/>
                        </a:solidFill>
                        <a:latin typeface="Cambria Math" panose="02040503050406030204" pitchFamily="18" charset="0"/>
                        <a:ea typeface="Cambria Math" panose="02040503050406030204" pitchFamily="18" charset="0"/>
                      </a:rPr>
                      <m:t>) </m:t>
                    </m:r>
                  </m:oMath>
                </a14:m>
                <a:r>
                  <a:rPr lang="en-US" sz="1600" dirty="0">
                    <a:solidFill>
                      <a:srgbClr val="43507A"/>
                    </a:solidFill>
                    <a:latin typeface="Times New Roman" panose="02020603050405020304" pitchFamily="18" charset="0"/>
                    <a:cs typeface="Times New Roman" panose="02020603050405020304" pitchFamily="18" charset="0"/>
                  </a:rPr>
                  <a:t>, </a:t>
                </a:r>
                <a14:m>
                  <m:oMath xmlns:m="http://schemas.openxmlformats.org/officeDocument/2006/math">
                    <m:d>
                      <m:dPr>
                        <m:ctrlPr>
                          <a:rPr lang="en-US" altLang="zh-CN"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𝑥</m:t>
                            </m:r>
                          </m:e>
                          <m:sub>
                            <m:r>
                              <a:rPr lang="en-US" altLang="zh-CN" sz="1600" b="0" i="1" smtClean="0">
                                <a:solidFill>
                                  <a:srgbClr val="43507A"/>
                                </a:solidFill>
                                <a:latin typeface="Cambria Math" panose="02040503050406030204" pitchFamily="18" charset="0"/>
                                <a:cs typeface="Times New Roman" panose="02020603050405020304" pitchFamily="18" charset="0"/>
                              </a:rPr>
                              <m:t>2</m:t>
                            </m:r>
                          </m:sub>
                        </m:sSub>
                        <m:r>
                          <a:rPr lang="en-US" altLang="zh-CN" sz="1600" b="1" i="1">
                            <a:solidFill>
                              <a:srgbClr val="43507A"/>
                            </a:solidFill>
                            <a:latin typeface="Cambria Math" panose="02040503050406030204" pitchFamily="18" charset="0"/>
                            <a:cs typeface="Times New Roman" panose="020206030504050203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𝑦</m:t>
                            </m:r>
                          </m:e>
                          <m:sub>
                            <m:r>
                              <a:rPr lang="en-US" altLang="zh-CN" sz="1600" b="0" i="1" smtClean="0">
                                <a:solidFill>
                                  <a:srgbClr val="43507A"/>
                                </a:solidFill>
                                <a:latin typeface="Cambria Math" panose="02040503050406030204" pitchFamily="18" charset="0"/>
                                <a:cs typeface="Times New Roman" panose="02020603050405020304" pitchFamily="18" charset="0"/>
                              </a:rPr>
                              <m:t>2</m:t>
                            </m:r>
                          </m:sub>
                        </m:sSub>
                      </m:e>
                    </m:d>
                  </m:oMath>
                </a14:m>
                <a:r>
                  <a:rPr lang="en-US" sz="1600" dirty="0">
                    <a:solidFill>
                      <a:srgbClr val="43507A"/>
                    </a:solidFill>
                    <a:latin typeface="Times New Roman" panose="02020603050405020304" pitchFamily="18" charset="0"/>
                    <a:cs typeface="Times New Roman" panose="02020603050405020304" pitchFamily="18" charset="0"/>
                  </a:rPr>
                  <a:t>, …, </a:t>
                </a:r>
                <a14:m>
                  <m:oMath xmlns:m="http://schemas.openxmlformats.org/officeDocument/2006/math">
                    <m:r>
                      <a:rPr lang="en-US" altLang="zh-CN" sz="1600" b="1" i="1">
                        <a:solidFill>
                          <a:srgbClr val="43507A"/>
                        </a:solidFill>
                        <a:latin typeface="Cambria Math" panose="02040503050406030204" pitchFamily="18" charset="0"/>
                        <a:ea typeface="Cambria Math" panose="020405030504060302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𝑥</m:t>
                        </m:r>
                      </m:e>
                      <m:sub>
                        <m:r>
                          <a:rPr lang="en-US" altLang="zh-CN" sz="1600" b="0" i="1" smtClean="0">
                            <a:solidFill>
                              <a:srgbClr val="43507A"/>
                            </a:solidFill>
                            <a:latin typeface="Cambria Math" panose="02040503050406030204" pitchFamily="18" charset="0"/>
                            <a:cs typeface="Times New Roman" panose="02020603050405020304" pitchFamily="18" charset="0"/>
                          </a:rPr>
                          <m:t>𝑛</m:t>
                        </m:r>
                      </m:sub>
                    </m:sSub>
                    <m:r>
                      <a:rPr lang="en-US" altLang="zh-CN" sz="1600" b="1" i="1">
                        <a:solidFill>
                          <a:srgbClr val="43507A"/>
                        </a:solidFill>
                        <a:latin typeface="Cambria Math" panose="02040503050406030204" pitchFamily="18" charset="0"/>
                        <a:cs typeface="Times New Roman" panose="02020603050405020304" pitchFamily="18" charset="0"/>
                      </a:rPr>
                      <m:t>,</m:t>
                    </m:r>
                    <m:sSub>
                      <m:sSubPr>
                        <m:ctrlPr>
                          <a:rPr lang="en-US" altLang="zh-CN" sz="1600" i="1">
                            <a:solidFill>
                              <a:srgbClr val="43507A"/>
                            </a:solidFill>
                            <a:latin typeface="Cambria Math" panose="02040503050406030204" pitchFamily="18" charset="0"/>
                            <a:cs typeface="Times New Roman" panose="02020603050405020304" pitchFamily="18" charset="0"/>
                          </a:rPr>
                        </m:ctrlPr>
                      </m:sSubPr>
                      <m:e>
                        <m:r>
                          <a:rPr lang="en-US" altLang="zh-CN" sz="1600" i="1">
                            <a:solidFill>
                              <a:srgbClr val="43507A"/>
                            </a:solidFill>
                            <a:latin typeface="Cambria Math" panose="02040503050406030204" pitchFamily="18" charset="0"/>
                            <a:cs typeface="Times New Roman" panose="02020603050405020304" pitchFamily="18" charset="0"/>
                          </a:rPr>
                          <m:t>𝑦</m:t>
                        </m:r>
                      </m:e>
                      <m:sub>
                        <m:r>
                          <a:rPr lang="en-US" altLang="zh-CN" sz="1600" b="0" i="1" smtClean="0">
                            <a:solidFill>
                              <a:srgbClr val="43507A"/>
                            </a:solidFill>
                            <a:latin typeface="Cambria Math" panose="02040503050406030204" pitchFamily="18" charset="0"/>
                            <a:cs typeface="Times New Roman" panose="02020603050405020304" pitchFamily="18" charset="0"/>
                          </a:rPr>
                          <m:t>𝑛</m:t>
                        </m:r>
                      </m:sub>
                    </m:sSub>
                    <m:r>
                      <a:rPr lang="en-US" altLang="zh-CN" sz="1600" b="1" i="1">
                        <a:solidFill>
                          <a:srgbClr val="43507A"/>
                        </a:solidFill>
                        <a:latin typeface="Cambria Math" panose="02040503050406030204" pitchFamily="18" charset="0"/>
                        <a:ea typeface="Cambria Math" panose="02040503050406030204" pitchFamily="18" charset="0"/>
                      </a:rPr>
                      <m:t>) </m:t>
                    </m:r>
                  </m:oMath>
                </a14:m>
                <a:r>
                  <a:rPr lang="en-US" sz="1600" dirty="0">
                    <a:solidFill>
                      <a:srgbClr val="43507A"/>
                    </a:solidFill>
                    <a:latin typeface="Times New Roman" panose="02020603050405020304" pitchFamily="18" charset="0"/>
                    <a:cs typeface="Times New Roman" panose="02020603050405020304" pitchFamily="18" charset="0"/>
                  </a:rPr>
                  <a:t>}</a:t>
                </a:r>
              </a:p>
              <a:p>
                <a14:m>
                  <m:oMath xmlns:m="http://schemas.openxmlformats.org/officeDocument/2006/math">
                    <m:r>
                      <a:rPr lang="zh-CN" altLang="en-US" sz="1600" b="1" i="1">
                        <a:solidFill>
                          <a:srgbClr val="43507A"/>
                        </a:solidFill>
                        <a:latin typeface="Cambria Math" panose="02040503050406030204" pitchFamily="18" charset="0"/>
                      </a:rPr>
                      <m:t>𝓢</m:t>
                    </m:r>
                  </m:oMath>
                </a14:m>
                <a:r>
                  <a:rPr lang="en-US" sz="1600" dirty="0">
                    <a:solidFill>
                      <a:srgbClr val="43507A"/>
                    </a:solidFill>
                    <a:latin typeface="Times New Roman" panose="02020603050405020304" pitchFamily="18" charset="0"/>
                    <a:cs typeface="Times New Roman" panose="02020603050405020304" pitchFamily="18" charset="0"/>
                  </a:rPr>
                  <a:t> – acquisition function, to determine the next point to observe, need to trade-off between </a:t>
                </a:r>
                <a:r>
                  <a:rPr lang="en-US" sz="1600" b="1" dirty="0">
                    <a:solidFill>
                      <a:srgbClr val="43507A"/>
                    </a:solidFill>
                    <a:latin typeface="Times New Roman" panose="02020603050405020304" pitchFamily="18" charset="0"/>
                    <a:cs typeface="Times New Roman" panose="02020603050405020304" pitchFamily="18" charset="0"/>
                  </a:rPr>
                  <a:t>exploitation</a:t>
                </a:r>
                <a:r>
                  <a:rPr lang="en-US" sz="1600" dirty="0">
                    <a:solidFill>
                      <a:srgbClr val="43507A"/>
                    </a:solidFill>
                    <a:latin typeface="Times New Roman" panose="02020603050405020304" pitchFamily="18" charset="0"/>
                    <a:cs typeface="Times New Roman" panose="02020603050405020304" pitchFamily="18" charset="0"/>
                  </a:rPr>
                  <a:t> and </a:t>
                </a:r>
                <a:r>
                  <a:rPr lang="en-US" sz="1600" b="1" dirty="0">
                    <a:solidFill>
                      <a:srgbClr val="43507A"/>
                    </a:solidFill>
                    <a:latin typeface="Times New Roman" panose="02020603050405020304" pitchFamily="18" charset="0"/>
                    <a:cs typeface="Times New Roman" panose="02020603050405020304" pitchFamily="18" charset="0"/>
                  </a:rPr>
                  <a:t>exploration</a:t>
                </a:r>
              </a:p>
              <a:p>
                <a:r>
                  <a:rPr lang="en-US" sz="1600" dirty="0">
                    <a:solidFill>
                      <a:srgbClr val="43507A"/>
                    </a:solidFill>
                    <a:latin typeface="Times New Roman" panose="02020603050405020304" pitchFamily="18" charset="0"/>
                    <a:cs typeface="Times New Roman" panose="02020603050405020304" pitchFamily="18" charset="0"/>
                  </a:rPr>
                  <a:t>	</a:t>
                </a:r>
              </a:p>
            </p:txBody>
          </p:sp>
        </mc:Choice>
        <mc:Fallback>
          <p:sp>
            <p:nvSpPr>
              <p:cNvPr id="55" name="Rectangle: Rounded Corners 54">
                <a:extLst>
                  <a:ext uri="{FF2B5EF4-FFF2-40B4-BE49-F238E27FC236}">
                    <a16:creationId xmlns:a16="http://schemas.microsoft.com/office/drawing/2014/main" id="{36D5AD1B-4DD4-F426-F2A9-0E09B804773A}"/>
                  </a:ext>
                </a:extLst>
              </p:cNvPr>
              <p:cNvSpPr>
                <a:spLocks noRot="1" noChangeAspect="1" noMove="1" noResize="1" noEditPoints="1" noAdjustHandles="1" noChangeArrowheads="1" noChangeShapeType="1" noTextEdit="1"/>
              </p:cNvSpPr>
              <p:nvPr/>
            </p:nvSpPr>
            <p:spPr>
              <a:xfrm>
                <a:off x="6200973" y="1969812"/>
                <a:ext cx="5645919" cy="1048827"/>
              </a:xfrm>
              <a:prstGeom prst="roundRect">
                <a:avLst>
                  <a:gd name="adj" fmla="val 0"/>
                </a:avLst>
              </a:prstGeom>
              <a:blipFill>
                <a:blip r:embed="rId15"/>
                <a:stretch>
                  <a:fillRect l="-540" t="-2326"/>
                </a:stretch>
              </a:blipFill>
              <a:ln w="19050">
                <a:noFill/>
              </a:ln>
            </p:spPr>
            <p:txBody>
              <a:bodyPr/>
              <a:lstStyle/>
              <a:p>
                <a:r>
                  <a:rPr lang="en-US">
                    <a:noFill/>
                  </a:rPr>
                  <a:t> </a:t>
                </a:r>
              </a:p>
            </p:txBody>
          </p:sp>
        </mc:Fallback>
      </mc:AlternateContent>
      <p:sp>
        <p:nvSpPr>
          <p:cNvPr id="56" name="Rectangle: Rounded Corners 62">
            <a:extLst>
              <a:ext uri="{FF2B5EF4-FFF2-40B4-BE49-F238E27FC236}">
                <a16:creationId xmlns:a16="http://schemas.microsoft.com/office/drawing/2014/main" id="{F0F8C664-A091-C783-6C9C-2880406E3C3B}"/>
              </a:ext>
            </a:extLst>
          </p:cNvPr>
          <p:cNvSpPr>
            <a:spLocks/>
          </p:cNvSpPr>
          <p:nvPr/>
        </p:nvSpPr>
        <p:spPr>
          <a:xfrm>
            <a:off x="6156865" y="3082162"/>
            <a:ext cx="5882735" cy="3301199"/>
          </a:xfrm>
          <a:prstGeom prst="roundRect">
            <a:avLst>
              <a:gd name="adj" fmla="val 1418"/>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3507A"/>
              </a:solidFill>
            </a:endParaRPr>
          </a:p>
        </p:txBody>
      </p:sp>
      <mc:AlternateContent xmlns:mc="http://schemas.openxmlformats.org/markup-compatibility/2006">
        <mc:Choice xmlns:a14="http://schemas.microsoft.com/office/drawing/2010/main" Requires="a14">
          <p:sp>
            <p:nvSpPr>
              <p:cNvPr id="57" name="Rectangle: Rounded Corners 56">
                <a:extLst>
                  <a:ext uri="{FF2B5EF4-FFF2-40B4-BE49-F238E27FC236}">
                    <a16:creationId xmlns:a16="http://schemas.microsoft.com/office/drawing/2014/main" id="{63653AAE-4502-8B0B-2D9B-00819934BF53}"/>
                  </a:ext>
                </a:extLst>
              </p:cNvPr>
              <p:cNvSpPr/>
              <p:nvPr/>
            </p:nvSpPr>
            <p:spPr>
              <a:xfrm>
                <a:off x="6180062" y="3070270"/>
                <a:ext cx="5859538" cy="358730"/>
              </a:xfrm>
              <a:prstGeom prst="roundRect">
                <a:avLst>
                  <a:gd name="adj" fmla="val 0"/>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zh-CN" altLang="en-US" sz="1600" b="1" i="1" smtClean="0">
                        <a:solidFill>
                          <a:srgbClr val="43507A"/>
                        </a:solidFill>
                        <a:latin typeface="Cambria Math" panose="02040503050406030204" pitchFamily="18" charset="0"/>
                      </a:rPr>
                      <m:t>𝓜</m:t>
                    </m:r>
                  </m:oMath>
                </a14:m>
                <a:r>
                  <a:rPr lang="en-US" sz="1600" dirty="0">
                    <a:solidFill>
                      <a:srgbClr val="43507A"/>
                    </a:solidFill>
                    <a:latin typeface="Times New Roman" panose="02020603050405020304" pitchFamily="18" charset="0"/>
                    <a:cs typeface="Times New Roman" panose="02020603050405020304" pitchFamily="18" charset="0"/>
                  </a:rPr>
                  <a:t>– the surrogate model, typically modelled as Gaussian Process </a:t>
                </a:r>
                <a14:m>
                  <m:oMath xmlns:m="http://schemas.openxmlformats.org/officeDocument/2006/math">
                    <m:r>
                      <a:rPr lang="en-US" sz="160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𝒢𝒫</m:t>
                    </m:r>
                  </m:oMath>
                </a14:m>
                <a:r>
                  <a:rPr lang="en-US" sz="1600" dirty="0">
                    <a:solidFill>
                      <a:srgbClr val="43507A"/>
                    </a:solidFill>
                    <a:latin typeface="Times New Roman" panose="02020603050405020304" pitchFamily="18" charset="0"/>
                    <a:cs typeface="Times New Roman" panose="02020603050405020304" pitchFamily="18" charset="0"/>
                  </a:rPr>
                  <a:t> </a:t>
                </a:r>
              </a:p>
            </p:txBody>
          </p:sp>
        </mc:Choice>
        <mc:Fallback>
          <p:sp>
            <p:nvSpPr>
              <p:cNvPr id="57" name="Rectangle: Rounded Corners 56">
                <a:extLst>
                  <a:ext uri="{FF2B5EF4-FFF2-40B4-BE49-F238E27FC236}">
                    <a16:creationId xmlns:a16="http://schemas.microsoft.com/office/drawing/2014/main" id="{63653AAE-4502-8B0B-2D9B-00819934BF53}"/>
                  </a:ext>
                </a:extLst>
              </p:cNvPr>
              <p:cNvSpPr>
                <a:spLocks noRot="1" noChangeAspect="1" noMove="1" noResize="1" noEditPoints="1" noAdjustHandles="1" noChangeArrowheads="1" noChangeShapeType="1" noTextEdit="1"/>
              </p:cNvSpPr>
              <p:nvPr/>
            </p:nvSpPr>
            <p:spPr>
              <a:xfrm>
                <a:off x="6180062" y="3070270"/>
                <a:ext cx="5859538" cy="358730"/>
              </a:xfrm>
              <a:prstGeom prst="roundRect">
                <a:avLst>
                  <a:gd name="adj" fmla="val 0"/>
                </a:avLst>
              </a:prstGeom>
              <a:blipFill>
                <a:blip r:embed="rId16"/>
                <a:stretch>
                  <a:fillRect t="-1695" b="-18644"/>
                </a:stretch>
              </a:blipFill>
              <a:ln w="190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F99A1DF-F0A0-CEB6-EECB-A14486F160A4}"/>
                  </a:ext>
                </a:extLst>
              </p:cNvPr>
              <p:cNvSpPr txBox="1"/>
              <p:nvPr/>
            </p:nvSpPr>
            <p:spPr>
              <a:xfrm>
                <a:off x="6568606" y="3478022"/>
                <a:ext cx="3193246" cy="25385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zh-CN" altLang="en-US" sz="1600" b="1" i="1" smtClean="0">
                          <a:solidFill>
                            <a:srgbClr val="43507A"/>
                          </a:solidFill>
                          <a:latin typeface="Cambria Math" panose="02040503050406030204" pitchFamily="18" charset="0"/>
                        </a:rPr>
                        <m:t>𝓜</m:t>
                      </m:r>
                      <m:r>
                        <a:rPr lang="en-US" altLang="zh-CN" sz="1600" b="1" i="1" smtClean="0">
                          <a:solidFill>
                            <a:srgbClr val="43507A"/>
                          </a:solidFill>
                          <a:latin typeface="Cambria Math" panose="02040503050406030204" pitchFamily="18" charset="0"/>
                          <a:ea typeface="Cambria Math" panose="02040503050406030204" pitchFamily="18" charset="0"/>
                        </a:rPr>
                        <m:t>~</m:t>
                      </m:r>
                      <m:r>
                        <a:rPr lang="en-US" sz="1600"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𝒢𝒫</m:t>
                      </m:r>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𝑚</m:t>
                      </m:r>
                      <m:d>
                        <m:dPr>
                          <m:ctrlP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𝑐𝑜𝑣</m:t>
                      </m:r>
                      <m:d>
                        <m:dPr>
                          <m:ctrlP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up>
                          </m:sSup>
                        </m:e>
                      </m:d>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𝑛</m:t>
                              </m:r>
                            </m:sub>
                          </m:sSub>
                        </m:e>
                        <m:sup>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2</m:t>
                          </m:r>
                        </m:sup>
                      </m:sSup>
                      <m:sSub>
                        <m:sSubPr>
                          <m:ctrlP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𝛿</m:t>
                          </m:r>
                        </m:e>
                        <m:sub>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sSup>
                            <m:sSupPr>
                              <m:ctrlP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up>
                          </m:sSup>
                        </m:sub>
                      </m:sSub>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dirty="0">
                  <a:solidFill>
                    <a:srgbClr val="43507A"/>
                  </a:solidFill>
                  <a:latin typeface="Times New Roman" panose="02020603050405020304" pitchFamily="18" charset="0"/>
                  <a:cs typeface="Times New Roman" panose="02020603050405020304" pitchFamily="18" charset="0"/>
                </a:endParaRPr>
              </a:p>
            </p:txBody>
          </p:sp>
        </mc:Choice>
        <mc:Fallback>
          <p:sp>
            <p:nvSpPr>
              <p:cNvPr id="58" name="TextBox 57">
                <a:extLst>
                  <a:ext uri="{FF2B5EF4-FFF2-40B4-BE49-F238E27FC236}">
                    <a16:creationId xmlns:a16="http://schemas.microsoft.com/office/drawing/2014/main" id="{9F99A1DF-F0A0-CEB6-EECB-A14486F160A4}"/>
                  </a:ext>
                </a:extLst>
              </p:cNvPr>
              <p:cNvSpPr txBox="1">
                <a:spLocks noRot="1" noChangeAspect="1" noMove="1" noResize="1" noEditPoints="1" noAdjustHandles="1" noChangeArrowheads="1" noChangeShapeType="1" noTextEdit="1"/>
              </p:cNvSpPr>
              <p:nvPr/>
            </p:nvSpPr>
            <p:spPr>
              <a:xfrm>
                <a:off x="6568606" y="3478022"/>
                <a:ext cx="3193246" cy="253852"/>
              </a:xfrm>
              <a:prstGeom prst="rect">
                <a:avLst/>
              </a:prstGeom>
              <a:blipFill>
                <a:blip r:embed="rId17"/>
                <a:stretch>
                  <a:fillRect l="-2294" r="-574" b="-317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1289735-FC45-DB99-8C91-5237AFEB9059}"/>
                  </a:ext>
                </a:extLst>
              </p:cNvPr>
              <p:cNvSpPr txBox="1"/>
              <p:nvPr/>
            </p:nvSpPr>
            <p:spPr>
              <a:xfrm>
                <a:off x="6568606" y="3780896"/>
                <a:ext cx="1536190"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𝑚</m:t>
                      </m:r>
                      <m:d>
                        <m:dPr>
                          <m:ctrlP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 </m:t>
                      </m:r>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𝔼</m:t>
                      </m:r>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𝑓</m:t>
                      </m:r>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dirty="0">
                  <a:solidFill>
                    <a:srgbClr val="43507A"/>
                  </a:solidFill>
                  <a:latin typeface="Times New Roman" panose="02020603050405020304" pitchFamily="18" charset="0"/>
                  <a:cs typeface="Times New Roman" panose="02020603050405020304" pitchFamily="18" charset="0"/>
                </a:endParaRPr>
              </a:p>
            </p:txBody>
          </p:sp>
        </mc:Choice>
        <mc:Fallback>
          <p:sp>
            <p:nvSpPr>
              <p:cNvPr id="59" name="TextBox 58">
                <a:extLst>
                  <a:ext uri="{FF2B5EF4-FFF2-40B4-BE49-F238E27FC236}">
                    <a16:creationId xmlns:a16="http://schemas.microsoft.com/office/drawing/2014/main" id="{E1289735-FC45-DB99-8C91-5237AFEB9059}"/>
                  </a:ext>
                </a:extLst>
              </p:cNvPr>
              <p:cNvSpPr txBox="1">
                <a:spLocks noRot="1" noChangeAspect="1" noMove="1" noResize="1" noEditPoints="1" noAdjustHandles="1" noChangeArrowheads="1" noChangeShapeType="1" noTextEdit="1"/>
              </p:cNvSpPr>
              <p:nvPr/>
            </p:nvSpPr>
            <p:spPr>
              <a:xfrm>
                <a:off x="6568606" y="3780896"/>
                <a:ext cx="1536190" cy="246221"/>
              </a:xfrm>
              <a:prstGeom prst="rect">
                <a:avLst/>
              </a:prstGeom>
              <a:blipFill>
                <a:blip r:embed="rId18"/>
                <a:stretch>
                  <a:fillRect l="-3571" r="-1984" b="-341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7C021BE3-F372-319E-D7F1-781AB8869E6D}"/>
                  </a:ext>
                </a:extLst>
              </p:cNvPr>
              <p:cNvSpPr txBox="1"/>
              <p:nvPr/>
            </p:nvSpPr>
            <p:spPr>
              <a:xfrm>
                <a:off x="6568606" y="4076139"/>
                <a:ext cx="4182299" cy="2462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𝑐𝑜𝑣</m:t>
                      </m:r>
                      <m:d>
                        <m:dPr>
                          <m:ctrlP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up>
                          </m:sSup>
                        </m:e>
                      </m:d>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𝔼</m:t>
                      </m:r>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𝑚</m:t>
                      </m:r>
                      <m:d>
                        <m:dPr>
                          <m:ctrlP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e>
                      </m:d>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up>
                          </m:sSup>
                        </m:e>
                      </m:d>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𝑚</m:t>
                      </m:r>
                      <m:d>
                        <m:dPr>
                          <m:ctrlP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up>
                          </m:sSup>
                        </m:e>
                      </m:d>
                      <m: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b="1"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dirty="0">
                  <a:solidFill>
                    <a:srgbClr val="43507A"/>
                  </a:solidFill>
                  <a:latin typeface="Times New Roman" panose="02020603050405020304" pitchFamily="18" charset="0"/>
                  <a:cs typeface="Times New Roman" panose="02020603050405020304" pitchFamily="18" charset="0"/>
                </a:endParaRPr>
              </a:p>
            </p:txBody>
          </p:sp>
        </mc:Choice>
        <mc:Fallback>
          <p:sp>
            <p:nvSpPr>
              <p:cNvPr id="60" name="TextBox 59">
                <a:extLst>
                  <a:ext uri="{FF2B5EF4-FFF2-40B4-BE49-F238E27FC236}">
                    <a16:creationId xmlns:a16="http://schemas.microsoft.com/office/drawing/2014/main" id="{7C021BE3-F372-319E-D7F1-781AB8869E6D}"/>
                  </a:ext>
                </a:extLst>
              </p:cNvPr>
              <p:cNvSpPr txBox="1">
                <a:spLocks noRot="1" noChangeAspect="1" noMove="1" noResize="1" noEditPoints="1" noAdjustHandles="1" noChangeArrowheads="1" noChangeShapeType="1" noTextEdit="1"/>
              </p:cNvSpPr>
              <p:nvPr/>
            </p:nvSpPr>
            <p:spPr>
              <a:xfrm>
                <a:off x="6568606" y="4076139"/>
                <a:ext cx="4182299" cy="246221"/>
              </a:xfrm>
              <a:prstGeom prst="rect">
                <a:avLst/>
              </a:prstGeom>
              <a:blipFill>
                <a:blip r:embed="rId19"/>
                <a:stretch>
                  <a:fillRect l="-1312" r="-146"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4F3472FD-85BA-A150-E3A0-5C1F52E59DAB}"/>
                  </a:ext>
                </a:extLst>
              </p:cNvPr>
              <p:cNvSpPr txBox="1"/>
              <p:nvPr/>
            </p:nvSpPr>
            <p:spPr>
              <a:xfrm>
                <a:off x="6156864" y="4590424"/>
                <a:ext cx="3057473" cy="307777"/>
              </a:xfrm>
              <a:prstGeom prst="rect">
                <a:avLst/>
              </a:prstGeom>
              <a:noFill/>
            </p:spPr>
            <p:txBody>
              <a:bodyPr wrap="square" rtlCol="0">
                <a:spAutoFit/>
              </a:bodyPr>
              <a:lstStyle/>
              <a:p>
                <a:r>
                  <a:rPr lang="en-US" altLang="zh-CN" sz="1400" b="1" dirty="0">
                    <a:solidFill>
                      <a:srgbClr val="43507A"/>
                    </a:solidFill>
                    <a:latin typeface="Times New Roman" panose="02020603050405020304" pitchFamily="18" charset="0"/>
                    <a:cs typeface="Times New Roman" panose="02020603050405020304" pitchFamily="18" charset="0"/>
                  </a:rPr>
                  <a:t>New Point Observation (</a:t>
                </a:r>
                <a14:m>
                  <m:oMath xmlns:m="http://schemas.openxmlformats.org/officeDocument/2006/math">
                    <m:sSup>
                      <m:sSupPr>
                        <m:ctrlPr>
                          <a:rPr lang="en-US" altLang="zh-CN" sz="1400" b="1" i="1" smtClean="0">
                            <a:solidFill>
                              <a:srgbClr val="43507A"/>
                            </a:solidFill>
                            <a:latin typeface="Cambria Math" panose="02040503050406030204" pitchFamily="18" charset="0"/>
                            <a:ea typeface="Cambria Math" panose="02040503050406030204" pitchFamily="18" charset="0"/>
                          </a:rPr>
                        </m:ctrlPr>
                      </m:sSupPr>
                      <m:e>
                        <m:r>
                          <a:rPr lang="en-US" altLang="zh-CN" sz="1400" b="1" i="1" smtClean="0">
                            <a:solidFill>
                              <a:srgbClr val="43507A"/>
                            </a:solidFill>
                            <a:latin typeface="Cambria Math" panose="02040503050406030204" pitchFamily="18" charset="0"/>
                            <a:ea typeface="Cambria Math" panose="02040503050406030204" pitchFamily="18" charset="0"/>
                          </a:rPr>
                          <m:t>𝒙</m:t>
                        </m:r>
                      </m:e>
                      <m:sup>
                        <m:r>
                          <a:rPr lang="en-US" altLang="zh-CN" sz="1400" b="1" i="1">
                            <a:solidFill>
                              <a:srgbClr val="43507A"/>
                            </a:solidFill>
                            <a:latin typeface="Cambria Math" panose="02040503050406030204" pitchFamily="18" charset="0"/>
                            <a:ea typeface="Cambria Math" panose="02040503050406030204" pitchFamily="18" charset="0"/>
                          </a:rPr>
                          <m:t>∗</m:t>
                        </m:r>
                      </m:sup>
                    </m:sSup>
                  </m:oMath>
                </a14:m>
                <a:r>
                  <a:rPr lang="en-US" altLang="zh-CN" sz="1400" b="1" dirty="0">
                    <a:solidFill>
                      <a:srgbClr val="43507A"/>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1400" b="1" i="1">
                            <a:solidFill>
                              <a:srgbClr val="43507A"/>
                            </a:solidFill>
                            <a:latin typeface="Cambria Math" panose="02040503050406030204" pitchFamily="18" charset="0"/>
                            <a:ea typeface="Cambria Math" panose="02040503050406030204" pitchFamily="18" charset="0"/>
                          </a:rPr>
                        </m:ctrlPr>
                      </m:sSupPr>
                      <m:e>
                        <m:r>
                          <a:rPr lang="en-US" altLang="zh-CN" sz="1400" b="1" i="1">
                            <a:solidFill>
                              <a:srgbClr val="43507A"/>
                            </a:solidFill>
                            <a:latin typeface="Cambria Math" panose="02040503050406030204" pitchFamily="18" charset="0"/>
                            <a:ea typeface="Cambria Math" panose="02040503050406030204" pitchFamily="18" charset="0"/>
                          </a:rPr>
                          <m:t>𝒚</m:t>
                        </m:r>
                      </m:e>
                      <m:sup>
                        <m:r>
                          <a:rPr lang="en-US" altLang="zh-CN" sz="1400" b="1" i="1">
                            <a:solidFill>
                              <a:srgbClr val="43507A"/>
                            </a:solidFill>
                            <a:latin typeface="Cambria Math" panose="02040503050406030204" pitchFamily="18" charset="0"/>
                            <a:ea typeface="Cambria Math" panose="02040503050406030204" pitchFamily="18" charset="0"/>
                          </a:rPr>
                          <m:t>∗</m:t>
                        </m:r>
                      </m:sup>
                    </m:sSup>
                  </m:oMath>
                </a14:m>
                <a:r>
                  <a:rPr lang="en-US" altLang="zh-CN" sz="1400" b="1" dirty="0">
                    <a:solidFill>
                      <a:srgbClr val="43507A"/>
                    </a:solidFill>
                    <a:latin typeface="Times New Roman" panose="02020603050405020304" pitchFamily="18" charset="0"/>
                    <a:cs typeface="Times New Roman" panose="02020603050405020304" pitchFamily="18" charset="0"/>
                  </a:rPr>
                  <a:t>)</a:t>
                </a:r>
                <a:endParaRPr lang="en-US" sz="1400" b="1" dirty="0">
                  <a:solidFill>
                    <a:srgbClr val="43507A"/>
                  </a:solidFill>
                  <a:latin typeface="Times New Roman" panose="02020603050405020304" pitchFamily="18" charset="0"/>
                  <a:cs typeface="Times New Roman" panose="02020603050405020304" pitchFamily="18" charset="0"/>
                </a:endParaRPr>
              </a:p>
            </p:txBody>
          </p:sp>
        </mc:Choice>
        <mc:Fallback>
          <p:sp>
            <p:nvSpPr>
              <p:cNvPr id="61" name="TextBox 60">
                <a:extLst>
                  <a:ext uri="{FF2B5EF4-FFF2-40B4-BE49-F238E27FC236}">
                    <a16:creationId xmlns:a16="http://schemas.microsoft.com/office/drawing/2014/main" id="{4F3472FD-85BA-A150-E3A0-5C1F52E59DAB}"/>
                  </a:ext>
                </a:extLst>
              </p:cNvPr>
              <p:cNvSpPr txBox="1">
                <a:spLocks noRot="1" noChangeAspect="1" noMove="1" noResize="1" noEditPoints="1" noAdjustHandles="1" noChangeArrowheads="1" noChangeShapeType="1" noTextEdit="1"/>
              </p:cNvSpPr>
              <p:nvPr/>
            </p:nvSpPr>
            <p:spPr>
              <a:xfrm>
                <a:off x="6156864" y="4590424"/>
                <a:ext cx="3057473" cy="307777"/>
              </a:xfrm>
              <a:prstGeom prst="rect">
                <a:avLst/>
              </a:prstGeom>
              <a:blipFill>
                <a:blip r:embed="rId20"/>
                <a:stretch>
                  <a:fillRect l="-598" t="-3922" b="-196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79896633-5011-759C-D6D9-7F39B7B76706}"/>
                  </a:ext>
                </a:extLst>
              </p:cNvPr>
              <p:cNvSpPr txBox="1"/>
              <p:nvPr/>
            </p:nvSpPr>
            <p:spPr>
              <a:xfrm>
                <a:off x="6568606" y="5365577"/>
                <a:ext cx="4474531"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𝜇</m:t>
                      </m:r>
                      <m:d>
                        <m:dPr>
                          <m:ctrlP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600" b="1" i="1">
                                  <a:solidFill>
                                    <a:srgbClr val="43507A"/>
                                  </a:solidFill>
                                  <a:latin typeface="Cambria Math" panose="02040503050406030204" pitchFamily="18" charset="0"/>
                                  <a:ea typeface="Cambria Math" panose="02040503050406030204" pitchFamily="18" charset="0"/>
                                </a:rPr>
                              </m:ctrlPr>
                            </m:sSupPr>
                            <m:e>
                              <m:r>
                                <a:rPr lang="en-US" altLang="zh-CN" sz="1600" b="1" i="1" smtClean="0">
                                  <a:solidFill>
                                    <a:srgbClr val="43507A"/>
                                  </a:solidFill>
                                  <a:latin typeface="Cambria Math" panose="02040503050406030204" pitchFamily="18" charset="0"/>
                                  <a:ea typeface="Cambria Math" panose="02040503050406030204" pitchFamily="18" charset="0"/>
                                </a:rPr>
                                <m:t>𝒙</m:t>
                              </m:r>
                            </m:e>
                            <m:sup>
                              <m:r>
                                <a:rPr lang="en-US" altLang="zh-CN" sz="1600" b="1" i="1">
                                  <a:solidFill>
                                    <a:srgbClr val="43507A"/>
                                  </a:solidFill>
                                  <a:latin typeface="Cambria Math" panose="02040503050406030204" pitchFamily="18" charset="0"/>
                                  <a:ea typeface="Cambria Math" panose="02040503050406030204" pitchFamily="18" charset="0"/>
                                </a:rPr>
                                <m:t>∗</m:t>
                              </m:r>
                            </m:sup>
                          </m:sSup>
                        </m:e>
                      </m:d>
                      <m:r>
                        <a:rPr lang="en-US" altLang="zh-CN" sz="1600" b="0" i="0" smtClean="0">
                          <a:solidFill>
                            <a:srgbClr val="43507A"/>
                          </a:solidFill>
                          <a:latin typeface="Cambria Math" panose="02040503050406030204" pitchFamily="18" charset="0"/>
                          <a:ea typeface="Cambria Math" panose="02040503050406030204" pitchFamily="18" charset="0"/>
                        </a:rPr>
                        <m:t>=</m:t>
                      </m:r>
                      <m:r>
                        <a:rPr lang="en-US" altLang="zh-CN" sz="1600" b="0" i="1" smtClean="0">
                          <a:solidFill>
                            <a:srgbClr val="43507A"/>
                          </a:solidFill>
                          <a:latin typeface="Cambria Math" panose="02040503050406030204" pitchFamily="18" charset="0"/>
                          <a:ea typeface="Cambria Math" panose="02040503050406030204" pitchFamily="18" charset="0"/>
                        </a:rPr>
                        <m:t>𝐾</m:t>
                      </m:r>
                      <m:d>
                        <m:dPr>
                          <m:ctrlPr>
                            <a:rPr lang="en-US" altLang="zh-CN" sz="1600" b="0" i="1" smtClean="0">
                              <a:solidFill>
                                <a:srgbClr val="43507A"/>
                              </a:solidFill>
                              <a:latin typeface="Cambria Math" panose="02040503050406030204" pitchFamily="18" charset="0"/>
                              <a:ea typeface="Cambria Math" panose="02040503050406030204" pitchFamily="18" charset="0"/>
                            </a:rPr>
                          </m:ctrlPr>
                        </m:dPr>
                        <m:e>
                          <m:sSup>
                            <m:sSupPr>
                              <m:ctrlPr>
                                <a:rPr lang="en-US" altLang="zh-CN" sz="1600" b="1" i="1">
                                  <a:solidFill>
                                    <a:srgbClr val="43507A"/>
                                  </a:solidFill>
                                  <a:latin typeface="Cambria Math" panose="02040503050406030204" pitchFamily="18" charset="0"/>
                                  <a:ea typeface="Cambria Math" panose="02040503050406030204" pitchFamily="18" charset="0"/>
                                </a:rPr>
                              </m:ctrlPr>
                            </m:sSupPr>
                            <m:e>
                              <m:r>
                                <a:rPr lang="en-US" altLang="zh-CN" sz="1600" b="1" i="1">
                                  <a:solidFill>
                                    <a:srgbClr val="43507A"/>
                                  </a:solidFill>
                                  <a:latin typeface="Cambria Math" panose="02040503050406030204" pitchFamily="18" charset="0"/>
                                  <a:ea typeface="Cambria Math" panose="02040503050406030204" pitchFamily="18" charset="0"/>
                                </a:rPr>
                                <m:t>𝒙</m:t>
                              </m:r>
                            </m:e>
                            <m:sup>
                              <m:r>
                                <a:rPr lang="en-US" altLang="zh-CN" sz="1600" b="1" i="1">
                                  <a:solidFill>
                                    <a:srgbClr val="43507A"/>
                                  </a:solidFill>
                                  <a:latin typeface="Cambria Math" panose="02040503050406030204" pitchFamily="18" charset="0"/>
                                  <a:ea typeface="Cambria Math" panose="02040503050406030204" pitchFamily="18" charset="0"/>
                                </a:rPr>
                                <m:t>∗</m:t>
                              </m:r>
                            </m:sup>
                          </m:sSup>
                          <m:r>
                            <a:rPr lang="en-US" altLang="zh-CN" sz="1600" b="0" i="1" smtClean="0">
                              <a:solidFill>
                                <a:srgbClr val="43507A"/>
                              </a:solidFill>
                              <a:latin typeface="Cambria Math" panose="02040503050406030204" pitchFamily="18" charset="0"/>
                              <a:ea typeface="Cambria Math" panose="02040503050406030204" pitchFamily="18" charset="0"/>
                            </a:rPr>
                            <m:t>, </m:t>
                          </m:r>
                          <m:r>
                            <a:rPr lang="en-US" altLang="zh-CN" sz="1600" b="0" i="1" smtClean="0">
                              <a:solidFill>
                                <a:srgbClr val="43507A"/>
                              </a:solidFill>
                              <a:latin typeface="Cambria Math" panose="02040503050406030204" pitchFamily="18" charset="0"/>
                              <a:ea typeface="Cambria Math" panose="02040503050406030204" pitchFamily="18" charset="0"/>
                            </a:rPr>
                            <m:t>𝑋</m:t>
                          </m:r>
                        </m:e>
                      </m:d>
                      <m:sSup>
                        <m:sSupPr>
                          <m:ctrlPr>
                            <a:rPr lang="en-US" altLang="zh-CN" sz="1600" b="0" i="1" smtClean="0">
                              <a:solidFill>
                                <a:srgbClr val="43507A"/>
                              </a:solidFill>
                              <a:latin typeface="Cambria Math" panose="02040503050406030204" pitchFamily="18" charset="0"/>
                              <a:ea typeface="Cambria Math" panose="02040503050406030204" pitchFamily="18" charset="0"/>
                            </a:rPr>
                          </m:ctrlPr>
                        </m:sSupPr>
                        <m:e>
                          <m:r>
                            <a:rPr lang="en-US" altLang="zh-CN" sz="1600" i="1">
                              <a:solidFill>
                                <a:srgbClr val="43507A"/>
                              </a:solidFill>
                              <a:latin typeface="Cambria Math" panose="02040503050406030204" pitchFamily="18" charset="0"/>
                              <a:ea typeface="Cambria Math" panose="02040503050406030204" pitchFamily="18" charset="0"/>
                            </a:rPr>
                            <m:t>(</m:t>
                          </m:r>
                          <m:r>
                            <a:rPr lang="en-US" altLang="zh-CN" sz="1600" i="1">
                              <a:solidFill>
                                <a:srgbClr val="43507A"/>
                              </a:solidFill>
                              <a:latin typeface="Cambria Math" panose="02040503050406030204" pitchFamily="18" charset="0"/>
                              <a:ea typeface="Cambria Math" panose="02040503050406030204" pitchFamily="18" charset="0"/>
                            </a:rPr>
                            <m:t>𝐾</m:t>
                          </m:r>
                          <m:d>
                            <m:dPr>
                              <m:ctrlPr>
                                <a:rPr lang="en-US" altLang="zh-CN" sz="1600" i="1">
                                  <a:solidFill>
                                    <a:srgbClr val="43507A"/>
                                  </a:solidFill>
                                  <a:latin typeface="Cambria Math" panose="02040503050406030204" pitchFamily="18" charset="0"/>
                                  <a:ea typeface="Cambria Math" panose="02040503050406030204" pitchFamily="18" charset="0"/>
                                </a:rPr>
                              </m:ctrlPr>
                            </m:dPr>
                            <m:e>
                              <m:r>
                                <a:rPr lang="en-US" altLang="zh-CN" sz="1600" i="1">
                                  <a:solidFill>
                                    <a:srgbClr val="43507A"/>
                                  </a:solidFill>
                                  <a:latin typeface="Cambria Math" panose="02040503050406030204" pitchFamily="18" charset="0"/>
                                  <a:ea typeface="Cambria Math" panose="02040503050406030204" pitchFamily="18" charset="0"/>
                                </a:rPr>
                                <m:t>𝑋</m:t>
                              </m:r>
                              <m:r>
                                <a:rPr lang="en-US" altLang="zh-CN" sz="1600" i="1">
                                  <a:solidFill>
                                    <a:srgbClr val="43507A"/>
                                  </a:solidFill>
                                  <a:latin typeface="Cambria Math" panose="02040503050406030204" pitchFamily="18" charset="0"/>
                                  <a:ea typeface="Cambria Math" panose="02040503050406030204" pitchFamily="18" charset="0"/>
                                </a:rPr>
                                <m:t>,</m:t>
                              </m:r>
                              <m:r>
                                <a:rPr lang="en-US" altLang="zh-CN" sz="1600" i="1">
                                  <a:solidFill>
                                    <a:srgbClr val="43507A"/>
                                  </a:solidFill>
                                  <a:latin typeface="Cambria Math" panose="02040503050406030204" pitchFamily="18" charset="0"/>
                                  <a:ea typeface="Cambria Math" panose="02040503050406030204" pitchFamily="18" charset="0"/>
                                </a:rPr>
                                <m:t>𝑋</m:t>
                              </m:r>
                            </m:e>
                          </m:d>
                          <m:r>
                            <a:rPr lang="en-US" altLang="zh-CN" sz="1600" i="1">
                              <a:solidFill>
                                <a:srgbClr val="43507A"/>
                              </a:solidFill>
                              <a:latin typeface="Cambria Math" panose="02040503050406030204" pitchFamily="18" charset="0"/>
                              <a:ea typeface="Cambria Math" panose="02040503050406030204" pitchFamily="18" charset="0"/>
                            </a:rPr>
                            <m:t>+</m:t>
                          </m:r>
                          <m:sSubSup>
                            <m:sSubSupPr>
                              <m:ctrlPr>
                                <a:rPr lang="en-US" altLang="zh-CN" sz="1600" i="1">
                                  <a:solidFill>
                                    <a:srgbClr val="43507A"/>
                                  </a:solidFill>
                                  <a:latin typeface="Cambria Math" panose="02040503050406030204" pitchFamily="18" charset="0"/>
                                  <a:ea typeface="Cambria Math" panose="02040503050406030204" pitchFamily="18" charset="0"/>
                                </a:rPr>
                              </m:ctrlPr>
                            </m:sSubSupPr>
                            <m:e>
                              <m:r>
                                <a:rPr lang="zh-CN" altLang="en-US" sz="1600" i="1">
                                  <a:solidFill>
                                    <a:srgbClr val="43507A"/>
                                  </a:solidFill>
                                  <a:latin typeface="Cambria Math" panose="02040503050406030204" pitchFamily="18" charset="0"/>
                                  <a:ea typeface="Cambria Math" panose="02040503050406030204" pitchFamily="18" charset="0"/>
                                </a:rPr>
                                <m:t>𝜎</m:t>
                              </m:r>
                            </m:e>
                            <m:sub>
                              <m:r>
                                <a:rPr lang="en-US" altLang="zh-CN" sz="1600" i="1">
                                  <a:solidFill>
                                    <a:srgbClr val="43507A"/>
                                  </a:solidFill>
                                  <a:latin typeface="Cambria Math" panose="02040503050406030204" pitchFamily="18" charset="0"/>
                                  <a:ea typeface="Cambria Math" panose="02040503050406030204" pitchFamily="18" charset="0"/>
                                </a:rPr>
                                <m:t>𝑛</m:t>
                              </m:r>
                            </m:sub>
                            <m:sup>
                              <m:r>
                                <a:rPr lang="en-US" altLang="zh-CN" sz="1600" i="1">
                                  <a:solidFill>
                                    <a:srgbClr val="43507A"/>
                                  </a:solidFill>
                                  <a:latin typeface="Cambria Math" panose="02040503050406030204" pitchFamily="18" charset="0"/>
                                  <a:ea typeface="Cambria Math" panose="02040503050406030204" pitchFamily="18" charset="0"/>
                                </a:rPr>
                                <m:t>2</m:t>
                              </m:r>
                            </m:sup>
                          </m:sSubSup>
                          <m:r>
                            <a:rPr lang="en-US" altLang="zh-CN" sz="1600" i="1">
                              <a:solidFill>
                                <a:srgbClr val="43507A"/>
                              </a:solidFill>
                              <a:latin typeface="Cambria Math" panose="02040503050406030204" pitchFamily="18" charset="0"/>
                              <a:ea typeface="Cambria Math" panose="02040503050406030204" pitchFamily="18" charset="0"/>
                            </a:rPr>
                            <m:t>𝐼</m:t>
                          </m:r>
                          <m:r>
                            <a:rPr lang="en-US" altLang="zh-CN" sz="1600" i="1">
                              <a:solidFill>
                                <a:srgbClr val="43507A"/>
                              </a:solidFill>
                              <a:latin typeface="Cambria Math" panose="02040503050406030204" pitchFamily="18" charset="0"/>
                              <a:ea typeface="Cambria Math" panose="02040503050406030204" pitchFamily="18" charset="0"/>
                            </a:rPr>
                            <m:t>)</m:t>
                          </m:r>
                        </m:e>
                        <m:sup>
                          <m:r>
                            <a:rPr lang="en-US" altLang="zh-CN" sz="1600" b="0" i="1" smtClean="0">
                              <a:solidFill>
                                <a:srgbClr val="43507A"/>
                              </a:solidFill>
                              <a:latin typeface="Cambria Math" panose="02040503050406030204" pitchFamily="18" charset="0"/>
                              <a:ea typeface="Cambria Math" panose="02040503050406030204" pitchFamily="18" charset="0"/>
                            </a:rPr>
                            <m:t>−1</m:t>
                          </m:r>
                        </m:sup>
                      </m:sSup>
                      <m:r>
                        <a:rPr lang="en-US" altLang="zh-CN" sz="1600" b="0" i="1" smtClean="0">
                          <a:solidFill>
                            <a:srgbClr val="43507A"/>
                          </a:solidFill>
                          <a:latin typeface="Cambria Math" panose="02040503050406030204" pitchFamily="18" charset="0"/>
                          <a:ea typeface="Cambria Math" panose="02040503050406030204" pitchFamily="18" charset="0"/>
                        </a:rPr>
                        <m:t>𝑦</m:t>
                      </m:r>
                    </m:oMath>
                  </m:oMathPara>
                </a14:m>
                <a:endParaRPr lang="en-US" sz="1600" dirty="0">
                  <a:solidFill>
                    <a:srgbClr val="43507A"/>
                  </a:solidFill>
                  <a:latin typeface="Times New Roman" panose="02020603050405020304" pitchFamily="18" charset="0"/>
                  <a:cs typeface="Times New Roman" panose="02020603050405020304" pitchFamily="18" charset="0"/>
                </a:endParaRPr>
              </a:p>
            </p:txBody>
          </p:sp>
        </mc:Choice>
        <mc:Fallback>
          <p:sp>
            <p:nvSpPr>
              <p:cNvPr id="62" name="TextBox 61">
                <a:extLst>
                  <a:ext uri="{FF2B5EF4-FFF2-40B4-BE49-F238E27FC236}">
                    <a16:creationId xmlns:a16="http://schemas.microsoft.com/office/drawing/2014/main" id="{79896633-5011-759C-D6D9-7F39B7B76706}"/>
                  </a:ext>
                </a:extLst>
              </p:cNvPr>
              <p:cNvSpPr txBox="1">
                <a:spLocks noRot="1" noChangeAspect="1" noMove="1" noResize="1" noEditPoints="1" noAdjustHandles="1" noChangeArrowheads="1" noChangeShapeType="1" noTextEdit="1"/>
              </p:cNvSpPr>
              <p:nvPr/>
            </p:nvSpPr>
            <p:spPr>
              <a:xfrm>
                <a:off x="6568606" y="5365577"/>
                <a:ext cx="4474531" cy="338554"/>
              </a:xfrm>
              <a:prstGeom prst="rect">
                <a:avLst/>
              </a:prstGeom>
              <a:blipFill>
                <a:blip r:embed="rId21"/>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C286DD8A-DCE0-80FC-2276-252CB34F5D52}"/>
                  </a:ext>
                </a:extLst>
              </p:cNvPr>
              <p:cNvSpPr txBox="1"/>
              <p:nvPr/>
            </p:nvSpPr>
            <p:spPr>
              <a:xfrm>
                <a:off x="6568607" y="5753154"/>
                <a:ext cx="5244332"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160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sz="1600"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2</m:t>
                          </m:r>
                        </m:sup>
                      </m:sSup>
                      <m:d>
                        <m:dPr>
                          <m:ctrlPr>
                            <a:rPr lang="en-US" sz="16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600" b="1" i="1">
                                  <a:solidFill>
                                    <a:srgbClr val="43507A"/>
                                  </a:solidFill>
                                  <a:latin typeface="Cambria Math" panose="02040503050406030204" pitchFamily="18" charset="0"/>
                                  <a:ea typeface="Cambria Math" panose="02040503050406030204" pitchFamily="18" charset="0"/>
                                </a:rPr>
                              </m:ctrlPr>
                            </m:sSupPr>
                            <m:e>
                              <m:r>
                                <a:rPr lang="en-US" altLang="zh-CN" sz="1600" b="1" i="1" smtClean="0">
                                  <a:solidFill>
                                    <a:srgbClr val="43507A"/>
                                  </a:solidFill>
                                  <a:latin typeface="Cambria Math" panose="02040503050406030204" pitchFamily="18" charset="0"/>
                                  <a:ea typeface="Cambria Math" panose="02040503050406030204" pitchFamily="18" charset="0"/>
                                </a:rPr>
                                <m:t>𝒙</m:t>
                              </m:r>
                            </m:e>
                            <m:sup>
                              <m:r>
                                <a:rPr lang="en-US" altLang="zh-CN" sz="1600" b="1" i="1">
                                  <a:solidFill>
                                    <a:srgbClr val="43507A"/>
                                  </a:solidFill>
                                  <a:latin typeface="Cambria Math" panose="02040503050406030204" pitchFamily="18" charset="0"/>
                                  <a:ea typeface="Cambria Math" panose="02040503050406030204" pitchFamily="18" charset="0"/>
                                </a:rPr>
                                <m:t>∗</m:t>
                              </m:r>
                            </m:sup>
                          </m:sSup>
                        </m:e>
                      </m:d>
                      <m:r>
                        <a:rPr lang="en-US" altLang="zh-CN" sz="1600" b="0" i="0" smtClean="0">
                          <a:solidFill>
                            <a:srgbClr val="43507A"/>
                          </a:solidFill>
                          <a:latin typeface="Cambria Math" panose="02040503050406030204" pitchFamily="18" charset="0"/>
                          <a:ea typeface="Cambria Math" panose="02040503050406030204" pitchFamily="18" charset="0"/>
                        </a:rPr>
                        <m:t>=</m:t>
                      </m:r>
                      <m:r>
                        <a:rPr lang="en-US" altLang="zh-CN" sz="1600" i="1">
                          <a:solidFill>
                            <a:srgbClr val="43507A"/>
                          </a:solidFill>
                          <a:latin typeface="Cambria Math" panose="02040503050406030204" pitchFamily="18" charset="0"/>
                          <a:ea typeface="Cambria Math" panose="02040503050406030204" pitchFamily="18" charset="0"/>
                        </a:rPr>
                        <m:t>𝐾</m:t>
                      </m:r>
                      <m:d>
                        <m:dPr>
                          <m:ctrlPr>
                            <a:rPr lang="en-US" altLang="zh-CN" sz="1600" i="1">
                              <a:solidFill>
                                <a:srgbClr val="43507A"/>
                              </a:solidFill>
                              <a:latin typeface="Cambria Math" panose="02040503050406030204" pitchFamily="18" charset="0"/>
                              <a:ea typeface="Cambria Math" panose="02040503050406030204" pitchFamily="18" charset="0"/>
                            </a:rPr>
                          </m:ctrlPr>
                        </m:dPr>
                        <m:e>
                          <m:sSup>
                            <m:sSupPr>
                              <m:ctrlPr>
                                <a:rPr lang="en-US" altLang="zh-CN" sz="1600" b="1" i="1">
                                  <a:solidFill>
                                    <a:srgbClr val="43507A"/>
                                  </a:solidFill>
                                  <a:latin typeface="Cambria Math" panose="02040503050406030204" pitchFamily="18" charset="0"/>
                                  <a:ea typeface="Cambria Math" panose="02040503050406030204" pitchFamily="18" charset="0"/>
                                </a:rPr>
                              </m:ctrlPr>
                            </m:sSupPr>
                            <m:e>
                              <m:r>
                                <a:rPr lang="en-US" altLang="zh-CN" sz="1600" b="1" i="1">
                                  <a:solidFill>
                                    <a:srgbClr val="43507A"/>
                                  </a:solidFill>
                                  <a:latin typeface="Cambria Math" panose="02040503050406030204" pitchFamily="18" charset="0"/>
                                  <a:ea typeface="Cambria Math" panose="02040503050406030204" pitchFamily="18" charset="0"/>
                                </a:rPr>
                                <m:t>𝒙</m:t>
                              </m:r>
                            </m:e>
                            <m:sup>
                              <m:r>
                                <a:rPr lang="en-US" altLang="zh-CN" sz="1600" b="1" i="1">
                                  <a:solidFill>
                                    <a:srgbClr val="43507A"/>
                                  </a:solidFill>
                                  <a:latin typeface="Cambria Math" panose="02040503050406030204" pitchFamily="18" charset="0"/>
                                  <a:ea typeface="Cambria Math" panose="02040503050406030204" pitchFamily="18" charset="0"/>
                                </a:rPr>
                                <m:t>∗</m:t>
                              </m:r>
                            </m:sup>
                          </m:sSup>
                          <m:r>
                            <a:rPr lang="en-US" altLang="zh-CN" sz="1600" i="1">
                              <a:solidFill>
                                <a:srgbClr val="43507A"/>
                              </a:solidFill>
                              <a:latin typeface="Cambria Math" panose="02040503050406030204" pitchFamily="18" charset="0"/>
                              <a:ea typeface="Cambria Math" panose="02040503050406030204" pitchFamily="18" charset="0"/>
                            </a:rPr>
                            <m:t>,</m:t>
                          </m:r>
                          <m:sSup>
                            <m:sSupPr>
                              <m:ctrlPr>
                                <a:rPr lang="en-US" altLang="zh-CN" sz="1600" b="1" i="1">
                                  <a:solidFill>
                                    <a:srgbClr val="43507A"/>
                                  </a:solidFill>
                                  <a:latin typeface="Cambria Math" panose="02040503050406030204" pitchFamily="18" charset="0"/>
                                  <a:ea typeface="Cambria Math" panose="02040503050406030204" pitchFamily="18" charset="0"/>
                                </a:rPr>
                              </m:ctrlPr>
                            </m:sSupPr>
                            <m:e>
                              <m:r>
                                <a:rPr lang="en-US" altLang="zh-CN" sz="1600" b="1" i="1">
                                  <a:solidFill>
                                    <a:srgbClr val="43507A"/>
                                  </a:solidFill>
                                  <a:latin typeface="Cambria Math" panose="02040503050406030204" pitchFamily="18" charset="0"/>
                                  <a:ea typeface="Cambria Math" panose="02040503050406030204" pitchFamily="18" charset="0"/>
                                </a:rPr>
                                <m:t>𝒙</m:t>
                              </m:r>
                            </m:e>
                            <m:sup>
                              <m:r>
                                <a:rPr lang="en-US" altLang="zh-CN" sz="1600" b="1" i="1">
                                  <a:solidFill>
                                    <a:srgbClr val="43507A"/>
                                  </a:solidFill>
                                  <a:latin typeface="Cambria Math" panose="02040503050406030204" pitchFamily="18" charset="0"/>
                                  <a:ea typeface="Cambria Math" panose="02040503050406030204" pitchFamily="18" charset="0"/>
                                </a:rPr>
                                <m:t>∗</m:t>
                              </m:r>
                            </m:sup>
                          </m:sSup>
                        </m:e>
                      </m:d>
                      <m:r>
                        <a:rPr lang="en-US" altLang="zh-CN" sz="1600" b="0" i="0" smtClean="0">
                          <a:solidFill>
                            <a:srgbClr val="43507A"/>
                          </a:solidFill>
                          <a:latin typeface="Cambria Math" panose="02040503050406030204" pitchFamily="18" charset="0"/>
                          <a:ea typeface="Cambria Math" panose="02040503050406030204" pitchFamily="18" charset="0"/>
                        </a:rPr>
                        <m:t> −</m:t>
                      </m:r>
                      <m:r>
                        <a:rPr lang="en-US" altLang="zh-CN" sz="1600" i="1">
                          <a:solidFill>
                            <a:srgbClr val="43507A"/>
                          </a:solidFill>
                          <a:latin typeface="Cambria Math" panose="02040503050406030204" pitchFamily="18" charset="0"/>
                          <a:ea typeface="Cambria Math" panose="02040503050406030204" pitchFamily="18" charset="0"/>
                        </a:rPr>
                        <m:t>𝐾</m:t>
                      </m:r>
                      <m:d>
                        <m:dPr>
                          <m:ctrlPr>
                            <a:rPr lang="en-US" altLang="zh-CN" sz="1600" i="1">
                              <a:solidFill>
                                <a:srgbClr val="43507A"/>
                              </a:solidFill>
                              <a:latin typeface="Cambria Math" panose="02040503050406030204" pitchFamily="18" charset="0"/>
                              <a:ea typeface="Cambria Math" panose="02040503050406030204" pitchFamily="18" charset="0"/>
                            </a:rPr>
                          </m:ctrlPr>
                        </m:dPr>
                        <m:e>
                          <m:sSup>
                            <m:sSupPr>
                              <m:ctrlPr>
                                <a:rPr lang="en-US" altLang="zh-CN" sz="1600" b="1" i="1">
                                  <a:solidFill>
                                    <a:srgbClr val="43507A"/>
                                  </a:solidFill>
                                  <a:latin typeface="Cambria Math" panose="02040503050406030204" pitchFamily="18" charset="0"/>
                                  <a:ea typeface="Cambria Math" panose="02040503050406030204" pitchFamily="18" charset="0"/>
                                </a:rPr>
                              </m:ctrlPr>
                            </m:sSupPr>
                            <m:e>
                              <m:r>
                                <a:rPr lang="en-US" altLang="zh-CN" sz="1600" b="1" i="1">
                                  <a:solidFill>
                                    <a:srgbClr val="43507A"/>
                                  </a:solidFill>
                                  <a:latin typeface="Cambria Math" panose="02040503050406030204" pitchFamily="18" charset="0"/>
                                  <a:ea typeface="Cambria Math" panose="02040503050406030204" pitchFamily="18" charset="0"/>
                                </a:rPr>
                                <m:t>𝒙</m:t>
                              </m:r>
                            </m:e>
                            <m:sup>
                              <m:r>
                                <a:rPr lang="en-US" altLang="zh-CN" sz="1600" b="1" i="1">
                                  <a:solidFill>
                                    <a:srgbClr val="43507A"/>
                                  </a:solidFill>
                                  <a:latin typeface="Cambria Math" panose="02040503050406030204" pitchFamily="18" charset="0"/>
                                  <a:ea typeface="Cambria Math" panose="02040503050406030204" pitchFamily="18" charset="0"/>
                                </a:rPr>
                                <m:t>∗</m:t>
                              </m:r>
                            </m:sup>
                          </m:sSup>
                          <m:r>
                            <a:rPr lang="en-US" altLang="zh-CN" sz="1600" i="1">
                              <a:solidFill>
                                <a:srgbClr val="43507A"/>
                              </a:solidFill>
                              <a:latin typeface="Cambria Math" panose="02040503050406030204" pitchFamily="18" charset="0"/>
                              <a:ea typeface="Cambria Math" panose="02040503050406030204" pitchFamily="18" charset="0"/>
                            </a:rPr>
                            <m:t>, </m:t>
                          </m:r>
                          <m:r>
                            <a:rPr lang="en-US" altLang="zh-CN" sz="1600" i="1">
                              <a:solidFill>
                                <a:srgbClr val="43507A"/>
                              </a:solidFill>
                              <a:latin typeface="Cambria Math" panose="02040503050406030204" pitchFamily="18" charset="0"/>
                              <a:ea typeface="Cambria Math" panose="02040503050406030204" pitchFamily="18" charset="0"/>
                            </a:rPr>
                            <m:t>𝑋</m:t>
                          </m:r>
                        </m:e>
                      </m:d>
                      <m:sSup>
                        <m:sSupPr>
                          <m:ctrlPr>
                            <a:rPr lang="en-US" altLang="zh-CN" sz="1600" i="1">
                              <a:solidFill>
                                <a:srgbClr val="43507A"/>
                              </a:solidFill>
                              <a:latin typeface="Cambria Math" panose="02040503050406030204" pitchFamily="18" charset="0"/>
                              <a:ea typeface="Cambria Math" panose="02040503050406030204" pitchFamily="18" charset="0"/>
                            </a:rPr>
                          </m:ctrlPr>
                        </m:sSupPr>
                        <m:e>
                          <m:d>
                            <m:dPr>
                              <m:ctrlPr>
                                <a:rPr lang="en-US" altLang="zh-CN" sz="1600" i="1">
                                  <a:solidFill>
                                    <a:srgbClr val="43507A"/>
                                  </a:solidFill>
                                  <a:latin typeface="Cambria Math" panose="02040503050406030204" pitchFamily="18" charset="0"/>
                                  <a:ea typeface="Cambria Math" panose="02040503050406030204" pitchFamily="18" charset="0"/>
                                </a:rPr>
                              </m:ctrlPr>
                            </m:dPr>
                            <m:e>
                              <m:r>
                                <a:rPr lang="en-US" altLang="zh-CN" sz="1600" i="1">
                                  <a:solidFill>
                                    <a:srgbClr val="43507A"/>
                                  </a:solidFill>
                                  <a:latin typeface="Cambria Math" panose="02040503050406030204" pitchFamily="18" charset="0"/>
                                  <a:ea typeface="Cambria Math" panose="02040503050406030204" pitchFamily="18" charset="0"/>
                                </a:rPr>
                                <m:t>𝐾</m:t>
                              </m:r>
                              <m:d>
                                <m:dPr>
                                  <m:ctrlPr>
                                    <a:rPr lang="en-US" altLang="zh-CN" sz="1600" i="1">
                                      <a:solidFill>
                                        <a:srgbClr val="43507A"/>
                                      </a:solidFill>
                                      <a:latin typeface="Cambria Math" panose="02040503050406030204" pitchFamily="18" charset="0"/>
                                      <a:ea typeface="Cambria Math" panose="02040503050406030204" pitchFamily="18" charset="0"/>
                                    </a:rPr>
                                  </m:ctrlPr>
                                </m:dPr>
                                <m:e>
                                  <m:r>
                                    <a:rPr lang="en-US" altLang="zh-CN" sz="1600" i="1">
                                      <a:solidFill>
                                        <a:srgbClr val="43507A"/>
                                      </a:solidFill>
                                      <a:latin typeface="Cambria Math" panose="02040503050406030204" pitchFamily="18" charset="0"/>
                                      <a:ea typeface="Cambria Math" panose="02040503050406030204" pitchFamily="18" charset="0"/>
                                    </a:rPr>
                                    <m:t>𝑋</m:t>
                                  </m:r>
                                  <m:r>
                                    <a:rPr lang="en-US" altLang="zh-CN" sz="1600" i="1">
                                      <a:solidFill>
                                        <a:srgbClr val="43507A"/>
                                      </a:solidFill>
                                      <a:latin typeface="Cambria Math" panose="02040503050406030204" pitchFamily="18" charset="0"/>
                                      <a:ea typeface="Cambria Math" panose="02040503050406030204" pitchFamily="18" charset="0"/>
                                    </a:rPr>
                                    <m:t>,</m:t>
                                  </m:r>
                                  <m:r>
                                    <a:rPr lang="en-US" altLang="zh-CN" sz="1600" i="1">
                                      <a:solidFill>
                                        <a:srgbClr val="43507A"/>
                                      </a:solidFill>
                                      <a:latin typeface="Cambria Math" panose="02040503050406030204" pitchFamily="18" charset="0"/>
                                      <a:ea typeface="Cambria Math" panose="02040503050406030204" pitchFamily="18" charset="0"/>
                                    </a:rPr>
                                    <m:t>𝑋</m:t>
                                  </m:r>
                                </m:e>
                              </m:d>
                              <m:r>
                                <a:rPr lang="en-US" altLang="zh-CN" sz="1600" i="1">
                                  <a:solidFill>
                                    <a:srgbClr val="43507A"/>
                                  </a:solidFill>
                                  <a:latin typeface="Cambria Math" panose="02040503050406030204" pitchFamily="18" charset="0"/>
                                  <a:ea typeface="Cambria Math" panose="02040503050406030204" pitchFamily="18" charset="0"/>
                                </a:rPr>
                                <m:t>+</m:t>
                              </m:r>
                              <m:sSubSup>
                                <m:sSubSupPr>
                                  <m:ctrlPr>
                                    <a:rPr lang="en-US" altLang="zh-CN" sz="1600" i="1">
                                      <a:solidFill>
                                        <a:srgbClr val="43507A"/>
                                      </a:solidFill>
                                      <a:latin typeface="Cambria Math" panose="02040503050406030204" pitchFamily="18" charset="0"/>
                                      <a:ea typeface="Cambria Math" panose="02040503050406030204" pitchFamily="18" charset="0"/>
                                    </a:rPr>
                                  </m:ctrlPr>
                                </m:sSubSupPr>
                                <m:e>
                                  <m:r>
                                    <a:rPr lang="zh-CN" altLang="en-US" sz="1600" i="1">
                                      <a:solidFill>
                                        <a:srgbClr val="43507A"/>
                                      </a:solidFill>
                                      <a:latin typeface="Cambria Math" panose="02040503050406030204" pitchFamily="18" charset="0"/>
                                      <a:ea typeface="Cambria Math" panose="02040503050406030204" pitchFamily="18" charset="0"/>
                                    </a:rPr>
                                    <m:t>𝜎</m:t>
                                  </m:r>
                                </m:e>
                                <m:sub>
                                  <m:r>
                                    <a:rPr lang="en-US" altLang="zh-CN" sz="1600" i="1">
                                      <a:solidFill>
                                        <a:srgbClr val="43507A"/>
                                      </a:solidFill>
                                      <a:latin typeface="Cambria Math" panose="02040503050406030204" pitchFamily="18" charset="0"/>
                                      <a:ea typeface="Cambria Math" panose="02040503050406030204" pitchFamily="18" charset="0"/>
                                    </a:rPr>
                                    <m:t>𝑛</m:t>
                                  </m:r>
                                </m:sub>
                                <m:sup>
                                  <m:r>
                                    <a:rPr lang="en-US" altLang="zh-CN" sz="1600" i="1">
                                      <a:solidFill>
                                        <a:srgbClr val="43507A"/>
                                      </a:solidFill>
                                      <a:latin typeface="Cambria Math" panose="02040503050406030204" pitchFamily="18" charset="0"/>
                                      <a:ea typeface="Cambria Math" panose="02040503050406030204" pitchFamily="18" charset="0"/>
                                    </a:rPr>
                                    <m:t>2</m:t>
                                  </m:r>
                                </m:sup>
                              </m:sSubSup>
                              <m:r>
                                <a:rPr lang="en-US" altLang="zh-CN" sz="1600" i="1">
                                  <a:solidFill>
                                    <a:srgbClr val="43507A"/>
                                  </a:solidFill>
                                  <a:latin typeface="Cambria Math" panose="02040503050406030204" pitchFamily="18" charset="0"/>
                                  <a:ea typeface="Cambria Math" panose="02040503050406030204" pitchFamily="18" charset="0"/>
                                </a:rPr>
                                <m:t>𝐼</m:t>
                              </m:r>
                            </m:e>
                          </m:d>
                        </m:e>
                        <m:sup>
                          <m:r>
                            <a:rPr lang="en-US" altLang="zh-CN" sz="1600" i="1">
                              <a:solidFill>
                                <a:srgbClr val="43507A"/>
                              </a:solidFill>
                              <a:latin typeface="Cambria Math" panose="02040503050406030204" pitchFamily="18" charset="0"/>
                              <a:ea typeface="Cambria Math" panose="02040503050406030204" pitchFamily="18" charset="0"/>
                            </a:rPr>
                            <m:t>−1</m:t>
                          </m:r>
                        </m:sup>
                      </m:sSup>
                      <m:r>
                        <a:rPr lang="en-US" altLang="zh-CN" sz="1600" b="0" i="1" smtClean="0">
                          <a:solidFill>
                            <a:srgbClr val="43507A"/>
                          </a:solidFill>
                          <a:latin typeface="Cambria Math" panose="02040503050406030204" pitchFamily="18" charset="0"/>
                          <a:ea typeface="Cambria Math" panose="02040503050406030204" pitchFamily="18" charset="0"/>
                        </a:rPr>
                        <m:t>𝐾</m:t>
                      </m:r>
                      <m:r>
                        <a:rPr lang="en-US" altLang="zh-CN" sz="1600" b="0" i="1" smtClean="0">
                          <a:solidFill>
                            <a:srgbClr val="43507A"/>
                          </a:solidFill>
                          <a:latin typeface="Cambria Math" panose="02040503050406030204" pitchFamily="18" charset="0"/>
                          <a:ea typeface="Cambria Math" panose="02040503050406030204" pitchFamily="18" charset="0"/>
                        </a:rPr>
                        <m:t>(</m:t>
                      </m:r>
                      <m:r>
                        <a:rPr lang="en-US" altLang="zh-CN" sz="1600" b="0" i="1" smtClean="0">
                          <a:solidFill>
                            <a:srgbClr val="43507A"/>
                          </a:solidFill>
                          <a:latin typeface="Cambria Math" panose="02040503050406030204" pitchFamily="18" charset="0"/>
                          <a:ea typeface="Cambria Math" panose="02040503050406030204" pitchFamily="18" charset="0"/>
                        </a:rPr>
                        <m:t>𝑋</m:t>
                      </m:r>
                      <m:r>
                        <a:rPr lang="en-US" altLang="zh-CN" sz="1600" b="0" i="1" smtClean="0">
                          <a:solidFill>
                            <a:srgbClr val="43507A"/>
                          </a:solidFill>
                          <a:latin typeface="Cambria Math" panose="02040503050406030204" pitchFamily="18" charset="0"/>
                          <a:ea typeface="Cambria Math" panose="02040503050406030204" pitchFamily="18" charset="0"/>
                        </a:rPr>
                        <m:t>,</m:t>
                      </m:r>
                      <m:sSup>
                        <m:sSupPr>
                          <m:ctrlPr>
                            <a:rPr lang="en-US" altLang="zh-CN" sz="1600" b="1" i="1">
                              <a:solidFill>
                                <a:srgbClr val="43507A"/>
                              </a:solidFill>
                              <a:latin typeface="Cambria Math" panose="02040503050406030204" pitchFamily="18" charset="0"/>
                              <a:ea typeface="Cambria Math" panose="02040503050406030204" pitchFamily="18" charset="0"/>
                            </a:rPr>
                          </m:ctrlPr>
                        </m:sSupPr>
                        <m:e>
                          <m:r>
                            <a:rPr lang="en-US" altLang="zh-CN" sz="1600" b="1" i="1">
                              <a:solidFill>
                                <a:srgbClr val="43507A"/>
                              </a:solidFill>
                              <a:latin typeface="Cambria Math" panose="02040503050406030204" pitchFamily="18" charset="0"/>
                              <a:ea typeface="Cambria Math" panose="02040503050406030204" pitchFamily="18" charset="0"/>
                            </a:rPr>
                            <m:t>𝒙</m:t>
                          </m:r>
                        </m:e>
                        <m:sup>
                          <m:r>
                            <a:rPr lang="en-US" altLang="zh-CN" sz="1600" b="1" i="1">
                              <a:solidFill>
                                <a:srgbClr val="43507A"/>
                              </a:solidFill>
                              <a:latin typeface="Cambria Math" panose="02040503050406030204" pitchFamily="18" charset="0"/>
                              <a:ea typeface="Cambria Math" panose="02040503050406030204" pitchFamily="18" charset="0"/>
                            </a:rPr>
                            <m:t>∗</m:t>
                          </m:r>
                        </m:sup>
                      </m:sSup>
                      <m:r>
                        <a:rPr lang="en-US" altLang="zh-CN" sz="1600" b="0" i="1" smtClean="0">
                          <a:solidFill>
                            <a:srgbClr val="43507A"/>
                          </a:solidFill>
                          <a:latin typeface="Cambria Math" panose="02040503050406030204" pitchFamily="18" charset="0"/>
                          <a:ea typeface="Cambria Math" panose="02040503050406030204" pitchFamily="18" charset="0"/>
                        </a:rPr>
                        <m:t>)</m:t>
                      </m:r>
                    </m:oMath>
                  </m:oMathPara>
                </a14:m>
                <a:endParaRPr lang="en-US" sz="1600" dirty="0">
                  <a:solidFill>
                    <a:srgbClr val="43507A"/>
                  </a:solidFill>
                  <a:latin typeface="Times New Roman" panose="02020603050405020304" pitchFamily="18" charset="0"/>
                  <a:cs typeface="Times New Roman" panose="02020603050405020304" pitchFamily="18" charset="0"/>
                </a:endParaRPr>
              </a:p>
            </p:txBody>
          </p:sp>
        </mc:Choice>
        <mc:Fallback>
          <p:sp>
            <p:nvSpPr>
              <p:cNvPr id="63" name="TextBox 62">
                <a:extLst>
                  <a:ext uri="{FF2B5EF4-FFF2-40B4-BE49-F238E27FC236}">
                    <a16:creationId xmlns:a16="http://schemas.microsoft.com/office/drawing/2014/main" id="{C286DD8A-DCE0-80FC-2276-252CB34F5D52}"/>
                  </a:ext>
                </a:extLst>
              </p:cNvPr>
              <p:cNvSpPr txBox="1">
                <a:spLocks noRot="1" noChangeAspect="1" noMove="1" noResize="1" noEditPoints="1" noAdjustHandles="1" noChangeArrowheads="1" noChangeShapeType="1" noTextEdit="1"/>
              </p:cNvSpPr>
              <p:nvPr/>
            </p:nvSpPr>
            <p:spPr>
              <a:xfrm>
                <a:off x="6568607" y="5753154"/>
                <a:ext cx="5244332" cy="338554"/>
              </a:xfrm>
              <a:prstGeom prst="rect">
                <a:avLst/>
              </a:prstGeom>
              <a:blipFill>
                <a:blip r:embed="rId22"/>
                <a:stretch>
                  <a:fillRect b="-1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74072BFB-C6F1-32D2-343D-AB78B3994A70}"/>
                  </a:ext>
                </a:extLst>
              </p:cNvPr>
              <p:cNvSpPr txBox="1"/>
              <p:nvPr/>
            </p:nvSpPr>
            <p:spPr>
              <a:xfrm>
                <a:off x="6568606" y="4947223"/>
                <a:ext cx="402849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sz="1800" b="1" i="1" smtClean="0">
                              <a:solidFill>
                                <a:srgbClr val="43507A"/>
                              </a:solidFill>
                              <a:latin typeface="Cambria Math" panose="02040503050406030204" pitchFamily="18" charset="0"/>
                              <a:ea typeface="Cambria Math" panose="02040503050406030204" pitchFamily="18" charset="0"/>
                            </a:rPr>
                          </m:ctrlPr>
                        </m:sSupPr>
                        <m:e>
                          <m:r>
                            <a:rPr lang="en-US" altLang="zh-CN" sz="1800" b="1" i="1" smtClean="0">
                              <a:solidFill>
                                <a:srgbClr val="43507A"/>
                              </a:solidFill>
                              <a:latin typeface="Cambria Math" panose="02040503050406030204" pitchFamily="18" charset="0"/>
                              <a:ea typeface="Cambria Math" panose="02040503050406030204" pitchFamily="18" charset="0"/>
                            </a:rPr>
                            <m:t>𝒚</m:t>
                          </m:r>
                        </m:e>
                        <m:sup>
                          <m:r>
                            <a:rPr lang="en-US" altLang="zh-CN" sz="1800" b="1" i="1" smtClean="0">
                              <a:solidFill>
                                <a:srgbClr val="43507A"/>
                              </a:solidFill>
                              <a:latin typeface="Cambria Math" panose="02040503050406030204" pitchFamily="18" charset="0"/>
                              <a:ea typeface="Cambria Math" panose="02040503050406030204" pitchFamily="18" charset="0"/>
                            </a:rPr>
                            <m:t>∗</m:t>
                          </m:r>
                        </m:sup>
                      </m:sSup>
                      <m:r>
                        <a:rPr lang="en-US" altLang="zh-CN" sz="1800" b="1" i="1" smtClean="0">
                          <a:solidFill>
                            <a:srgbClr val="43507A"/>
                          </a:solidFill>
                          <a:latin typeface="Cambria Math" panose="02040503050406030204" pitchFamily="18" charset="0"/>
                          <a:ea typeface="Cambria Math" panose="02040503050406030204" pitchFamily="18" charset="0"/>
                        </a:rPr>
                        <m:t>|</m:t>
                      </m:r>
                      <m:r>
                        <a:rPr lang="en-US" altLang="zh-CN" sz="1800" b="1" i="1" smtClean="0">
                          <a:solidFill>
                            <a:srgbClr val="43507A"/>
                          </a:solidFill>
                          <a:latin typeface="Cambria Math" panose="02040503050406030204" pitchFamily="18" charset="0"/>
                          <a:ea typeface="Cambria Math" panose="02040503050406030204" pitchFamily="18" charset="0"/>
                        </a:rPr>
                        <m:t>𝒚</m:t>
                      </m:r>
                      <m:r>
                        <a:rPr lang="en-US" altLang="zh-CN" sz="1800" b="1" i="1" smtClean="0">
                          <a:solidFill>
                            <a:srgbClr val="43507A"/>
                          </a:solidFill>
                          <a:latin typeface="Cambria Math" panose="02040503050406030204" pitchFamily="18" charset="0"/>
                          <a:ea typeface="Cambria Math" panose="02040503050406030204" pitchFamily="18" charset="0"/>
                        </a:rPr>
                        <m:t> ~ </m:t>
                      </m:r>
                      <m:r>
                        <a:rPr lang="en-US" sz="1800" i="1">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𝒢𝒫</m:t>
                      </m:r>
                      <m:r>
                        <a:rPr lang="en-US" sz="18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𝜇</m:t>
                      </m:r>
                      <m:d>
                        <m:dPr>
                          <m:ctrlPr>
                            <a:rPr lang="en-US" sz="1800" b="1"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800" b="1" i="1">
                                  <a:solidFill>
                                    <a:srgbClr val="43507A"/>
                                  </a:solidFill>
                                  <a:latin typeface="Cambria Math" panose="02040503050406030204" pitchFamily="18" charset="0"/>
                                  <a:ea typeface="Cambria Math" panose="02040503050406030204" pitchFamily="18" charset="0"/>
                                </a:rPr>
                              </m:ctrlPr>
                            </m:sSupPr>
                            <m:e>
                              <m:r>
                                <a:rPr lang="en-US" altLang="zh-CN" sz="1800" b="1" i="1" smtClean="0">
                                  <a:solidFill>
                                    <a:srgbClr val="43507A"/>
                                  </a:solidFill>
                                  <a:latin typeface="Cambria Math" panose="02040503050406030204" pitchFamily="18" charset="0"/>
                                  <a:ea typeface="Cambria Math" panose="02040503050406030204" pitchFamily="18" charset="0"/>
                                </a:rPr>
                                <m:t>𝒙</m:t>
                              </m:r>
                            </m:e>
                            <m:sup>
                              <m:r>
                                <a:rPr lang="en-US" altLang="zh-CN" sz="1800" b="1" i="1">
                                  <a:solidFill>
                                    <a:srgbClr val="43507A"/>
                                  </a:solidFill>
                                  <a:latin typeface="Cambria Math" panose="02040503050406030204" pitchFamily="18" charset="0"/>
                                  <a:ea typeface="Cambria Math" panose="02040503050406030204" pitchFamily="18" charset="0"/>
                                </a:rPr>
                                <m:t>∗</m:t>
                              </m:r>
                            </m:sup>
                          </m:sSup>
                        </m:e>
                      </m:d>
                      <m:r>
                        <a:rPr lang="en-US" sz="18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sz="18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sz="18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800" b="1" i="1">
                              <a:solidFill>
                                <a:srgbClr val="43507A"/>
                              </a:solidFill>
                              <a:latin typeface="Cambria Math" panose="02040503050406030204" pitchFamily="18" charset="0"/>
                              <a:ea typeface="Cambria Math" panose="02040503050406030204" pitchFamily="18" charset="0"/>
                            </a:rPr>
                          </m:ctrlPr>
                        </m:sSupPr>
                        <m:e>
                          <m:r>
                            <a:rPr lang="en-US" altLang="zh-CN" sz="1800" b="1" i="1">
                              <a:solidFill>
                                <a:srgbClr val="43507A"/>
                              </a:solidFill>
                              <a:latin typeface="Cambria Math" panose="02040503050406030204" pitchFamily="18" charset="0"/>
                              <a:ea typeface="Cambria Math" panose="02040503050406030204" pitchFamily="18" charset="0"/>
                            </a:rPr>
                            <m:t>𝒙</m:t>
                          </m:r>
                        </m:e>
                        <m:sup>
                          <m:r>
                            <a:rPr lang="en-US" altLang="zh-CN" sz="1800" b="1" i="1">
                              <a:solidFill>
                                <a:srgbClr val="43507A"/>
                              </a:solidFill>
                              <a:latin typeface="Cambria Math" panose="02040503050406030204" pitchFamily="18" charset="0"/>
                              <a:ea typeface="Cambria Math" panose="02040503050406030204" pitchFamily="18" charset="0"/>
                            </a:rPr>
                            <m:t>∗</m:t>
                          </m:r>
                        </m:sup>
                      </m:sSup>
                      <m:r>
                        <a:rPr lang="en-US" sz="1800" b="0" i="1" smtClean="0">
                          <a:solidFill>
                            <a:srgbClr val="43507A"/>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solidFill>
                    <a:srgbClr val="43507A"/>
                  </a:solidFill>
                </a:endParaRPr>
              </a:p>
            </p:txBody>
          </p:sp>
        </mc:Choice>
        <mc:Fallback>
          <p:sp>
            <p:nvSpPr>
              <p:cNvPr id="64" name="TextBox 63">
                <a:extLst>
                  <a:ext uri="{FF2B5EF4-FFF2-40B4-BE49-F238E27FC236}">
                    <a16:creationId xmlns:a16="http://schemas.microsoft.com/office/drawing/2014/main" id="{74072BFB-C6F1-32D2-343D-AB78B3994A70}"/>
                  </a:ext>
                </a:extLst>
              </p:cNvPr>
              <p:cNvSpPr txBox="1">
                <a:spLocks noRot="1" noChangeAspect="1" noMove="1" noResize="1" noEditPoints="1" noAdjustHandles="1" noChangeArrowheads="1" noChangeShapeType="1" noTextEdit="1"/>
              </p:cNvSpPr>
              <p:nvPr/>
            </p:nvSpPr>
            <p:spPr>
              <a:xfrm>
                <a:off x="6568606" y="4947223"/>
                <a:ext cx="4028494" cy="369332"/>
              </a:xfrm>
              <a:prstGeom prst="rect">
                <a:avLst/>
              </a:prstGeom>
              <a:blipFill>
                <a:blip r:embed="rId23"/>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1860790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70CF1-3E0A-EFD4-8822-793223E550E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438F6C4-66F7-B01B-A706-3C312E6BCDF3}"/>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4850AEEB-A3D3-D2A4-4F93-633AB865D4C8}"/>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3A5815C7-BB19-8551-74A4-84F79A2A737E}"/>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9F6D40F2-6F00-F0EB-4C63-7AB654022DEB}"/>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E472CEBB-B837-E02B-8A11-80BF86608EE6}"/>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4A44D1A5-5375-21C1-D2CD-54B204FF8BA4}"/>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56</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C485273-03E5-EC09-01F3-D6644B1BA27C}"/>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71EC69B1-F047-A64E-D68D-9EF6F5040020}"/>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A6C679E-E3CC-265F-19AA-485CF3502ECF}"/>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14A21A0E-71D4-8ADE-2567-DA6FFC9E613E}"/>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9CBD1C6F-65B3-4BF2-1088-32CDAB213D3B}"/>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CEC826A0-9E8C-26D3-95F4-CAF45637D7F2}"/>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8EBC2532-C1A1-C687-1D98-2008B68ED938}"/>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1E7EDC-C945-C774-2F7E-C31DF9A56CCD}"/>
              </a:ext>
            </a:extLst>
          </p:cNvPr>
          <p:cNvSpPr txBox="1"/>
          <p:nvPr/>
        </p:nvSpPr>
        <p:spPr>
          <a:xfrm>
            <a:off x="302213" y="499360"/>
            <a:ext cx="298962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GPR Kernel</a:t>
            </a:r>
          </a:p>
        </p:txBody>
      </p:sp>
      <p:sp>
        <p:nvSpPr>
          <p:cNvPr id="20" name="Rectangle 19">
            <a:extLst>
              <a:ext uri="{FF2B5EF4-FFF2-40B4-BE49-F238E27FC236}">
                <a16:creationId xmlns:a16="http://schemas.microsoft.com/office/drawing/2014/main" id="{C0BC4B26-7E14-CB62-1028-6B3F4E74B592}"/>
              </a:ext>
            </a:extLst>
          </p:cNvPr>
          <p:cNvSpPr/>
          <p:nvPr/>
        </p:nvSpPr>
        <p:spPr>
          <a:xfrm>
            <a:off x="274947" y="474625"/>
            <a:ext cx="301689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5" name="Picture 64" descr="A math equation with numbers and symbols&#10;&#10;Description automatically generated">
            <a:extLst>
              <a:ext uri="{FF2B5EF4-FFF2-40B4-BE49-F238E27FC236}">
                <a16:creationId xmlns:a16="http://schemas.microsoft.com/office/drawing/2014/main" id="{66078EC5-D4D4-26DB-EB03-21E98B427D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5956" y="2417957"/>
            <a:ext cx="7000088" cy="1374793"/>
          </a:xfrm>
          <a:prstGeom prst="rect">
            <a:avLst/>
          </a:prstGeom>
        </p:spPr>
      </p:pic>
    </p:spTree>
    <p:extLst>
      <p:ext uri="{BB962C8B-B14F-4D97-AF65-F5344CB8AC3E}">
        <p14:creationId xmlns:p14="http://schemas.microsoft.com/office/powerpoint/2010/main" val="4005384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899F7-EF83-F0BD-4195-AE86AB29BE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2C7A029-F3C1-4A2C-F1E4-1389973B0B3B}"/>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93523723-A98F-2F41-78B3-29A24EBC83B8}"/>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16EF5662-9D60-97C2-8765-2715C2338FF1}"/>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35B7CE39-AA15-D079-8942-5469362263D6}"/>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A0076BF-0D1D-98FA-1FE3-190DA6A959AE}"/>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C27D27C4-6ABE-21D0-DFC5-A3275B8F28B7}"/>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57</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4318B8D-9085-33BA-B7EE-F2581DC9763B}"/>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5DF07EA4-A80C-FCE2-CF4B-73496E9F5AED}"/>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E0A430D0-FEF4-75FC-3CA3-7A836A0082B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B73AC6FA-1487-25E4-4472-B5D470D798F6}"/>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16729EC7-5C20-00E2-89F8-9BC2AD67C44F}"/>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40652C14-0DDE-2ED7-4C1F-B531C922F880}"/>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CA3A9A0F-13FB-9A3D-B6C2-233DFC87D9B6}"/>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4F2C16F-01C3-8A63-DB7C-C75A31383B8D}"/>
              </a:ext>
            </a:extLst>
          </p:cNvPr>
          <p:cNvSpPr txBox="1"/>
          <p:nvPr/>
        </p:nvSpPr>
        <p:spPr>
          <a:xfrm>
            <a:off x="302213" y="499360"/>
            <a:ext cx="364494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Sampling Function</a:t>
            </a:r>
          </a:p>
        </p:txBody>
      </p:sp>
      <p:sp>
        <p:nvSpPr>
          <p:cNvPr id="20" name="Rectangle 19">
            <a:extLst>
              <a:ext uri="{FF2B5EF4-FFF2-40B4-BE49-F238E27FC236}">
                <a16:creationId xmlns:a16="http://schemas.microsoft.com/office/drawing/2014/main" id="{0DA30664-E727-986D-A3A6-BCAC635D00B7}"/>
              </a:ext>
            </a:extLst>
          </p:cNvPr>
          <p:cNvSpPr/>
          <p:nvPr/>
        </p:nvSpPr>
        <p:spPr>
          <a:xfrm>
            <a:off x="274947" y="474625"/>
            <a:ext cx="374079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white paper with black text&#10;&#10;Description automatically generated">
            <a:extLst>
              <a:ext uri="{FF2B5EF4-FFF2-40B4-BE49-F238E27FC236}">
                <a16:creationId xmlns:a16="http://schemas.microsoft.com/office/drawing/2014/main" id="{E841F40F-AB5B-C75C-6D59-50CF46DA6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413" y="1038830"/>
            <a:ext cx="8325742" cy="2525450"/>
          </a:xfrm>
          <a:prstGeom prst="rect">
            <a:avLst/>
          </a:prstGeom>
        </p:spPr>
      </p:pic>
      <p:pic>
        <p:nvPicPr>
          <p:cNvPr id="19" name="Picture 18" descr="A close up of text&#10;&#10;Description automatically generated">
            <a:extLst>
              <a:ext uri="{FF2B5EF4-FFF2-40B4-BE49-F238E27FC236}">
                <a16:creationId xmlns:a16="http://schemas.microsoft.com/office/drawing/2014/main" id="{6537EC2E-043D-524A-8F08-8F211DCB2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8832" y="3716375"/>
            <a:ext cx="8335997" cy="2217420"/>
          </a:xfrm>
          <a:prstGeom prst="rect">
            <a:avLst/>
          </a:prstGeom>
        </p:spPr>
      </p:pic>
    </p:spTree>
    <p:extLst>
      <p:ext uri="{BB962C8B-B14F-4D97-AF65-F5344CB8AC3E}">
        <p14:creationId xmlns:p14="http://schemas.microsoft.com/office/powerpoint/2010/main" val="346586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9CEFA-8A68-5D74-1173-B2E2322E0C9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CFEFD41-67CD-E6C6-D211-BFA68BADC1B5}"/>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745DBF09-F209-E04F-DDFE-C7D70B070765}"/>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7977E9ED-97C5-7819-3BD5-E2AB920C3039}"/>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2B482ECE-787D-E8E6-9927-3713DB31DC85}"/>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9AB00D20-6A04-5DD4-D53B-5EB271811B66}"/>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B327A29A-8715-F59A-49C4-D8F72283746C}"/>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58</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9D546A-D3E8-E990-6E9C-C73D8486BF1F}"/>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03BB76DB-4E31-15A0-50ED-DF2AF62A987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426085E6-72F5-6E99-6F81-7BE1CC94DADB}"/>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30C2AEF9-EE84-C2C5-0104-086AFE512738}"/>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389F1AD2-B090-32EF-2A4E-8399AB2E37FA}"/>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9DD2ECFD-AF28-4482-1A21-74A172A886AF}"/>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B99A9EEE-041F-F786-CC59-952332265F09}"/>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435BF62-7CE9-B5FE-16A1-92BA521CC649}"/>
              </a:ext>
            </a:extLst>
          </p:cNvPr>
          <p:cNvSpPr txBox="1"/>
          <p:nvPr/>
        </p:nvSpPr>
        <p:spPr>
          <a:xfrm>
            <a:off x="302213" y="499360"/>
            <a:ext cx="679962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Smart Adaptive Triggering Mechanism Stage I</a:t>
            </a:r>
          </a:p>
        </p:txBody>
      </p:sp>
      <p:sp>
        <p:nvSpPr>
          <p:cNvPr id="20" name="Rectangle 19">
            <a:extLst>
              <a:ext uri="{FF2B5EF4-FFF2-40B4-BE49-F238E27FC236}">
                <a16:creationId xmlns:a16="http://schemas.microsoft.com/office/drawing/2014/main" id="{5A1706F5-0D37-C2F3-F59F-38E5BC936E39}"/>
              </a:ext>
            </a:extLst>
          </p:cNvPr>
          <p:cNvSpPr/>
          <p:nvPr/>
        </p:nvSpPr>
        <p:spPr>
          <a:xfrm>
            <a:off x="274947" y="474625"/>
            <a:ext cx="67278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C1437B57-6680-9403-081E-FC437DCBA3C3}"/>
              </a:ext>
            </a:extLst>
          </p:cNvPr>
          <p:cNvSpPr/>
          <p:nvPr/>
        </p:nvSpPr>
        <p:spPr>
          <a:xfrm>
            <a:off x="6128097" y="1135943"/>
            <a:ext cx="5760706" cy="456166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3546408-2AC3-DB9E-2E0E-D8F53E8A6B09}"/>
              </a:ext>
            </a:extLst>
          </p:cNvPr>
          <p:cNvSpPr/>
          <p:nvPr/>
        </p:nvSpPr>
        <p:spPr>
          <a:xfrm>
            <a:off x="303197" y="1135943"/>
            <a:ext cx="5667310" cy="456166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86032866-C19A-6546-F05B-815CDACA393B}"/>
              </a:ext>
            </a:extLst>
          </p:cNvPr>
          <p:cNvSpPr txBox="1"/>
          <p:nvPr/>
        </p:nvSpPr>
        <p:spPr>
          <a:xfrm>
            <a:off x="1887956" y="1274599"/>
            <a:ext cx="2249674" cy="33316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Data S</a:t>
            </a:r>
            <a:r>
              <a:rPr lang="en-US" altLang="zh-CN" dirty="0">
                <a:latin typeface="Times New Roman" panose="02020603050405020304" pitchFamily="18" charset="0"/>
                <a:cs typeface="Times New Roman" panose="02020603050405020304" pitchFamily="18" charset="0"/>
              </a:rPr>
              <a:t>ynthesizing</a:t>
            </a:r>
            <a:endParaRPr lang="en-US" dirty="0">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07D0406B-7886-BCF4-A113-175BFC294E53}"/>
              </a:ext>
            </a:extLst>
          </p:cNvPr>
          <p:cNvSpPr/>
          <p:nvPr/>
        </p:nvSpPr>
        <p:spPr>
          <a:xfrm>
            <a:off x="512725" y="1877911"/>
            <a:ext cx="1487965" cy="1694148"/>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69" name="TextBox 68">
            <a:extLst>
              <a:ext uri="{FF2B5EF4-FFF2-40B4-BE49-F238E27FC236}">
                <a16:creationId xmlns:a16="http://schemas.microsoft.com/office/drawing/2014/main" id="{C6BFA70A-6F95-4A2F-3FD2-0519A92F5EE9}"/>
              </a:ext>
            </a:extLst>
          </p:cNvPr>
          <p:cNvSpPr txBox="1"/>
          <p:nvPr/>
        </p:nvSpPr>
        <p:spPr>
          <a:xfrm>
            <a:off x="612738" y="1878203"/>
            <a:ext cx="1258533" cy="47198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Simulated </a:t>
            </a:r>
          </a:p>
          <a:p>
            <a:pPr algn="ctr"/>
            <a:r>
              <a:rPr lang="en-US" altLang="zh-CN" sz="1400" dirty="0">
                <a:latin typeface="Times New Roman" panose="02020603050405020304" pitchFamily="18" charset="0"/>
                <a:cs typeface="Times New Roman" panose="02020603050405020304" pitchFamily="18" charset="0"/>
              </a:rPr>
              <a:t>Excitation</a:t>
            </a:r>
            <a:endParaRPr lang="en-US" sz="1400" dirty="0">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0569BB9F-8CA2-E656-C7D9-4F0CB5A6A6F3}"/>
              </a:ext>
            </a:extLst>
          </p:cNvPr>
          <p:cNvSpPr/>
          <p:nvPr/>
        </p:nvSpPr>
        <p:spPr>
          <a:xfrm>
            <a:off x="512725" y="3743907"/>
            <a:ext cx="1487965" cy="1733251"/>
          </a:xfrm>
          <a:prstGeom prst="roundRect">
            <a:avLst>
              <a:gd name="adj" fmla="val 5882"/>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71" name="TextBox 70">
            <a:extLst>
              <a:ext uri="{FF2B5EF4-FFF2-40B4-BE49-F238E27FC236}">
                <a16:creationId xmlns:a16="http://schemas.microsoft.com/office/drawing/2014/main" id="{56DBA0DE-8050-061B-A66A-296C8E373F3A}"/>
              </a:ext>
            </a:extLst>
          </p:cNvPr>
          <p:cNvSpPr txBox="1"/>
          <p:nvPr/>
        </p:nvSpPr>
        <p:spPr>
          <a:xfrm>
            <a:off x="612738" y="3769428"/>
            <a:ext cx="1258533" cy="47198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Real </a:t>
            </a:r>
          </a:p>
          <a:p>
            <a:pPr algn="ctr"/>
            <a:r>
              <a:rPr lang="en-US" altLang="zh-CN" sz="1400" dirty="0">
                <a:latin typeface="Times New Roman" panose="02020603050405020304" pitchFamily="18" charset="0"/>
                <a:cs typeface="Times New Roman" panose="02020603050405020304" pitchFamily="18" charset="0"/>
              </a:rPr>
              <a:t>Excitation</a:t>
            </a:r>
            <a:endParaRPr lang="en-US" sz="1400" dirty="0">
              <a:latin typeface="Times New Roman" panose="02020603050405020304" pitchFamily="18" charset="0"/>
              <a:cs typeface="Times New Roman" panose="02020603050405020304" pitchFamily="18" charset="0"/>
            </a:endParaRPr>
          </a:p>
        </p:txBody>
      </p:sp>
      <p:pic>
        <p:nvPicPr>
          <p:cNvPr id="72" name="Picture 71" descr="A picture containing black, darkness&#10;&#10;Description automatically generated">
            <a:extLst>
              <a:ext uri="{FF2B5EF4-FFF2-40B4-BE49-F238E27FC236}">
                <a16:creationId xmlns:a16="http://schemas.microsoft.com/office/drawing/2014/main" id="{C4DE4545-C332-B1DA-5A1F-A68B785D9553}"/>
              </a:ext>
            </a:extLst>
          </p:cNvPr>
          <p:cNvPicPr>
            <a:picLocks noChangeAspect="1"/>
          </p:cNvPicPr>
          <p:nvPr/>
        </p:nvPicPr>
        <p:blipFill>
          <a:blip r:embed="rId4"/>
          <a:stretch>
            <a:fillRect/>
          </a:stretch>
        </p:blipFill>
        <p:spPr>
          <a:xfrm>
            <a:off x="704931" y="4294832"/>
            <a:ext cx="539834" cy="539834"/>
          </a:xfrm>
          <a:prstGeom prst="rect">
            <a:avLst/>
          </a:prstGeom>
        </p:spPr>
      </p:pic>
      <p:pic>
        <p:nvPicPr>
          <p:cNvPr id="73" name="Picture 72" descr="A picture containing black, darkness&#10;&#10;Description automatically generated">
            <a:extLst>
              <a:ext uri="{FF2B5EF4-FFF2-40B4-BE49-F238E27FC236}">
                <a16:creationId xmlns:a16="http://schemas.microsoft.com/office/drawing/2014/main" id="{288E78F7-A628-B82C-23E2-EB51F0AA8B04}"/>
              </a:ext>
            </a:extLst>
          </p:cNvPr>
          <p:cNvPicPr>
            <a:picLocks noChangeAspect="1"/>
          </p:cNvPicPr>
          <p:nvPr/>
        </p:nvPicPr>
        <p:blipFill>
          <a:blip r:embed="rId5"/>
          <a:stretch>
            <a:fillRect/>
          </a:stretch>
        </p:blipFill>
        <p:spPr>
          <a:xfrm>
            <a:off x="1136031" y="4234650"/>
            <a:ext cx="634050" cy="634050"/>
          </a:xfrm>
          <a:prstGeom prst="rect">
            <a:avLst/>
          </a:prstGeom>
        </p:spPr>
      </p:pic>
      <p:pic>
        <p:nvPicPr>
          <p:cNvPr id="74" name="Picture 73" descr="A picture containing black, darkness&#10;&#10;Description automatically generated">
            <a:extLst>
              <a:ext uri="{FF2B5EF4-FFF2-40B4-BE49-F238E27FC236}">
                <a16:creationId xmlns:a16="http://schemas.microsoft.com/office/drawing/2014/main" id="{8412C634-6E73-FF77-0041-3C7F8EEACAE2}"/>
              </a:ext>
            </a:extLst>
          </p:cNvPr>
          <p:cNvPicPr>
            <a:picLocks noChangeAspect="1"/>
          </p:cNvPicPr>
          <p:nvPr/>
        </p:nvPicPr>
        <p:blipFill rotWithShape="1">
          <a:blip r:embed="rId6"/>
          <a:srcRect l="8589" r="8310" b="26384"/>
          <a:stretch/>
        </p:blipFill>
        <p:spPr>
          <a:xfrm>
            <a:off x="695102" y="4828396"/>
            <a:ext cx="498130" cy="441271"/>
          </a:xfrm>
          <a:prstGeom prst="rect">
            <a:avLst/>
          </a:prstGeom>
        </p:spPr>
      </p:pic>
      <p:pic>
        <p:nvPicPr>
          <p:cNvPr id="75" name="Picture 74" descr="A grey tornado on a black background&#10;&#10;Description automatically generated with low confidence">
            <a:extLst>
              <a:ext uri="{FF2B5EF4-FFF2-40B4-BE49-F238E27FC236}">
                <a16:creationId xmlns:a16="http://schemas.microsoft.com/office/drawing/2014/main" id="{A4C82573-41E5-D4F7-A889-AFF323C6813B}"/>
              </a:ext>
            </a:extLst>
          </p:cNvPr>
          <p:cNvPicPr>
            <a:picLocks noChangeAspect="1"/>
          </p:cNvPicPr>
          <p:nvPr/>
        </p:nvPicPr>
        <p:blipFill>
          <a:blip r:embed="rId7">
            <a:biLevel thresh="50000"/>
          </a:blip>
          <a:stretch>
            <a:fillRect/>
          </a:stretch>
        </p:blipFill>
        <p:spPr>
          <a:xfrm>
            <a:off x="1275102" y="4889550"/>
            <a:ext cx="386153" cy="380116"/>
          </a:xfrm>
          <a:prstGeom prst="rect">
            <a:avLst/>
          </a:prstGeom>
        </p:spPr>
      </p:pic>
      <p:pic>
        <p:nvPicPr>
          <p:cNvPr id="76" name="Picture 75" descr="A picture containing black, darkness&#10;&#10;Description automatically generated">
            <a:extLst>
              <a:ext uri="{FF2B5EF4-FFF2-40B4-BE49-F238E27FC236}">
                <a16:creationId xmlns:a16="http://schemas.microsoft.com/office/drawing/2014/main" id="{79227685-02C9-D25C-419B-97D9A71BA2A0}"/>
              </a:ext>
            </a:extLst>
          </p:cNvPr>
          <p:cNvPicPr>
            <a:picLocks noChangeAspect="1"/>
          </p:cNvPicPr>
          <p:nvPr/>
        </p:nvPicPr>
        <p:blipFill>
          <a:blip r:embed="rId4">
            <a:duotone>
              <a:schemeClr val="accent2">
                <a:shade val="45000"/>
                <a:satMod val="135000"/>
              </a:schemeClr>
              <a:prstClr val="white"/>
            </a:duotone>
          </a:blip>
          <a:stretch>
            <a:fillRect/>
          </a:stretch>
        </p:blipFill>
        <p:spPr>
          <a:xfrm>
            <a:off x="704931" y="2411531"/>
            <a:ext cx="539834" cy="539834"/>
          </a:xfrm>
          <a:prstGeom prst="rect">
            <a:avLst/>
          </a:prstGeom>
        </p:spPr>
      </p:pic>
      <p:pic>
        <p:nvPicPr>
          <p:cNvPr id="77" name="Picture 76" descr="A picture containing black, darkness&#10;&#10;Description automatically generated">
            <a:extLst>
              <a:ext uri="{FF2B5EF4-FFF2-40B4-BE49-F238E27FC236}">
                <a16:creationId xmlns:a16="http://schemas.microsoft.com/office/drawing/2014/main" id="{4842F49C-436A-AD28-0F9C-83449755D9BB}"/>
              </a:ext>
            </a:extLst>
          </p:cNvPr>
          <p:cNvPicPr>
            <a:picLocks noChangeAspect="1"/>
          </p:cNvPicPr>
          <p:nvPr/>
        </p:nvPicPr>
        <p:blipFill>
          <a:blip r:embed="rId5">
            <a:duotone>
              <a:schemeClr val="accent2">
                <a:shade val="45000"/>
                <a:satMod val="135000"/>
              </a:schemeClr>
              <a:prstClr val="white"/>
            </a:duotone>
          </a:blip>
          <a:stretch>
            <a:fillRect/>
          </a:stretch>
        </p:blipFill>
        <p:spPr>
          <a:xfrm>
            <a:off x="1136031" y="2351350"/>
            <a:ext cx="634050" cy="634050"/>
          </a:xfrm>
          <a:prstGeom prst="rect">
            <a:avLst/>
          </a:prstGeom>
        </p:spPr>
      </p:pic>
      <p:pic>
        <p:nvPicPr>
          <p:cNvPr id="78" name="Picture 77" descr="A picture containing black, darkness&#10;&#10;Description automatically generated">
            <a:extLst>
              <a:ext uri="{FF2B5EF4-FFF2-40B4-BE49-F238E27FC236}">
                <a16:creationId xmlns:a16="http://schemas.microsoft.com/office/drawing/2014/main" id="{A2749CE9-0F56-0EDE-2D8A-964DBF608E65}"/>
              </a:ext>
            </a:extLst>
          </p:cNvPr>
          <p:cNvPicPr>
            <a:picLocks noChangeAspect="1"/>
          </p:cNvPicPr>
          <p:nvPr/>
        </p:nvPicPr>
        <p:blipFill rotWithShape="1">
          <a:blip r:embed="rId6">
            <a:duotone>
              <a:schemeClr val="accent2">
                <a:shade val="45000"/>
                <a:satMod val="135000"/>
              </a:schemeClr>
              <a:prstClr val="white"/>
            </a:duotone>
          </a:blip>
          <a:srcRect l="8589" r="8310" b="26384"/>
          <a:stretch/>
        </p:blipFill>
        <p:spPr>
          <a:xfrm>
            <a:off x="695102" y="2945095"/>
            <a:ext cx="498130" cy="441271"/>
          </a:xfrm>
          <a:prstGeom prst="rect">
            <a:avLst/>
          </a:prstGeom>
        </p:spPr>
      </p:pic>
      <p:pic>
        <p:nvPicPr>
          <p:cNvPr id="79" name="Picture 78" descr="A grey tornado on a black background&#10;&#10;Description automatically generated with low confidence">
            <a:extLst>
              <a:ext uri="{FF2B5EF4-FFF2-40B4-BE49-F238E27FC236}">
                <a16:creationId xmlns:a16="http://schemas.microsoft.com/office/drawing/2014/main" id="{581EEBBD-CA53-9ED2-2068-536FF5FF6D7E}"/>
              </a:ext>
            </a:extLst>
          </p:cNvPr>
          <p:cNvPicPr>
            <a:picLocks noChangeAspect="1"/>
          </p:cNvPicPr>
          <p:nvPr/>
        </p:nvPicPr>
        <p:blipFill>
          <a:blip r:embed="rId7">
            <a:duotone>
              <a:schemeClr val="accent2">
                <a:shade val="45000"/>
                <a:satMod val="135000"/>
              </a:schemeClr>
              <a:prstClr val="white"/>
            </a:duotone>
          </a:blip>
          <a:stretch>
            <a:fillRect/>
          </a:stretch>
        </p:blipFill>
        <p:spPr>
          <a:xfrm>
            <a:off x="1275102" y="3006250"/>
            <a:ext cx="386153" cy="380116"/>
          </a:xfrm>
          <a:prstGeom prst="rect">
            <a:avLst/>
          </a:prstGeom>
        </p:spPr>
      </p:pic>
      <p:sp>
        <p:nvSpPr>
          <p:cNvPr id="80" name="Rectangle: Rounded Corners 79">
            <a:extLst>
              <a:ext uri="{FF2B5EF4-FFF2-40B4-BE49-F238E27FC236}">
                <a16:creationId xmlns:a16="http://schemas.microsoft.com/office/drawing/2014/main" id="{7E28EEEC-C1D2-1370-EC02-40FB855BA660}"/>
              </a:ext>
            </a:extLst>
          </p:cNvPr>
          <p:cNvSpPr/>
          <p:nvPr/>
        </p:nvSpPr>
        <p:spPr>
          <a:xfrm>
            <a:off x="2392015" y="1887990"/>
            <a:ext cx="1906037" cy="699868"/>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81" name="TextBox 80">
            <a:extLst>
              <a:ext uri="{FF2B5EF4-FFF2-40B4-BE49-F238E27FC236}">
                <a16:creationId xmlns:a16="http://schemas.microsoft.com/office/drawing/2014/main" id="{D39B128A-B108-2886-5EFF-1983D3D7E27E}"/>
              </a:ext>
            </a:extLst>
          </p:cNvPr>
          <p:cNvSpPr txBox="1"/>
          <p:nvPr/>
        </p:nvSpPr>
        <p:spPr>
          <a:xfrm>
            <a:off x="2392015" y="2085025"/>
            <a:ext cx="1906038"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Digital Structure</a:t>
            </a:r>
            <a:endParaRPr lang="en-US" sz="1400" dirty="0">
              <a:latin typeface="Times New Roman" panose="02020603050405020304" pitchFamily="18" charset="0"/>
              <a:cs typeface="Times New Roman" panose="02020603050405020304" pitchFamily="18" charset="0"/>
            </a:endParaRPr>
          </a:p>
        </p:txBody>
      </p:sp>
      <p:sp>
        <p:nvSpPr>
          <p:cNvPr id="82" name="Arrow: Right 81">
            <a:extLst>
              <a:ext uri="{FF2B5EF4-FFF2-40B4-BE49-F238E27FC236}">
                <a16:creationId xmlns:a16="http://schemas.microsoft.com/office/drawing/2014/main" id="{7118F4B7-7386-8302-5057-F4C8D6016DDF}"/>
              </a:ext>
            </a:extLst>
          </p:cNvPr>
          <p:cNvSpPr/>
          <p:nvPr/>
        </p:nvSpPr>
        <p:spPr>
          <a:xfrm>
            <a:off x="2111489" y="2168874"/>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83" name="Rectangle: Rounded Corners 82">
            <a:extLst>
              <a:ext uri="{FF2B5EF4-FFF2-40B4-BE49-F238E27FC236}">
                <a16:creationId xmlns:a16="http://schemas.microsoft.com/office/drawing/2014/main" id="{EF1F8B52-8808-3156-E09F-BE2675F7451E}"/>
              </a:ext>
            </a:extLst>
          </p:cNvPr>
          <p:cNvSpPr/>
          <p:nvPr/>
        </p:nvSpPr>
        <p:spPr>
          <a:xfrm>
            <a:off x="2392015" y="4777290"/>
            <a:ext cx="1906037" cy="699868"/>
          </a:xfrm>
          <a:prstGeom prst="roundRect">
            <a:avLst>
              <a:gd name="adj" fmla="val 5882"/>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84" name="TextBox 83">
            <a:extLst>
              <a:ext uri="{FF2B5EF4-FFF2-40B4-BE49-F238E27FC236}">
                <a16:creationId xmlns:a16="http://schemas.microsoft.com/office/drawing/2014/main" id="{1C103BFE-4F06-977A-4890-1E54BF71AB2B}"/>
              </a:ext>
            </a:extLst>
          </p:cNvPr>
          <p:cNvSpPr txBox="1"/>
          <p:nvPr/>
        </p:nvSpPr>
        <p:spPr>
          <a:xfrm>
            <a:off x="2387648" y="4992027"/>
            <a:ext cx="1913656"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Physical Structure</a:t>
            </a:r>
            <a:endParaRPr lang="en-US" sz="1400" dirty="0">
              <a:latin typeface="Times New Roman" panose="02020603050405020304" pitchFamily="18" charset="0"/>
              <a:cs typeface="Times New Roman" panose="02020603050405020304" pitchFamily="18" charset="0"/>
            </a:endParaRPr>
          </a:p>
        </p:txBody>
      </p:sp>
      <p:sp>
        <p:nvSpPr>
          <p:cNvPr id="85" name="Arrow: Right 84">
            <a:extLst>
              <a:ext uri="{FF2B5EF4-FFF2-40B4-BE49-F238E27FC236}">
                <a16:creationId xmlns:a16="http://schemas.microsoft.com/office/drawing/2014/main" id="{2DA3AEB5-D8AA-3277-A658-F8C7940261A3}"/>
              </a:ext>
            </a:extLst>
          </p:cNvPr>
          <p:cNvSpPr/>
          <p:nvPr/>
        </p:nvSpPr>
        <p:spPr>
          <a:xfrm>
            <a:off x="2111489" y="5030600"/>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86" name="Rectangle: Rounded Corners 85">
            <a:extLst>
              <a:ext uri="{FF2B5EF4-FFF2-40B4-BE49-F238E27FC236}">
                <a16:creationId xmlns:a16="http://schemas.microsoft.com/office/drawing/2014/main" id="{018D8C46-0D4A-C0C5-C29B-1AFDC089A38A}"/>
              </a:ext>
            </a:extLst>
          </p:cNvPr>
          <p:cNvSpPr/>
          <p:nvPr/>
        </p:nvSpPr>
        <p:spPr>
          <a:xfrm>
            <a:off x="4705548" y="1883081"/>
            <a:ext cx="1144106" cy="900163"/>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87" name="Arrow: Right 86">
            <a:extLst>
              <a:ext uri="{FF2B5EF4-FFF2-40B4-BE49-F238E27FC236}">
                <a16:creationId xmlns:a16="http://schemas.microsoft.com/office/drawing/2014/main" id="{A89155E9-4823-ADFE-EC6C-765F033F8864}"/>
              </a:ext>
            </a:extLst>
          </p:cNvPr>
          <p:cNvSpPr/>
          <p:nvPr/>
        </p:nvSpPr>
        <p:spPr>
          <a:xfrm>
            <a:off x="4403205" y="2168874"/>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88" name="Arrow: Right 87">
            <a:extLst>
              <a:ext uri="{FF2B5EF4-FFF2-40B4-BE49-F238E27FC236}">
                <a16:creationId xmlns:a16="http://schemas.microsoft.com/office/drawing/2014/main" id="{5858E079-0814-9290-001C-15660500DA52}"/>
              </a:ext>
            </a:extLst>
          </p:cNvPr>
          <p:cNvSpPr/>
          <p:nvPr/>
        </p:nvSpPr>
        <p:spPr>
          <a:xfrm>
            <a:off x="4403205" y="5030600"/>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89" name="Rectangle: Rounded Corners 88">
            <a:extLst>
              <a:ext uri="{FF2B5EF4-FFF2-40B4-BE49-F238E27FC236}">
                <a16:creationId xmlns:a16="http://schemas.microsoft.com/office/drawing/2014/main" id="{020F4D93-99D8-6A4A-7DBE-29A23DEAAF2D}"/>
              </a:ext>
            </a:extLst>
          </p:cNvPr>
          <p:cNvSpPr/>
          <p:nvPr/>
        </p:nvSpPr>
        <p:spPr>
          <a:xfrm>
            <a:off x="4705548" y="4581459"/>
            <a:ext cx="1144106" cy="900163"/>
          </a:xfrm>
          <a:prstGeom prst="roundRect">
            <a:avLst>
              <a:gd name="adj" fmla="val 5882"/>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90" name="Rectangle: Rounded Corners 89">
            <a:extLst>
              <a:ext uri="{FF2B5EF4-FFF2-40B4-BE49-F238E27FC236}">
                <a16:creationId xmlns:a16="http://schemas.microsoft.com/office/drawing/2014/main" id="{30E312BB-FEBE-EE19-31E8-2A656D7BBBC6}"/>
              </a:ext>
            </a:extLst>
          </p:cNvPr>
          <p:cNvSpPr/>
          <p:nvPr/>
        </p:nvSpPr>
        <p:spPr>
          <a:xfrm>
            <a:off x="4705547" y="3131673"/>
            <a:ext cx="1141629" cy="1102979"/>
          </a:xfrm>
          <a:prstGeom prst="roundRect">
            <a:avLst>
              <a:gd name="adj" fmla="val 5882"/>
            </a:avLst>
          </a:prstGeom>
          <a:solidFill>
            <a:schemeClr val="accent4">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91" name="Arrow: Right 90">
            <a:extLst>
              <a:ext uri="{FF2B5EF4-FFF2-40B4-BE49-F238E27FC236}">
                <a16:creationId xmlns:a16="http://schemas.microsoft.com/office/drawing/2014/main" id="{B6CB59AC-422C-1D61-C2B4-6B9081C4173C}"/>
              </a:ext>
            </a:extLst>
          </p:cNvPr>
          <p:cNvSpPr/>
          <p:nvPr/>
        </p:nvSpPr>
        <p:spPr>
          <a:xfrm rot="5400000">
            <a:off x="5225320" y="2855329"/>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92" name="Arrow: Right 91">
            <a:extLst>
              <a:ext uri="{FF2B5EF4-FFF2-40B4-BE49-F238E27FC236}">
                <a16:creationId xmlns:a16="http://schemas.microsoft.com/office/drawing/2014/main" id="{2E49DBE1-FDC1-0DDD-2EC9-86053EDA7657}"/>
              </a:ext>
            </a:extLst>
          </p:cNvPr>
          <p:cNvSpPr/>
          <p:nvPr/>
        </p:nvSpPr>
        <p:spPr>
          <a:xfrm rot="16200000">
            <a:off x="5225320" y="4333703"/>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93" name="TextBox 92">
            <a:extLst>
              <a:ext uri="{FF2B5EF4-FFF2-40B4-BE49-F238E27FC236}">
                <a16:creationId xmlns:a16="http://schemas.microsoft.com/office/drawing/2014/main" id="{031B96DF-B1A3-CD0B-AED8-7A0766F96D4A}"/>
              </a:ext>
            </a:extLst>
          </p:cNvPr>
          <p:cNvSpPr txBox="1"/>
          <p:nvPr/>
        </p:nvSpPr>
        <p:spPr>
          <a:xfrm>
            <a:off x="4708799" y="1878203"/>
            <a:ext cx="1140853"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Simulated </a:t>
            </a:r>
          </a:p>
          <a:p>
            <a:pPr algn="ctr"/>
            <a:r>
              <a:rPr lang="en-US" altLang="zh-CN" sz="1400" dirty="0">
                <a:latin typeface="Times New Roman" panose="02020603050405020304" pitchFamily="18" charset="0"/>
                <a:cs typeface="Times New Roman" panose="02020603050405020304" pitchFamily="18" charset="0"/>
              </a:rPr>
              <a:t>Response</a:t>
            </a:r>
            <a:endParaRPr lang="en-US" sz="1400" dirty="0">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C892C415-6ECE-105A-6238-C4B235ACCB3B}"/>
              </a:ext>
            </a:extLst>
          </p:cNvPr>
          <p:cNvSpPr txBox="1"/>
          <p:nvPr/>
        </p:nvSpPr>
        <p:spPr>
          <a:xfrm>
            <a:off x="4708800" y="4586425"/>
            <a:ext cx="1140852"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Real </a:t>
            </a:r>
          </a:p>
          <a:p>
            <a:pPr algn="ctr"/>
            <a:r>
              <a:rPr lang="en-US" altLang="zh-CN" sz="1400" dirty="0">
                <a:latin typeface="Times New Roman" panose="02020603050405020304" pitchFamily="18" charset="0"/>
                <a:cs typeface="Times New Roman" panose="02020603050405020304" pitchFamily="18" charset="0"/>
              </a:rPr>
              <a:t>Response</a:t>
            </a:r>
            <a:endParaRPr lang="en-US" sz="1400" dirty="0">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F332B2B3-A4E9-554F-1F06-E66B2416A5C8}"/>
              </a:ext>
            </a:extLst>
          </p:cNvPr>
          <p:cNvSpPr txBox="1"/>
          <p:nvPr/>
        </p:nvSpPr>
        <p:spPr>
          <a:xfrm>
            <a:off x="4705546" y="3154329"/>
            <a:ext cx="1141629"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Synthesized </a:t>
            </a:r>
          </a:p>
          <a:p>
            <a:pPr algn="ctr"/>
            <a:r>
              <a:rPr lang="en-US" altLang="zh-CN" sz="1400" dirty="0">
                <a:latin typeface="Times New Roman" panose="02020603050405020304" pitchFamily="18" charset="0"/>
                <a:cs typeface="Times New Roman" panose="02020603050405020304" pitchFamily="18" charset="0"/>
              </a:rPr>
              <a:t>Response</a:t>
            </a:r>
            <a:endParaRPr lang="en-US" sz="1400" dirty="0">
              <a:latin typeface="Times New Roman" panose="02020603050405020304" pitchFamily="18" charset="0"/>
              <a:cs typeface="Times New Roman" panose="02020603050405020304" pitchFamily="18" charset="0"/>
            </a:endParaRPr>
          </a:p>
        </p:txBody>
      </p:sp>
      <p:pic>
        <p:nvPicPr>
          <p:cNvPr id="96" name="Picture 95" descr="A picture containing black, darkness&#10;&#10;Description automatically generated">
            <a:extLst>
              <a:ext uri="{FF2B5EF4-FFF2-40B4-BE49-F238E27FC236}">
                <a16:creationId xmlns:a16="http://schemas.microsoft.com/office/drawing/2014/main" id="{D3BED803-AF54-A56F-2A1A-E6A59AC5890C}"/>
              </a:ext>
            </a:extLst>
          </p:cNvPr>
          <p:cNvPicPr>
            <a:picLocks noChangeAspect="1"/>
          </p:cNvPicPr>
          <p:nvPr/>
        </p:nvPicPr>
        <p:blipFill>
          <a:blip r:embed="rId4">
            <a:duotone>
              <a:schemeClr val="accent2">
                <a:shade val="45000"/>
                <a:satMod val="135000"/>
              </a:schemeClr>
              <a:prstClr val="white"/>
            </a:duotone>
          </a:blip>
          <a:stretch>
            <a:fillRect/>
          </a:stretch>
        </p:blipFill>
        <p:spPr>
          <a:xfrm>
            <a:off x="5001740" y="2336209"/>
            <a:ext cx="599015" cy="450607"/>
          </a:xfrm>
          <a:prstGeom prst="rect">
            <a:avLst/>
          </a:prstGeom>
        </p:spPr>
      </p:pic>
      <p:pic>
        <p:nvPicPr>
          <p:cNvPr id="97" name="Picture 96" descr="A picture containing black, darkness&#10;&#10;Description automatically generated">
            <a:extLst>
              <a:ext uri="{FF2B5EF4-FFF2-40B4-BE49-F238E27FC236}">
                <a16:creationId xmlns:a16="http://schemas.microsoft.com/office/drawing/2014/main" id="{B7CE0345-8D34-91C6-B1BD-C9A00CC91A88}"/>
              </a:ext>
            </a:extLst>
          </p:cNvPr>
          <p:cNvPicPr>
            <a:picLocks noChangeAspect="1"/>
          </p:cNvPicPr>
          <p:nvPr/>
        </p:nvPicPr>
        <p:blipFill>
          <a:blip r:embed="rId4">
            <a:duotone>
              <a:schemeClr val="accent1">
                <a:shade val="45000"/>
                <a:satMod val="135000"/>
              </a:schemeClr>
              <a:prstClr val="white"/>
            </a:duotone>
          </a:blip>
          <a:stretch>
            <a:fillRect/>
          </a:stretch>
        </p:blipFill>
        <p:spPr>
          <a:xfrm>
            <a:off x="4986653" y="3715139"/>
            <a:ext cx="599015" cy="450607"/>
          </a:xfrm>
          <a:prstGeom prst="rect">
            <a:avLst/>
          </a:prstGeom>
        </p:spPr>
      </p:pic>
      <p:pic>
        <p:nvPicPr>
          <p:cNvPr id="98" name="Picture 97" descr="A picture containing black, darkness&#10;&#10;Description automatically generated">
            <a:extLst>
              <a:ext uri="{FF2B5EF4-FFF2-40B4-BE49-F238E27FC236}">
                <a16:creationId xmlns:a16="http://schemas.microsoft.com/office/drawing/2014/main" id="{F55F2321-0D75-8CFC-FA68-5312685D5EAC}"/>
              </a:ext>
            </a:extLst>
          </p:cNvPr>
          <p:cNvPicPr>
            <a:picLocks noChangeAspect="1"/>
          </p:cNvPicPr>
          <p:nvPr/>
        </p:nvPicPr>
        <p:blipFill>
          <a:blip r:embed="rId4"/>
          <a:stretch>
            <a:fillRect/>
          </a:stretch>
        </p:blipFill>
        <p:spPr>
          <a:xfrm>
            <a:off x="4986653" y="5031015"/>
            <a:ext cx="599015" cy="450607"/>
          </a:xfrm>
          <a:prstGeom prst="rect">
            <a:avLst/>
          </a:prstGeom>
        </p:spPr>
      </p:pic>
      <p:sp>
        <p:nvSpPr>
          <p:cNvPr id="99" name="Rectangle: Rounded Corners 98">
            <a:extLst>
              <a:ext uri="{FF2B5EF4-FFF2-40B4-BE49-F238E27FC236}">
                <a16:creationId xmlns:a16="http://schemas.microsoft.com/office/drawing/2014/main" id="{A3F62516-0970-1AD4-C48C-A1858A691762}"/>
              </a:ext>
            </a:extLst>
          </p:cNvPr>
          <p:cNvSpPr/>
          <p:nvPr/>
        </p:nvSpPr>
        <p:spPr>
          <a:xfrm>
            <a:off x="6299049" y="4028872"/>
            <a:ext cx="2313773" cy="1457000"/>
          </a:xfrm>
          <a:prstGeom prst="roundRect">
            <a:avLst>
              <a:gd name="adj" fmla="val 463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p>
        </p:txBody>
      </p:sp>
      <p:cxnSp>
        <p:nvCxnSpPr>
          <p:cNvPr id="100" name="Straight Arrow Connector 99">
            <a:extLst>
              <a:ext uri="{FF2B5EF4-FFF2-40B4-BE49-F238E27FC236}">
                <a16:creationId xmlns:a16="http://schemas.microsoft.com/office/drawing/2014/main" id="{318936D4-E53F-FEF2-EC4E-699A86C19234}"/>
              </a:ext>
            </a:extLst>
          </p:cNvPr>
          <p:cNvCxnSpPr>
            <a:cxnSpLocks/>
            <a:stCxn id="101" idx="1"/>
            <a:endCxn id="101" idx="3"/>
          </p:cNvCxnSpPr>
          <p:nvPr/>
        </p:nvCxnSpPr>
        <p:spPr>
          <a:xfrm>
            <a:off x="6734241" y="4917896"/>
            <a:ext cx="11251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descr="A picture containing black, darkness&#10;&#10;Description automatically generated">
            <a:extLst>
              <a:ext uri="{FF2B5EF4-FFF2-40B4-BE49-F238E27FC236}">
                <a16:creationId xmlns:a16="http://schemas.microsoft.com/office/drawing/2014/main" id="{5FC16127-A89E-8525-46B2-8104C6378F13}"/>
              </a:ext>
            </a:extLst>
          </p:cNvPr>
          <p:cNvPicPr>
            <a:picLocks noChangeAspect="1"/>
          </p:cNvPicPr>
          <p:nvPr/>
        </p:nvPicPr>
        <p:blipFill>
          <a:blip r:embed="rId4">
            <a:duotone>
              <a:schemeClr val="accent1">
                <a:shade val="45000"/>
                <a:satMod val="135000"/>
              </a:schemeClr>
              <a:prstClr val="white"/>
            </a:duotone>
          </a:blip>
          <a:stretch>
            <a:fillRect/>
          </a:stretch>
        </p:blipFill>
        <p:spPr>
          <a:xfrm>
            <a:off x="6734241" y="4494714"/>
            <a:ext cx="1125117" cy="846363"/>
          </a:xfrm>
          <a:prstGeom prst="rect">
            <a:avLst/>
          </a:prstGeom>
        </p:spPr>
      </p:pic>
      <p:sp>
        <p:nvSpPr>
          <p:cNvPr id="102" name="Oval 101">
            <a:extLst>
              <a:ext uri="{FF2B5EF4-FFF2-40B4-BE49-F238E27FC236}">
                <a16:creationId xmlns:a16="http://schemas.microsoft.com/office/drawing/2014/main" id="{1D1559C5-E162-8501-6B9A-B0A6227EA4E3}"/>
              </a:ext>
            </a:extLst>
          </p:cNvPr>
          <p:cNvSpPr/>
          <p:nvPr/>
        </p:nvSpPr>
        <p:spPr>
          <a:xfrm>
            <a:off x="7068898" y="4736845"/>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03" name="Oval 102">
            <a:extLst>
              <a:ext uri="{FF2B5EF4-FFF2-40B4-BE49-F238E27FC236}">
                <a16:creationId xmlns:a16="http://schemas.microsoft.com/office/drawing/2014/main" id="{8C8BB219-BD88-E9FB-F052-E9598AC7299E}"/>
              </a:ext>
            </a:extLst>
          </p:cNvPr>
          <p:cNvSpPr/>
          <p:nvPr/>
        </p:nvSpPr>
        <p:spPr>
          <a:xfrm>
            <a:off x="7075670" y="4696123"/>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04" name="Oval 103">
            <a:extLst>
              <a:ext uri="{FF2B5EF4-FFF2-40B4-BE49-F238E27FC236}">
                <a16:creationId xmlns:a16="http://schemas.microsoft.com/office/drawing/2014/main" id="{A61E490D-E666-1386-97D9-8DF9C3C03613}"/>
              </a:ext>
            </a:extLst>
          </p:cNvPr>
          <p:cNvSpPr/>
          <p:nvPr/>
        </p:nvSpPr>
        <p:spPr>
          <a:xfrm>
            <a:off x="7091986" y="4649280"/>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05" name="Oval 104">
            <a:extLst>
              <a:ext uri="{FF2B5EF4-FFF2-40B4-BE49-F238E27FC236}">
                <a16:creationId xmlns:a16="http://schemas.microsoft.com/office/drawing/2014/main" id="{638A4394-7036-689E-8D07-F4DC73BB33C8}"/>
              </a:ext>
            </a:extLst>
          </p:cNvPr>
          <p:cNvSpPr/>
          <p:nvPr/>
        </p:nvSpPr>
        <p:spPr>
          <a:xfrm>
            <a:off x="7109603" y="4696123"/>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06" name="Oval 105">
            <a:extLst>
              <a:ext uri="{FF2B5EF4-FFF2-40B4-BE49-F238E27FC236}">
                <a16:creationId xmlns:a16="http://schemas.microsoft.com/office/drawing/2014/main" id="{34B0443C-F995-FAC4-143B-047DD8FDF3C6}"/>
              </a:ext>
            </a:extLst>
          </p:cNvPr>
          <p:cNvSpPr/>
          <p:nvPr/>
        </p:nvSpPr>
        <p:spPr>
          <a:xfrm>
            <a:off x="7117764" y="4736845"/>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107" name="Straight Connector 106">
            <a:extLst>
              <a:ext uri="{FF2B5EF4-FFF2-40B4-BE49-F238E27FC236}">
                <a16:creationId xmlns:a16="http://schemas.microsoft.com/office/drawing/2014/main" id="{AA36EFE3-B1DB-04EE-9466-5E3BFABD641B}"/>
              </a:ext>
            </a:extLst>
          </p:cNvPr>
          <p:cNvCxnSpPr>
            <a:cxnSpLocks/>
          </p:cNvCxnSpPr>
          <p:nvPr/>
        </p:nvCxnSpPr>
        <p:spPr>
          <a:xfrm>
            <a:off x="6717997" y="4794527"/>
            <a:ext cx="536167"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sp>
        <p:nvSpPr>
          <p:cNvPr id="108" name="Rounded Rectangle 73">
            <a:extLst>
              <a:ext uri="{FF2B5EF4-FFF2-40B4-BE49-F238E27FC236}">
                <a16:creationId xmlns:a16="http://schemas.microsoft.com/office/drawing/2014/main" id="{F94B4B73-C097-E213-61C2-79CFD4706BDA}"/>
              </a:ext>
            </a:extLst>
          </p:cNvPr>
          <p:cNvSpPr/>
          <p:nvPr/>
        </p:nvSpPr>
        <p:spPr>
          <a:xfrm>
            <a:off x="6991434" y="4629281"/>
            <a:ext cx="241913" cy="345908"/>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109" name="Straight Connector 108">
            <a:extLst>
              <a:ext uri="{FF2B5EF4-FFF2-40B4-BE49-F238E27FC236}">
                <a16:creationId xmlns:a16="http://schemas.microsoft.com/office/drawing/2014/main" id="{6AE6729A-A0FF-FCBD-AC3E-7A6A2A8CF774}"/>
              </a:ext>
            </a:extLst>
          </p:cNvPr>
          <p:cNvCxnSpPr>
            <a:cxnSpLocks/>
          </p:cNvCxnSpPr>
          <p:nvPr/>
        </p:nvCxnSpPr>
        <p:spPr>
          <a:xfrm>
            <a:off x="6712649" y="4972743"/>
            <a:ext cx="180259"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110" name="Straight Connector 109">
            <a:extLst>
              <a:ext uri="{FF2B5EF4-FFF2-40B4-BE49-F238E27FC236}">
                <a16:creationId xmlns:a16="http://schemas.microsoft.com/office/drawing/2014/main" id="{FF08D768-BD88-FA9A-4F00-18A7EE8432F0}"/>
              </a:ext>
            </a:extLst>
          </p:cNvPr>
          <p:cNvCxnSpPr>
            <a:cxnSpLocks/>
          </p:cNvCxnSpPr>
          <p:nvPr/>
        </p:nvCxnSpPr>
        <p:spPr>
          <a:xfrm rot="5400000">
            <a:off x="7143210" y="4523112"/>
            <a:ext cx="180259"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111" name="Straight Connector 110">
            <a:extLst>
              <a:ext uri="{FF2B5EF4-FFF2-40B4-BE49-F238E27FC236}">
                <a16:creationId xmlns:a16="http://schemas.microsoft.com/office/drawing/2014/main" id="{B6666CA2-941B-1A9D-6B69-96604071A539}"/>
              </a:ext>
            </a:extLst>
          </p:cNvPr>
          <p:cNvCxnSpPr/>
          <p:nvPr/>
        </p:nvCxnSpPr>
        <p:spPr>
          <a:xfrm rot="5400000">
            <a:off x="6894439" y="4527312"/>
            <a:ext cx="180259"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112" name="Straight Arrow Connector 111">
            <a:extLst>
              <a:ext uri="{FF2B5EF4-FFF2-40B4-BE49-F238E27FC236}">
                <a16:creationId xmlns:a16="http://schemas.microsoft.com/office/drawing/2014/main" id="{8DEAE934-6B2E-C2BA-11C2-B61CF7EFF882}"/>
              </a:ext>
            </a:extLst>
          </p:cNvPr>
          <p:cNvCxnSpPr>
            <a:cxnSpLocks/>
          </p:cNvCxnSpPr>
          <p:nvPr/>
        </p:nvCxnSpPr>
        <p:spPr>
          <a:xfrm flipH="1" flipV="1">
            <a:off x="6984573" y="4532071"/>
            <a:ext cx="241918" cy="4007"/>
          </a:xfrm>
          <a:prstGeom prst="straightConnector1">
            <a:avLst/>
          </a:prstGeom>
          <a:ln w="19050">
            <a:solidFill>
              <a:srgbClr val="0070C0"/>
            </a:solidFill>
            <a:headEnd type="triangle" w="sm" len="sm"/>
            <a:tailEnd type="triangle" w="sm" len="sm"/>
          </a:ln>
        </p:spPr>
        <p:style>
          <a:lnRef idx="1">
            <a:schemeClr val="accent2"/>
          </a:lnRef>
          <a:fillRef idx="0">
            <a:schemeClr val="accent2"/>
          </a:fillRef>
          <a:effectRef idx="0">
            <a:schemeClr val="accent2"/>
          </a:effectRef>
          <a:fontRef idx="minor">
            <a:schemeClr val="tx1"/>
          </a:fontRef>
        </p:style>
      </p:cxnSp>
      <p:sp>
        <p:nvSpPr>
          <p:cNvPr id="113" name="TextBox 112">
            <a:extLst>
              <a:ext uri="{FF2B5EF4-FFF2-40B4-BE49-F238E27FC236}">
                <a16:creationId xmlns:a16="http://schemas.microsoft.com/office/drawing/2014/main" id="{43BE4AB9-3C87-D512-F0B1-ACBD76D00ACE}"/>
              </a:ext>
            </a:extLst>
          </p:cNvPr>
          <p:cNvSpPr txBox="1"/>
          <p:nvPr/>
        </p:nvSpPr>
        <p:spPr>
          <a:xfrm>
            <a:off x="6368111" y="4982159"/>
            <a:ext cx="784689" cy="249876"/>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threshold</a:t>
            </a:r>
          </a:p>
        </p:txBody>
      </p:sp>
      <p:sp>
        <p:nvSpPr>
          <p:cNvPr id="114" name="TextBox 113">
            <a:extLst>
              <a:ext uri="{FF2B5EF4-FFF2-40B4-BE49-F238E27FC236}">
                <a16:creationId xmlns:a16="http://schemas.microsoft.com/office/drawing/2014/main" id="{9601791F-A62B-8CBD-E614-A1AC47921D22}"/>
              </a:ext>
            </a:extLst>
          </p:cNvPr>
          <p:cNvSpPr txBox="1"/>
          <p:nvPr/>
        </p:nvSpPr>
        <p:spPr>
          <a:xfrm>
            <a:off x="7118387" y="4415048"/>
            <a:ext cx="817773" cy="249876"/>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d</a:t>
            </a:r>
            <a:r>
              <a:rPr lang="en-US" altLang="zh-CN" sz="1200" dirty="0">
                <a:latin typeface="Times New Roman" panose="02020603050405020304" pitchFamily="18" charset="0"/>
                <a:cs typeface="Times New Roman" panose="02020603050405020304" pitchFamily="18" charset="0"/>
              </a:rPr>
              <a:t>uration</a:t>
            </a:r>
            <a:endParaRPr lang="en-US" sz="1200" dirty="0">
              <a:latin typeface="Times New Roman" panose="02020603050405020304" pitchFamily="18" charset="0"/>
              <a:cs typeface="Times New Roman" panose="02020603050405020304" pitchFamily="18" charset="0"/>
            </a:endParaRPr>
          </a:p>
        </p:txBody>
      </p:sp>
      <p:cxnSp>
        <p:nvCxnSpPr>
          <p:cNvPr id="115" name="Straight Arrow Connector 114">
            <a:extLst>
              <a:ext uri="{FF2B5EF4-FFF2-40B4-BE49-F238E27FC236}">
                <a16:creationId xmlns:a16="http://schemas.microsoft.com/office/drawing/2014/main" id="{15BE5802-B6D7-7BA1-A755-1F54944DBD28}"/>
              </a:ext>
            </a:extLst>
          </p:cNvPr>
          <p:cNvCxnSpPr>
            <a:cxnSpLocks/>
          </p:cNvCxnSpPr>
          <p:nvPr/>
        </p:nvCxnSpPr>
        <p:spPr>
          <a:xfrm>
            <a:off x="6830783" y="4794414"/>
            <a:ext cx="577" cy="186920"/>
          </a:xfrm>
          <a:prstGeom prst="straightConnector1">
            <a:avLst/>
          </a:prstGeom>
          <a:ln w="19050">
            <a:solidFill>
              <a:srgbClr val="0070C0"/>
            </a:solidFill>
            <a:headEnd type="triangle" w="sm" len="sm"/>
            <a:tailEnd type="triangle" w="sm" len="sm"/>
          </a:ln>
        </p:spPr>
        <p:style>
          <a:lnRef idx="1">
            <a:schemeClr val="accent2"/>
          </a:lnRef>
          <a:fillRef idx="0">
            <a:schemeClr val="accent2"/>
          </a:fillRef>
          <a:effectRef idx="0">
            <a:schemeClr val="accent2"/>
          </a:effectRef>
          <a:fontRef idx="minor">
            <a:schemeClr val="tx1"/>
          </a:fontRef>
        </p:style>
      </p:cxnSp>
      <p:sp>
        <p:nvSpPr>
          <p:cNvPr id="116" name="Oval 115">
            <a:extLst>
              <a:ext uri="{FF2B5EF4-FFF2-40B4-BE49-F238E27FC236}">
                <a16:creationId xmlns:a16="http://schemas.microsoft.com/office/drawing/2014/main" id="{3B1A2023-16E3-EC00-C4CC-B78015873F7B}"/>
              </a:ext>
            </a:extLst>
          </p:cNvPr>
          <p:cNvSpPr/>
          <p:nvPr/>
        </p:nvSpPr>
        <p:spPr>
          <a:xfrm>
            <a:off x="7068898" y="4737436"/>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17" name="Oval 116">
            <a:extLst>
              <a:ext uri="{FF2B5EF4-FFF2-40B4-BE49-F238E27FC236}">
                <a16:creationId xmlns:a16="http://schemas.microsoft.com/office/drawing/2014/main" id="{AB3553F4-967B-220C-BF23-4A09D8729F0A}"/>
              </a:ext>
            </a:extLst>
          </p:cNvPr>
          <p:cNvSpPr/>
          <p:nvPr/>
        </p:nvSpPr>
        <p:spPr>
          <a:xfrm>
            <a:off x="7075670" y="4696715"/>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18" name="Oval 117">
            <a:extLst>
              <a:ext uri="{FF2B5EF4-FFF2-40B4-BE49-F238E27FC236}">
                <a16:creationId xmlns:a16="http://schemas.microsoft.com/office/drawing/2014/main" id="{F536A342-0832-E346-69AE-A777C66D94CE}"/>
              </a:ext>
            </a:extLst>
          </p:cNvPr>
          <p:cNvSpPr/>
          <p:nvPr/>
        </p:nvSpPr>
        <p:spPr>
          <a:xfrm>
            <a:off x="7091986" y="4649869"/>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19" name="Oval 118">
            <a:extLst>
              <a:ext uri="{FF2B5EF4-FFF2-40B4-BE49-F238E27FC236}">
                <a16:creationId xmlns:a16="http://schemas.microsoft.com/office/drawing/2014/main" id="{CDAD9DBD-45F6-DA77-605A-5DDC44BFE677}"/>
              </a:ext>
            </a:extLst>
          </p:cNvPr>
          <p:cNvSpPr/>
          <p:nvPr/>
        </p:nvSpPr>
        <p:spPr>
          <a:xfrm>
            <a:off x="7109603" y="4696715"/>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20" name="Oval 119">
            <a:extLst>
              <a:ext uri="{FF2B5EF4-FFF2-40B4-BE49-F238E27FC236}">
                <a16:creationId xmlns:a16="http://schemas.microsoft.com/office/drawing/2014/main" id="{CFC140F2-F43C-FB60-AF3C-B3C23A9023DE}"/>
              </a:ext>
            </a:extLst>
          </p:cNvPr>
          <p:cNvSpPr/>
          <p:nvPr/>
        </p:nvSpPr>
        <p:spPr>
          <a:xfrm>
            <a:off x="7117764" y="4737436"/>
            <a:ext cx="51558" cy="5155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21" name="TextBox 120">
            <a:extLst>
              <a:ext uri="{FF2B5EF4-FFF2-40B4-BE49-F238E27FC236}">
                <a16:creationId xmlns:a16="http://schemas.microsoft.com/office/drawing/2014/main" id="{FC94224B-0E5E-188B-C6BD-05499888C0D5}"/>
              </a:ext>
            </a:extLst>
          </p:cNvPr>
          <p:cNvSpPr txBox="1"/>
          <p:nvPr/>
        </p:nvSpPr>
        <p:spPr>
          <a:xfrm>
            <a:off x="6298266" y="4062522"/>
            <a:ext cx="2313767"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Triggering Mechanism</a:t>
            </a:r>
            <a:endParaRPr lang="en-US" sz="1400" dirty="0">
              <a:latin typeface="Times New Roman" panose="02020603050405020304" pitchFamily="18" charset="0"/>
              <a:cs typeface="Times New Roman" panose="02020603050405020304" pitchFamily="18" charset="0"/>
            </a:endParaRPr>
          </a:p>
        </p:txBody>
      </p:sp>
      <p:sp>
        <p:nvSpPr>
          <p:cNvPr id="122" name="Rectangle: Rounded Corners 121">
            <a:extLst>
              <a:ext uri="{FF2B5EF4-FFF2-40B4-BE49-F238E27FC236}">
                <a16:creationId xmlns:a16="http://schemas.microsoft.com/office/drawing/2014/main" id="{97FF0736-722B-ED08-7DC4-9BD23A0421CD}"/>
              </a:ext>
            </a:extLst>
          </p:cNvPr>
          <p:cNvSpPr/>
          <p:nvPr/>
        </p:nvSpPr>
        <p:spPr>
          <a:xfrm>
            <a:off x="6276447" y="1900108"/>
            <a:ext cx="2340588" cy="1117637"/>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23" name="TextBox 122">
            <a:extLst>
              <a:ext uri="{FF2B5EF4-FFF2-40B4-BE49-F238E27FC236}">
                <a16:creationId xmlns:a16="http://schemas.microsoft.com/office/drawing/2014/main" id="{535EC2D4-D5A7-15C8-A9C9-71B3908AD7E6}"/>
              </a:ext>
            </a:extLst>
          </p:cNvPr>
          <p:cNvSpPr txBox="1"/>
          <p:nvPr/>
        </p:nvSpPr>
        <p:spPr>
          <a:xfrm>
            <a:off x="6272234" y="2017692"/>
            <a:ext cx="2340588"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Feature Engineering</a:t>
            </a:r>
            <a:endParaRPr lang="en-US" sz="1400" dirty="0">
              <a:latin typeface="Times New Roman" panose="02020603050405020304" pitchFamily="18" charset="0"/>
              <a:cs typeface="Times New Roman" panose="02020603050405020304" pitchFamily="18" charset="0"/>
            </a:endParaRPr>
          </a:p>
        </p:txBody>
      </p:sp>
      <p:sp>
        <p:nvSpPr>
          <p:cNvPr id="124" name="Arrow: Right 123">
            <a:extLst>
              <a:ext uri="{FF2B5EF4-FFF2-40B4-BE49-F238E27FC236}">
                <a16:creationId xmlns:a16="http://schemas.microsoft.com/office/drawing/2014/main" id="{0D4A46BD-18EA-4C62-1DEC-1B4532BF4859}"/>
              </a:ext>
            </a:extLst>
          </p:cNvPr>
          <p:cNvSpPr/>
          <p:nvPr/>
        </p:nvSpPr>
        <p:spPr>
          <a:xfrm>
            <a:off x="5911894" y="3441444"/>
            <a:ext cx="1536656"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25" name="TextBox 124">
            <a:extLst>
              <a:ext uri="{FF2B5EF4-FFF2-40B4-BE49-F238E27FC236}">
                <a16:creationId xmlns:a16="http://schemas.microsoft.com/office/drawing/2014/main" id="{9D901B57-B0C7-F704-89D4-5B5F18D195F0}"/>
              </a:ext>
            </a:extLst>
          </p:cNvPr>
          <p:cNvSpPr txBox="1"/>
          <p:nvPr/>
        </p:nvSpPr>
        <p:spPr>
          <a:xfrm>
            <a:off x="7859358" y="1269488"/>
            <a:ext cx="2249674" cy="33316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AI Model Training</a:t>
            </a:r>
          </a:p>
        </p:txBody>
      </p:sp>
      <p:sp>
        <p:nvSpPr>
          <p:cNvPr id="126" name="Rectangle: Rounded Corners 125">
            <a:extLst>
              <a:ext uri="{FF2B5EF4-FFF2-40B4-BE49-F238E27FC236}">
                <a16:creationId xmlns:a16="http://schemas.microsoft.com/office/drawing/2014/main" id="{52047338-D375-F103-2A99-0A395B2F4845}"/>
              </a:ext>
            </a:extLst>
          </p:cNvPr>
          <p:cNvSpPr/>
          <p:nvPr/>
        </p:nvSpPr>
        <p:spPr>
          <a:xfrm>
            <a:off x="8991513" y="1900108"/>
            <a:ext cx="1359212" cy="528980"/>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27" name="TextBox 126">
            <a:extLst>
              <a:ext uri="{FF2B5EF4-FFF2-40B4-BE49-F238E27FC236}">
                <a16:creationId xmlns:a16="http://schemas.microsoft.com/office/drawing/2014/main" id="{3B257C60-58F7-B84E-18F5-CFE9AC4D2A7E}"/>
              </a:ext>
            </a:extLst>
          </p:cNvPr>
          <p:cNvSpPr txBox="1"/>
          <p:nvPr/>
        </p:nvSpPr>
        <p:spPr>
          <a:xfrm>
            <a:off x="9006039" y="2031982"/>
            <a:ext cx="1330231"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Feature</a:t>
            </a:r>
            <a:endParaRPr lang="en-US" sz="1400" dirty="0">
              <a:latin typeface="Times New Roman" panose="02020603050405020304" pitchFamily="18" charset="0"/>
              <a:cs typeface="Times New Roman" panose="02020603050405020304" pitchFamily="18" charset="0"/>
            </a:endParaRPr>
          </a:p>
        </p:txBody>
      </p:sp>
      <p:sp>
        <p:nvSpPr>
          <p:cNvPr id="128" name="Rectangle: Rounded Corners 127">
            <a:extLst>
              <a:ext uri="{FF2B5EF4-FFF2-40B4-BE49-F238E27FC236}">
                <a16:creationId xmlns:a16="http://schemas.microsoft.com/office/drawing/2014/main" id="{7C4283FA-D2BE-C9FC-42F1-BD307D1CB99C}"/>
              </a:ext>
            </a:extLst>
          </p:cNvPr>
          <p:cNvSpPr/>
          <p:nvPr/>
        </p:nvSpPr>
        <p:spPr>
          <a:xfrm>
            <a:off x="8994765" y="2488766"/>
            <a:ext cx="1359212" cy="528980"/>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29" name="TextBox 128">
            <a:extLst>
              <a:ext uri="{FF2B5EF4-FFF2-40B4-BE49-F238E27FC236}">
                <a16:creationId xmlns:a16="http://schemas.microsoft.com/office/drawing/2014/main" id="{39EAA15F-691E-B010-F8F6-ACAB03FB1CB2}"/>
              </a:ext>
            </a:extLst>
          </p:cNvPr>
          <p:cNvSpPr txBox="1"/>
          <p:nvPr/>
        </p:nvSpPr>
        <p:spPr>
          <a:xfrm>
            <a:off x="8991089" y="2620640"/>
            <a:ext cx="1362888"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Label</a:t>
            </a:r>
            <a:endParaRPr lang="en-US" sz="1400" dirty="0">
              <a:latin typeface="Times New Roman" panose="02020603050405020304" pitchFamily="18" charset="0"/>
              <a:cs typeface="Times New Roman" panose="02020603050405020304" pitchFamily="18" charset="0"/>
            </a:endParaRPr>
          </a:p>
        </p:txBody>
      </p:sp>
      <p:sp>
        <p:nvSpPr>
          <p:cNvPr id="130" name="Arrow: Right 129">
            <a:extLst>
              <a:ext uri="{FF2B5EF4-FFF2-40B4-BE49-F238E27FC236}">
                <a16:creationId xmlns:a16="http://schemas.microsoft.com/office/drawing/2014/main" id="{4A346EC9-1509-0AD5-52A8-48EF2214201D}"/>
              </a:ext>
            </a:extLst>
          </p:cNvPr>
          <p:cNvSpPr/>
          <p:nvPr/>
        </p:nvSpPr>
        <p:spPr>
          <a:xfrm>
            <a:off x="8722230" y="2095963"/>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31" name="Rectangle: Rounded Corners 130">
            <a:extLst>
              <a:ext uri="{FF2B5EF4-FFF2-40B4-BE49-F238E27FC236}">
                <a16:creationId xmlns:a16="http://schemas.microsoft.com/office/drawing/2014/main" id="{9B806B75-A7FE-43D2-CAAF-1E3FC5F79B56}"/>
              </a:ext>
            </a:extLst>
          </p:cNvPr>
          <p:cNvSpPr/>
          <p:nvPr/>
        </p:nvSpPr>
        <p:spPr>
          <a:xfrm>
            <a:off x="10812907" y="1900108"/>
            <a:ext cx="889694" cy="1117637"/>
          </a:xfrm>
          <a:prstGeom prst="roundRect">
            <a:avLst>
              <a:gd name="adj" fmla="val 8035"/>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p>
        </p:txBody>
      </p:sp>
      <p:sp>
        <p:nvSpPr>
          <p:cNvPr id="132" name="Oval 131">
            <a:extLst>
              <a:ext uri="{FF2B5EF4-FFF2-40B4-BE49-F238E27FC236}">
                <a16:creationId xmlns:a16="http://schemas.microsoft.com/office/drawing/2014/main" id="{0F8B38D6-9D16-111D-841C-DD23AD25EF36}"/>
              </a:ext>
            </a:extLst>
          </p:cNvPr>
          <p:cNvSpPr/>
          <p:nvPr/>
        </p:nvSpPr>
        <p:spPr>
          <a:xfrm flipV="1">
            <a:off x="11106017" y="2322637"/>
            <a:ext cx="104150" cy="102483"/>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33" name="Oval 132">
            <a:extLst>
              <a:ext uri="{FF2B5EF4-FFF2-40B4-BE49-F238E27FC236}">
                <a16:creationId xmlns:a16="http://schemas.microsoft.com/office/drawing/2014/main" id="{F18EE4E4-E4B4-BE30-A807-8DBCEAD63E6B}"/>
              </a:ext>
            </a:extLst>
          </p:cNvPr>
          <p:cNvSpPr/>
          <p:nvPr/>
        </p:nvSpPr>
        <p:spPr>
          <a:xfrm flipV="1">
            <a:off x="11106017" y="2496964"/>
            <a:ext cx="104150" cy="102483"/>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34" name="Oval 133">
            <a:extLst>
              <a:ext uri="{FF2B5EF4-FFF2-40B4-BE49-F238E27FC236}">
                <a16:creationId xmlns:a16="http://schemas.microsoft.com/office/drawing/2014/main" id="{1282C45C-A7CA-ED28-3E01-5A62237FA45F}"/>
              </a:ext>
            </a:extLst>
          </p:cNvPr>
          <p:cNvSpPr/>
          <p:nvPr/>
        </p:nvSpPr>
        <p:spPr>
          <a:xfrm flipV="1">
            <a:off x="11106017" y="2671288"/>
            <a:ext cx="104150" cy="102483"/>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35" name="Oval 134">
            <a:extLst>
              <a:ext uri="{FF2B5EF4-FFF2-40B4-BE49-F238E27FC236}">
                <a16:creationId xmlns:a16="http://schemas.microsoft.com/office/drawing/2014/main" id="{0F2504AB-BABC-3437-FC6D-7D6C9A93B2FB}"/>
              </a:ext>
            </a:extLst>
          </p:cNvPr>
          <p:cNvSpPr/>
          <p:nvPr/>
        </p:nvSpPr>
        <p:spPr>
          <a:xfrm flipV="1">
            <a:off x="11106017" y="2845613"/>
            <a:ext cx="104150" cy="102483"/>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36" name="Oval 135">
            <a:extLst>
              <a:ext uri="{FF2B5EF4-FFF2-40B4-BE49-F238E27FC236}">
                <a16:creationId xmlns:a16="http://schemas.microsoft.com/office/drawing/2014/main" id="{3B139935-57AE-DA2E-8DD1-9E001E18E749}"/>
              </a:ext>
            </a:extLst>
          </p:cNvPr>
          <p:cNvSpPr/>
          <p:nvPr/>
        </p:nvSpPr>
        <p:spPr>
          <a:xfrm flipV="1">
            <a:off x="11377211" y="2485376"/>
            <a:ext cx="104150" cy="102483"/>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137" name="Straight Connector 136">
            <a:extLst>
              <a:ext uri="{FF2B5EF4-FFF2-40B4-BE49-F238E27FC236}">
                <a16:creationId xmlns:a16="http://schemas.microsoft.com/office/drawing/2014/main" id="{E1913722-162F-7E1C-DD98-3CE5EB5F1A60}"/>
              </a:ext>
            </a:extLst>
          </p:cNvPr>
          <p:cNvCxnSpPr>
            <a:cxnSpLocks/>
            <a:stCxn id="132" idx="7"/>
            <a:endCxn id="136" idx="2"/>
          </p:cNvCxnSpPr>
          <p:nvPr/>
        </p:nvCxnSpPr>
        <p:spPr>
          <a:xfrm>
            <a:off x="11194914" y="2410112"/>
            <a:ext cx="182297" cy="126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F21BF6B-FF51-80D8-658B-E073FC31B228}"/>
              </a:ext>
            </a:extLst>
          </p:cNvPr>
          <p:cNvCxnSpPr>
            <a:cxnSpLocks/>
            <a:stCxn id="133" idx="6"/>
            <a:endCxn id="136" idx="2"/>
          </p:cNvCxnSpPr>
          <p:nvPr/>
        </p:nvCxnSpPr>
        <p:spPr>
          <a:xfrm flipV="1">
            <a:off x="11210164" y="2536615"/>
            <a:ext cx="167045" cy="1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0644158-59B5-2E84-4EB5-B1E4B8AECFBC}"/>
              </a:ext>
            </a:extLst>
          </p:cNvPr>
          <p:cNvCxnSpPr>
            <a:cxnSpLocks/>
            <a:stCxn id="134" idx="6"/>
            <a:endCxn id="136" idx="2"/>
          </p:cNvCxnSpPr>
          <p:nvPr/>
        </p:nvCxnSpPr>
        <p:spPr>
          <a:xfrm flipV="1">
            <a:off x="11210164" y="2536608"/>
            <a:ext cx="167045" cy="185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00A845B-5B2A-6D9C-4A86-179B589A5557}"/>
              </a:ext>
            </a:extLst>
          </p:cNvPr>
          <p:cNvCxnSpPr>
            <a:cxnSpLocks/>
            <a:stCxn id="135" idx="5"/>
            <a:endCxn id="136" idx="2"/>
          </p:cNvCxnSpPr>
          <p:nvPr/>
        </p:nvCxnSpPr>
        <p:spPr>
          <a:xfrm flipV="1">
            <a:off x="11194914" y="2536617"/>
            <a:ext cx="182297" cy="324003"/>
          </a:xfrm>
          <a:prstGeom prst="line">
            <a:avLst/>
          </a:prstGeom>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18E7B6BD-FA26-3197-88A4-073F9C30B269}"/>
              </a:ext>
            </a:extLst>
          </p:cNvPr>
          <p:cNvSpPr/>
          <p:nvPr/>
        </p:nvSpPr>
        <p:spPr>
          <a:xfrm flipV="1">
            <a:off x="11374281" y="2688288"/>
            <a:ext cx="104150" cy="102483"/>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142" name="Straight Connector 141">
            <a:extLst>
              <a:ext uri="{FF2B5EF4-FFF2-40B4-BE49-F238E27FC236}">
                <a16:creationId xmlns:a16="http://schemas.microsoft.com/office/drawing/2014/main" id="{292DA411-AB98-A0F2-8738-45BBA87650E2}"/>
              </a:ext>
            </a:extLst>
          </p:cNvPr>
          <p:cNvCxnSpPr>
            <a:cxnSpLocks/>
            <a:stCxn id="132" idx="7"/>
            <a:endCxn id="141" idx="2"/>
          </p:cNvCxnSpPr>
          <p:nvPr/>
        </p:nvCxnSpPr>
        <p:spPr>
          <a:xfrm>
            <a:off x="11194914" y="2410112"/>
            <a:ext cx="179367" cy="329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8BF4EE3-D50D-84B6-B6C5-DC07D37E9FE4}"/>
              </a:ext>
            </a:extLst>
          </p:cNvPr>
          <p:cNvCxnSpPr>
            <a:cxnSpLocks/>
            <a:stCxn id="133" idx="6"/>
            <a:endCxn id="141" idx="2"/>
          </p:cNvCxnSpPr>
          <p:nvPr/>
        </p:nvCxnSpPr>
        <p:spPr>
          <a:xfrm>
            <a:off x="11210174" y="2548193"/>
            <a:ext cx="164115" cy="191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93FE966-7DF9-2A7B-2D2E-E18E67586630}"/>
              </a:ext>
            </a:extLst>
          </p:cNvPr>
          <p:cNvCxnSpPr>
            <a:cxnSpLocks/>
            <a:stCxn id="134" idx="6"/>
            <a:endCxn id="141" idx="2"/>
          </p:cNvCxnSpPr>
          <p:nvPr/>
        </p:nvCxnSpPr>
        <p:spPr>
          <a:xfrm>
            <a:off x="11210174" y="2722523"/>
            <a:ext cx="164115" cy="1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A343659-26CF-5BA6-4592-E2A681B96244}"/>
              </a:ext>
            </a:extLst>
          </p:cNvPr>
          <p:cNvCxnSpPr>
            <a:cxnSpLocks/>
            <a:stCxn id="135" idx="5"/>
            <a:endCxn id="141" idx="2"/>
          </p:cNvCxnSpPr>
          <p:nvPr/>
        </p:nvCxnSpPr>
        <p:spPr>
          <a:xfrm flipV="1">
            <a:off x="11194914" y="2739529"/>
            <a:ext cx="179367" cy="121092"/>
          </a:xfrm>
          <a:prstGeom prst="line">
            <a:avLst/>
          </a:prstGeom>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214FB143-51F8-FB8B-DBB9-C185F994ED04}"/>
              </a:ext>
            </a:extLst>
          </p:cNvPr>
          <p:cNvSpPr txBox="1"/>
          <p:nvPr/>
        </p:nvSpPr>
        <p:spPr>
          <a:xfrm>
            <a:off x="10812907" y="1874873"/>
            <a:ext cx="889694" cy="47198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CNN </a:t>
            </a:r>
          </a:p>
          <a:p>
            <a:pPr algn="ctr"/>
            <a:r>
              <a:rPr lang="en-US" sz="1400" dirty="0">
                <a:latin typeface="Times New Roman" panose="02020603050405020304" pitchFamily="18" charset="0"/>
                <a:cs typeface="Times New Roman" panose="02020603050405020304" pitchFamily="18" charset="0"/>
              </a:rPr>
              <a:t>C</a:t>
            </a:r>
            <a:r>
              <a:rPr lang="en-US" altLang="zh-CN" sz="1400" dirty="0">
                <a:latin typeface="Times New Roman" panose="02020603050405020304" pitchFamily="18" charset="0"/>
                <a:cs typeface="Times New Roman" panose="02020603050405020304" pitchFamily="18" charset="0"/>
              </a:rPr>
              <a:t>lassifier</a:t>
            </a:r>
            <a:endParaRPr lang="en-US" sz="1400" dirty="0">
              <a:latin typeface="Times New Roman" panose="02020603050405020304" pitchFamily="18" charset="0"/>
              <a:cs typeface="Times New Roman" panose="02020603050405020304" pitchFamily="18" charset="0"/>
            </a:endParaRPr>
          </a:p>
        </p:txBody>
      </p:sp>
      <p:sp>
        <p:nvSpPr>
          <p:cNvPr id="147" name="Arrow: Right 146">
            <a:extLst>
              <a:ext uri="{FF2B5EF4-FFF2-40B4-BE49-F238E27FC236}">
                <a16:creationId xmlns:a16="http://schemas.microsoft.com/office/drawing/2014/main" id="{137C4937-18EB-F71D-CA01-579AB51A5025}"/>
              </a:ext>
            </a:extLst>
          </p:cNvPr>
          <p:cNvSpPr/>
          <p:nvPr/>
        </p:nvSpPr>
        <p:spPr>
          <a:xfrm>
            <a:off x="10485269" y="2105364"/>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48" name="Arrow: Right 147">
            <a:extLst>
              <a:ext uri="{FF2B5EF4-FFF2-40B4-BE49-F238E27FC236}">
                <a16:creationId xmlns:a16="http://schemas.microsoft.com/office/drawing/2014/main" id="{F75F2A4F-A300-AB03-2F9D-51784A129071}"/>
              </a:ext>
            </a:extLst>
          </p:cNvPr>
          <p:cNvSpPr/>
          <p:nvPr/>
        </p:nvSpPr>
        <p:spPr>
          <a:xfrm>
            <a:off x="10485269" y="2616661"/>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49" name="Arrow: Right 148">
            <a:extLst>
              <a:ext uri="{FF2B5EF4-FFF2-40B4-BE49-F238E27FC236}">
                <a16:creationId xmlns:a16="http://schemas.microsoft.com/office/drawing/2014/main" id="{F6F357E8-8490-34BC-6324-F796D1E7CF06}"/>
              </a:ext>
            </a:extLst>
          </p:cNvPr>
          <p:cNvSpPr/>
          <p:nvPr/>
        </p:nvSpPr>
        <p:spPr>
          <a:xfrm rot="16200000">
            <a:off x="7359495" y="3122342"/>
            <a:ext cx="254720"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50" name="Arrow: Right 149">
            <a:extLst>
              <a:ext uri="{FF2B5EF4-FFF2-40B4-BE49-F238E27FC236}">
                <a16:creationId xmlns:a16="http://schemas.microsoft.com/office/drawing/2014/main" id="{C07C237E-5077-C681-C401-62526EB730D6}"/>
              </a:ext>
            </a:extLst>
          </p:cNvPr>
          <p:cNvSpPr/>
          <p:nvPr/>
        </p:nvSpPr>
        <p:spPr>
          <a:xfrm rot="5400000">
            <a:off x="7358850" y="3733624"/>
            <a:ext cx="254721"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51" name="Arrow: Right 150">
            <a:extLst>
              <a:ext uri="{FF2B5EF4-FFF2-40B4-BE49-F238E27FC236}">
                <a16:creationId xmlns:a16="http://schemas.microsoft.com/office/drawing/2014/main" id="{EAC8D226-77BE-0D2D-F54E-318C9388C3A0}"/>
              </a:ext>
            </a:extLst>
          </p:cNvPr>
          <p:cNvSpPr/>
          <p:nvPr/>
        </p:nvSpPr>
        <p:spPr>
          <a:xfrm rot="16200000">
            <a:off x="9548161" y="3122341"/>
            <a:ext cx="254720"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grpSp>
        <p:nvGrpSpPr>
          <p:cNvPr id="152" name="Group 151">
            <a:extLst>
              <a:ext uri="{FF2B5EF4-FFF2-40B4-BE49-F238E27FC236}">
                <a16:creationId xmlns:a16="http://schemas.microsoft.com/office/drawing/2014/main" id="{945BAA72-0A7B-50F9-2BEF-7A61729DE253}"/>
              </a:ext>
            </a:extLst>
          </p:cNvPr>
          <p:cNvGrpSpPr/>
          <p:nvPr/>
        </p:nvGrpSpPr>
        <p:grpSpPr>
          <a:xfrm>
            <a:off x="8991089" y="4030120"/>
            <a:ext cx="1362887" cy="322989"/>
            <a:chOff x="8612510" y="4176496"/>
            <a:chExt cx="1371150" cy="358049"/>
          </a:xfrm>
        </p:grpSpPr>
        <p:sp>
          <p:nvSpPr>
            <p:cNvPr id="153" name="Rectangle: Rounded Corners 152">
              <a:extLst>
                <a:ext uri="{FF2B5EF4-FFF2-40B4-BE49-F238E27FC236}">
                  <a16:creationId xmlns:a16="http://schemas.microsoft.com/office/drawing/2014/main" id="{65670ABA-5EDA-8F84-8E7D-172824BC7B5F}"/>
                </a:ext>
              </a:extLst>
            </p:cNvPr>
            <p:cNvSpPr/>
            <p:nvPr/>
          </p:nvSpPr>
          <p:spPr>
            <a:xfrm>
              <a:off x="8612510" y="4176496"/>
              <a:ext cx="1371150" cy="358049"/>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54" name="TextBox 153">
              <a:extLst>
                <a:ext uri="{FF2B5EF4-FFF2-40B4-BE49-F238E27FC236}">
                  <a16:creationId xmlns:a16="http://schemas.microsoft.com/office/drawing/2014/main" id="{075E8B36-9681-EE69-D214-D8035B4C5C17}"/>
                </a:ext>
              </a:extLst>
            </p:cNvPr>
            <p:cNvSpPr txBox="1"/>
            <p:nvPr/>
          </p:nvSpPr>
          <p:spPr>
            <a:xfrm>
              <a:off x="8688541" y="4188180"/>
              <a:ext cx="1219087"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Noise Level</a:t>
              </a:r>
              <a:endParaRPr lang="en-US" sz="1400" dirty="0">
                <a:latin typeface="Times New Roman" panose="02020603050405020304" pitchFamily="18" charset="0"/>
                <a:cs typeface="Times New Roman" panose="02020603050405020304" pitchFamily="18" charset="0"/>
              </a:endParaRPr>
            </a:p>
          </p:txBody>
        </p:sp>
      </p:grpSp>
      <p:grpSp>
        <p:nvGrpSpPr>
          <p:cNvPr id="155" name="Group 154">
            <a:extLst>
              <a:ext uri="{FF2B5EF4-FFF2-40B4-BE49-F238E27FC236}">
                <a16:creationId xmlns:a16="http://schemas.microsoft.com/office/drawing/2014/main" id="{F31CA9BD-0C9B-0E18-222E-C14F5B45D208}"/>
              </a:ext>
            </a:extLst>
          </p:cNvPr>
          <p:cNvGrpSpPr/>
          <p:nvPr/>
        </p:nvGrpSpPr>
        <p:grpSpPr>
          <a:xfrm>
            <a:off x="8991089" y="4405757"/>
            <a:ext cx="1362887" cy="322989"/>
            <a:chOff x="8622904" y="4597675"/>
            <a:chExt cx="1371150" cy="358049"/>
          </a:xfrm>
        </p:grpSpPr>
        <p:sp>
          <p:nvSpPr>
            <p:cNvPr id="156" name="Rectangle: Rounded Corners 155">
              <a:extLst>
                <a:ext uri="{FF2B5EF4-FFF2-40B4-BE49-F238E27FC236}">
                  <a16:creationId xmlns:a16="http://schemas.microsoft.com/office/drawing/2014/main" id="{A8228F92-9365-0E5D-2678-891D1E30021E}"/>
                </a:ext>
              </a:extLst>
            </p:cNvPr>
            <p:cNvSpPr/>
            <p:nvPr/>
          </p:nvSpPr>
          <p:spPr>
            <a:xfrm>
              <a:off x="8622904" y="4597675"/>
              <a:ext cx="1371150" cy="358049"/>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57" name="TextBox 156">
              <a:extLst>
                <a:ext uri="{FF2B5EF4-FFF2-40B4-BE49-F238E27FC236}">
                  <a16:creationId xmlns:a16="http://schemas.microsoft.com/office/drawing/2014/main" id="{CC5A5C52-6475-9C52-43ED-726FBBC763CF}"/>
                </a:ext>
              </a:extLst>
            </p:cNvPr>
            <p:cNvSpPr txBox="1"/>
            <p:nvPr/>
          </p:nvSpPr>
          <p:spPr>
            <a:xfrm>
              <a:off x="8698935" y="4609359"/>
              <a:ext cx="1219087"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Threshold</a:t>
              </a:r>
              <a:endParaRPr lang="en-US" sz="1400" dirty="0">
                <a:latin typeface="Times New Roman" panose="02020603050405020304" pitchFamily="18" charset="0"/>
                <a:cs typeface="Times New Roman" panose="02020603050405020304" pitchFamily="18" charset="0"/>
              </a:endParaRPr>
            </a:p>
          </p:txBody>
        </p:sp>
      </p:grpSp>
      <p:grpSp>
        <p:nvGrpSpPr>
          <p:cNvPr id="158" name="Group 157">
            <a:extLst>
              <a:ext uri="{FF2B5EF4-FFF2-40B4-BE49-F238E27FC236}">
                <a16:creationId xmlns:a16="http://schemas.microsoft.com/office/drawing/2014/main" id="{F760F5B9-0CFA-DB43-418F-1EAB580CDD47}"/>
              </a:ext>
            </a:extLst>
          </p:cNvPr>
          <p:cNvGrpSpPr/>
          <p:nvPr/>
        </p:nvGrpSpPr>
        <p:grpSpPr>
          <a:xfrm>
            <a:off x="8991089" y="4781394"/>
            <a:ext cx="1362887" cy="322989"/>
            <a:chOff x="8627306" y="5022032"/>
            <a:chExt cx="1371150" cy="358049"/>
          </a:xfrm>
        </p:grpSpPr>
        <p:sp>
          <p:nvSpPr>
            <p:cNvPr id="159" name="Rectangle: Rounded Corners 158">
              <a:extLst>
                <a:ext uri="{FF2B5EF4-FFF2-40B4-BE49-F238E27FC236}">
                  <a16:creationId xmlns:a16="http://schemas.microsoft.com/office/drawing/2014/main" id="{E91BFEEB-F0A9-46C6-528B-4A2E58F79EF8}"/>
                </a:ext>
              </a:extLst>
            </p:cNvPr>
            <p:cNvSpPr/>
            <p:nvPr/>
          </p:nvSpPr>
          <p:spPr>
            <a:xfrm>
              <a:off x="8627306" y="5022032"/>
              <a:ext cx="1371150" cy="358049"/>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60" name="TextBox 159">
              <a:extLst>
                <a:ext uri="{FF2B5EF4-FFF2-40B4-BE49-F238E27FC236}">
                  <a16:creationId xmlns:a16="http://schemas.microsoft.com/office/drawing/2014/main" id="{D2DBA9A0-3813-A78C-E84A-1694B6B37E65}"/>
                </a:ext>
              </a:extLst>
            </p:cNvPr>
            <p:cNvSpPr txBox="1"/>
            <p:nvPr/>
          </p:nvSpPr>
          <p:spPr>
            <a:xfrm>
              <a:off x="8703337" y="5033716"/>
              <a:ext cx="1219087"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Duration</a:t>
              </a:r>
              <a:endParaRPr lang="en-US" sz="1400" dirty="0">
                <a:latin typeface="Times New Roman" panose="02020603050405020304" pitchFamily="18" charset="0"/>
                <a:cs typeface="Times New Roman" panose="02020603050405020304" pitchFamily="18" charset="0"/>
              </a:endParaRPr>
            </a:p>
          </p:txBody>
        </p:sp>
      </p:grpSp>
      <p:grpSp>
        <p:nvGrpSpPr>
          <p:cNvPr id="161" name="Group 160">
            <a:extLst>
              <a:ext uri="{FF2B5EF4-FFF2-40B4-BE49-F238E27FC236}">
                <a16:creationId xmlns:a16="http://schemas.microsoft.com/office/drawing/2014/main" id="{7FD7C262-5C52-E43D-2E9E-24B64075A651}"/>
              </a:ext>
            </a:extLst>
          </p:cNvPr>
          <p:cNvGrpSpPr/>
          <p:nvPr/>
        </p:nvGrpSpPr>
        <p:grpSpPr>
          <a:xfrm>
            <a:off x="8991089" y="5157030"/>
            <a:ext cx="1362887" cy="322989"/>
            <a:chOff x="8398654" y="5400110"/>
            <a:chExt cx="1554210" cy="358049"/>
          </a:xfrm>
        </p:grpSpPr>
        <p:sp>
          <p:nvSpPr>
            <p:cNvPr id="162" name="Rectangle: Rounded Corners 161">
              <a:extLst>
                <a:ext uri="{FF2B5EF4-FFF2-40B4-BE49-F238E27FC236}">
                  <a16:creationId xmlns:a16="http://schemas.microsoft.com/office/drawing/2014/main" id="{8808EF8F-67F9-0AE0-4588-6E248548BF4F}"/>
                </a:ext>
              </a:extLst>
            </p:cNvPr>
            <p:cNvSpPr/>
            <p:nvPr/>
          </p:nvSpPr>
          <p:spPr>
            <a:xfrm>
              <a:off x="8398654" y="5400110"/>
              <a:ext cx="1554210" cy="358049"/>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63" name="TextBox 162">
              <a:extLst>
                <a:ext uri="{FF2B5EF4-FFF2-40B4-BE49-F238E27FC236}">
                  <a16:creationId xmlns:a16="http://schemas.microsoft.com/office/drawing/2014/main" id="{311D47D8-2293-5017-24C3-0E0DA56213CC}"/>
                </a:ext>
              </a:extLst>
            </p:cNvPr>
            <p:cNvSpPr txBox="1"/>
            <p:nvPr/>
          </p:nvSpPr>
          <p:spPr>
            <a:xfrm>
              <a:off x="8484836" y="5411794"/>
              <a:ext cx="1381845"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Recall</a:t>
              </a:r>
            </a:p>
          </p:txBody>
        </p:sp>
      </p:grpSp>
      <p:sp>
        <p:nvSpPr>
          <p:cNvPr id="164" name="Arrow: Right 163">
            <a:extLst>
              <a:ext uri="{FF2B5EF4-FFF2-40B4-BE49-F238E27FC236}">
                <a16:creationId xmlns:a16="http://schemas.microsoft.com/office/drawing/2014/main" id="{0914DD61-A9A5-4C6D-8EDB-0AADF3B041A4}"/>
              </a:ext>
            </a:extLst>
          </p:cNvPr>
          <p:cNvSpPr/>
          <p:nvPr/>
        </p:nvSpPr>
        <p:spPr>
          <a:xfrm>
            <a:off x="8740309" y="4466577"/>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65" name="Arrow: Right 164">
            <a:extLst>
              <a:ext uri="{FF2B5EF4-FFF2-40B4-BE49-F238E27FC236}">
                <a16:creationId xmlns:a16="http://schemas.microsoft.com/office/drawing/2014/main" id="{F45BF15D-4F82-4813-047A-33B3B9496795}"/>
              </a:ext>
            </a:extLst>
          </p:cNvPr>
          <p:cNvSpPr/>
          <p:nvPr/>
        </p:nvSpPr>
        <p:spPr>
          <a:xfrm rot="5400000">
            <a:off x="9548158" y="3717187"/>
            <a:ext cx="254720"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66" name="Arrow: Right 165">
            <a:extLst>
              <a:ext uri="{FF2B5EF4-FFF2-40B4-BE49-F238E27FC236}">
                <a16:creationId xmlns:a16="http://schemas.microsoft.com/office/drawing/2014/main" id="{C45ACA8B-C937-3913-DD71-85088A57EEC5}"/>
              </a:ext>
            </a:extLst>
          </p:cNvPr>
          <p:cNvSpPr/>
          <p:nvPr/>
        </p:nvSpPr>
        <p:spPr>
          <a:xfrm>
            <a:off x="8745387" y="4837632"/>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67" name="Arrow: Right 166">
            <a:extLst>
              <a:ext uri="{FF2B5EF4-FFF2-40B4-BE49-F238E27FC236}">
                <a16:creationId xmlns:a16="http://schemas.microsoft.com/office/drawing/2014/main" id="{FC3DEA0C-FACD-795C-A6F7-CF9B34200402}"/>
              </a:ext>
            </a:extLst>
          </p:cNvPr>
          <p:cNvSpPr/>
          <p:nvPr/>
        </p:nvSpPr>
        <p:spPr>
          <a:xfrm>
            <a:off x="8750736" y="5221117"/>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68" name="Rectangle: Rounded Corners 167">
            <a:extLst>
              <a:ext uri="{FF2B5EF4-FFF2-40B4-BE49-F238E27FC236}">
                <a16:creationId xmlns:a16="http://schemas.microsoft.com/office/drawing/2014/main" id="{75CC8776-8FB3-F920-4ABC-2600FE0A80D7}"/>
              </a:ext>
            </a:extLst>
          </p:cNvPr>
          <p:cNvSpPr/>
          <p:nvPr/>
        </p:nvSpPr>
        <p:spPr>
          <a:xfrm>
            <a:off x="10812907" y="4030120"/>
            <a:ext cx="889694" cy="1448651"/>
          </a:xfrm>
          <a:prstGeom prst="roundRect">
            <a:avLst>
              <a:gd name="adj" fmla="val 8035"/>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15" dirty="0"/>
          </a:p>
        </p:txBody>
      </p:sp>
      <p:sp>
        <p:nvSpPr>
          <p:cNvPr id="169" name="Oval 168">
            <a:extLst>
              <a:ext uri="{FF2B5EF4-FFF2-40B4-BE49-F238E27FC236}">
                <a16:creationId xmlns:a16="http://schemas.microsoft.com/office/drawing/2014/main" id="{43473D86-3572-DED8-CA6D-5F93FDB47824}"/>
              </a:ext>
            </a:extLst>
          </p:cNvPr>
          <p:cNvSpPr/>
          <p:nvPr/>
        </p:nvSpPr>
        <p:spPr>
          <a:xfrm flipV="1">
            <a:off x="11096822" y="4679726"/>
            <a:ext cx="104150" cy="10248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70" name="Oval 169">
            <a:extLst>
              <a:ext uri="{FF2B5EF4-FFF2-40B4-BE49-F238E27FC236}">
                <a16:creationId xmlns:a16="http://schemas.microsoft.com/office/drawing/2014/main" id="{547A7ABB-994F-975B-8815-13EBD32B52FD}"/>
              </a:ext>
            </a:extLst>
          </p:cNvPr>
          <p:cNvSpPr/>
          <p:nvPr/>
        </p:nvSpPr>
        <p:spPr>
          <a:xfrm flipV="1">
            <a:off x="11096822" y="4854053"/>
            <a:ext cx="104150" cy="10248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71" name="Oval 170">
            <a:extLst>
              <a:ext uri="{FF2B5EF4-FFF2-40B4-BE49-F238E27FC236}">
                <a16:creationId xmlns:a16="http://schemas.microsoft.com/office/drawing/2014/main" id="{D1B19DB2-BD2E-E4D6-77AD-3AB2E83B1B14}"/>
              </a:ext>
            </a:extLst>
          </p:cNvPr>
          <p:cNvSpPr/>
          <p:nvPr/>
        </p:nvSpPr>
        <p:spPr>
          <a:xfrm flipV="1">
            <a:off x="11096822" y="5028377"/>
            <a:ext cx="104150" cy="10248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72" name="Oval 171">
            <a:extLst>
              <a:ext uri="{FF2B5EF4-FFF2-40B4-BE49-F238E27FC236}">
                <a16:creationId xmlns:a16="http://schemas.microsoft.com/office/drawing/2014/main" id="{581844FE-7C9B-782D-6EA3-C8E1605BBA88}"/>
              </a:ext>
            </a:extLst>
          </p:cNvPr>
          <p:cNvSpPr/>
          <p:nvPr/>
        </p:nvSpPr>
        <p:spPr>
          <a:xfrm flipV="1">
            <a:off x="11096822" y="5202702"/>
            <a:ext cx="104150" cy="10248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173" name="Oval 172">
            <a:extLst>
              <a:ext uri="{FF2B5EF4-FFF2-40B4-BE49-F238E27FC236}">
                <a16:creationId xmlns:a16="http://schemas.microsoft.com/office/drawing/2014/main" id="{1365EBB3-E972-0225-C118-2FBC3C28E8D6}"/>
              </a:ext>
            </a:extLst>
          </p:cNvPr>
          <p:cNvSpPr/>
          <p:nvPr/>
        </p:nvSpPr>
        <p:spPr>
          <a:xfrm flipV="1">
            <a:off x="11368017" y="4842465"/>
            <a:ext cx="104150" cy="10248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174" name="Straight Connector 173">
            <a:extLst>
              <a:ext uri="{FF2B5EF4-FFF2-40B4-BE49-F238E27FC236}">
                <a16:creationId xmlns:a16="http://schemas.microsoft.com/office/drawing/2014/main" id="{6FC840BF-A9FD-56F1-6083-8DEC49345000}"/>
              </a:ext>
            </a:extLst>
          </p:cNvPr>
          <p:cNvCxnSpPr>
            <a:cxnSpLocks/>
            <a:stCxn id="169" idx="7"/>
            <a:endCxn id="173" idx="2"/>
          </p:cNvCxnSpPr>
          <p:nvPr/>
        </p:nvCxnSpPr>
        <p:spPr>
          <a:xfrm>
            <a:off x="11185719" y="4767201"/>
            <a:ext cx="182297" cy="126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827156C-148F-51FE-40AF-5BAB83AA39B5}"/>
              </a:ext>
            </a:extLst>
          </p:cNvPr>
          <p:cNvCxnSpPr>
            <a:cxnSpLocks/>
            <a:stCxn id="170" idx="6"/>
            <a:endCxn id="173" idx="2"/>
          </p:cNvCxnSpPr>
          <p:nvPr/>
        </p:nvCxnSpPr>
        <p:spPr>
          <a:xfrm flipV="1">
            <a:off x="11200969" y="4893704"/>
            <a:ext cx="167045" cy="1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5A53B92-5184-6C34-1CA7-FD039592D404}"/>
              </a:ext>
            </a:extLst>
          </p:cNvPr>
          <p:cNvCxnSpPr>
            <a:cxnSpLocks/>
            <a:stCxn id="171" idx="6"/>
            <a:endCxn id="173" idx="2"/>
          </p:cNvCxnSpPr>
          <p:nvPr/>
        </p:nvCxnSpPr>
        <p:spPr>
          <a:xfrm flipV="1">
            <a:off x="11200969" y="4893697"/>
            <a:ext cx="167045" cy="185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EA8B89B-ED11-1AC0-4104-A06958A7602B}"/>
              </a:ext>
            </a:extLst>
          </p:cNvPr>
          <p:cNvCxnSpPr>
            <a:cxnSpLocks/>
            <a:stCxn id="172" idx="5"/>
            <a:endCxn id="173" idx="2"/>
          </p:cNvCxnSpPr>
          <p:nvPr/>
        </p:nvCxnSpPr>
        <p:spPr>
          <a:xfrm flipV="1">
            <a:off x="11185719" y="4893706"/>
            <a:ext cx="182297" cy="324003"/>
          </a:xfrm>
          <a:prstGeom prst="line">
            <a:avLst/>
          </a:prstGeom>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EB1AB49D-25C4-861A-E9F5-23093FBCA299}"/>
              </a:ext>
            </a:extLst>
          </p:cNvPr>
          <p:cNvSpPr/>
          <p:nvPr/>
        </p:nvSpPr>
        <p:spPr>
          <a:xfrm flipV="1">
            <a:off x="11365087" y="5045377"/>
            <a:ext cx="104150" cy="10248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179" name="Straight Connector 178">
            <a:extLst>
              <a:ext uri="{FF2B5EF4-FFF2-40B4-BE49-F238E27FC236}">
                <a16:creationId xmlns:a16="http://schemas.microsoft.com/office/drawing/2014/main" id="{40606B59-783B-6C30-3D4D-F11920754C4B}"/>
              </a:ext>
            </a:extLst>
          </p:cNvPr>
          <p:cNvCxnSpPr>
            <a:cxnSpLocks/>
            <a:stCxn id="169" idx="7"/>
            <a:endCxn id="178" idx="2"/>
          </p:cNvCxnSpPr>
          <p:nvPr/>
        </p:nvCxnSpPr>
        <p:spPr>
          <a:xfrm>
            <a:off x="11185719" y="4767201"/>
            <a:ext cx="179367" cy="329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D812F68-81C5-32D1-27D1-CC6A220B2BAC}"/>
              </a:ext>
            </a:extLst>
          </p:cNvPr>
          <p:cNvCxnSpPr>
            <a:cxnSpLocks/>
            <a:stCxn id="170" idx="6"/>
            <a:endCxn id="178" idx="2"/>
          </p:cNvCxnSpPr>
          <p:nvPr/>
        </p:nvCxnSpPr>
        <p:spPr>
          <a:xfrm>
            <a:off x="11200979" y="4905282"/>
            <a:ext cx="164115" cy="191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5C9D26-56B1-A8EF-B44A-6F34098604CE}"/>
              </a:ext>
            </a:extLst>
          </p:cNvPr>
          <p:cNvCxnSpPr>
            <a:cxnSpLocks/>
            <a:stCxn id="171" idx="6"/>
            <a:endCxn id="178" idx="2"/>
          </p:cNvCxnSpPr>
          <p:nvPr/>
        </p:nvCxnSpPr>
        <p:spPr>
          <a:xfrm>
            <a:off x="11200979" y="5079612"/>
            <a:ext cx="164115" cy="1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F161B79-E52C-7E4F-F2F5-912BE8EBABF8}"/>
              </a:ext>
            </a:extLst>
          </p:cNvPr>
          <p:cNvCxnSpPr>
            <a:cxnSpLocks/>
            <a:stCxn id="172" idx="5"/>
            <a:endCxn id="178" idx="2"/>
          </p:cNvCxnSpPr>
          <p:nvPr/>
        </p:nvCxnSpPr>
        <p:spPr>
          <a:xfrm flipV="1">
            <a:off x="11185719" y="5096618"/>
            <a:ext cx="179367" cy="121092"/>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E3931F40-EE72-1F1F-6F85-6977FDD07246}"/>
              </a:ext>
            </a:extLst>
          </p:cNvPr>
          <p:cNvSpPr txBox="1"/>
          <p:nvPr/>
        </p:nvSpPr>
        <p:spPr>
          <a:xfrm>
            <a:off x="10812907" y="4087231"/>
            <a:ext cx="889694" cy="47198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DNN </a:t>
            </a:r>
          </a:p>
          <a:p>
            <a:pPr algn="ctr"/>
            <a:r>
              <a:rPr lang="en-US" sz="1400" dirty="0">
                <a:latin typeface="Times New Roman" panose="02020603050405020304" pitchFamily="18" charset="0"/>
                <a:cs typeface="Times New Roman" panose="02020603050405020304" pitchFamily="18" charset="0"/>
              </a:rPr>
              <a:t>Estimator</a:t>
            </a:r>
          </a:p>
        </p:txBody>
      </p:sp>
      <p:sp>
        <p:nvSpPr>
          <p:cNvPr id="184" name="Arrow: Right 183">
            <a:extLst>
              <a:ext uri="{FF2B5EF4-FFF2-40B4-BE49-F238E27FC236}">
                <a16:creationId xmlns:a16="http://schemas.microsoft.com/office/drawing/2014/main" id="{69143377-956B-8F99-25C6-17E671F939FC}"/>
              </a:ext>
            </a:extLst>
          </p:cNvPr>
          <p:cNvSpPr/>
          <p:nvPr/>
        </p:nvSpPr>
        <p:spPr>
          <a:xfrm>
            <a:off x="10486310" y="4094531"/>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85" name="Arrow: Right 184">
            <a:extLst>
              <a:ext uri="{FF2B5EF4-FFF2-40B4-BE49-F238E27FC236}">
                <a16:creationId xmlns:a16="http://schemas.microsoft.com/office/drawing/2014/main" id="{E6DCE243-F8D1-A025-61F8-D2B88ED59025}"/>
              </a:ext>
            </a:extLst>
          </p:cNvPr>
          <p:cNvSpPr/>
          <p:nvPr/>
        </p:nvSpPr>
        <p:spPr>
          <a:xfrm>
            <a:off x="10486310" y="4458951"/>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86" name="Arrow: Right 185">
            <a:extLst>
              <a:ext uri="{FF2B5EF4-FFF2-40B4-BE49-F238E27FC236}">
                <a16:creationId xmlns:a16="http://schemas.microsoft.com/office/drawing/2014/main" id="{5499AF00-9D46-4BC3-523C-654AE9FB295C}"/>
              </a:ext>
            </a:extLst>
          </p:cNvPr>
          <p:cNvSpPr/>
          <p:nvPr/>
        </p:nvSpPr>
        <p:spPr>
          <a:xfrm>
            <a:off x="10485269" y="4842819"/>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87" name="Arrow: Right 186">
            <a:extLst>
              <a:ext uri="{FF2B5EF4-FFF2-40B4-BE49-F238E27FC236}">
                <a16:creationId xmlns:a16="http://schemas.microsoft.com/office/drawing/2014/main" id="{62FD5CDF-7D10-B55F-9A70-066EDBD88785}"/>
              </a:ext>
            </a:extLst>
          </p:cNvPr>
          <p:cNvSpPr/>
          <p:nvPr/>
        </p:nvSpPr>
        <p:spPr>
          <a:xfrm>
            <a:off x="10485269" y="5207239"/>
            <a:ext cx="193363"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88" name="TextBox 187">
            <a:extLst>
              <a:ext uri="{FF2B5EF4-FFF2-40B4-BE49-F238E27FC236}">
                <a16:creationId xmlns:a16="http://schemas.microsoft.com/office/drawing/2014/main" id="{0FC7CF88-6576-267D-7479-F5C43CAE4AB1}"/>
              </a:ext>
            </a:extLst>
          </p:cNvPr>
          <p:cNvSpPr txBox="1"/>
          <p:nvPr/>
        </p:nvSpPr>
        <p:spPr>
          <a:xfrm>
            <a:off x="6333670" y="2362160"/>
            <a:ext cx="2124530"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Time Domain</a:t>
            </a:r>
          </a:p>
          <a:p>
            <a:pPr algn="ctr"/>
            <a:r>
              <a:rPr lang="en-US" sz="1400" dirty="0">
                <a:latin typeface="Times New Roman" panose="02020603050405020304" pitchFamily="18" charset="0"/>
                <a:cs typeface="Times New Roman" panose="02020603050405020304" pitchFamily="18" charset="0"/>
              </a:rPr>
              <a:t>&amp; Frequency Domain</a:t>
            </a:r>
          </a:p>
        </p:txBody>
      </p:sp>
      <p:sp>
        <p:nvSpPr>
          <p:cNvPr id="189" name="Arrow: Right 188">
            <a:extLst>
              <a:ext uri="{FF2B5EF4-FFF2-40B4-BE49-F238E27FC236}">
                <a16:creationId xmlns:a16="http://schemas.microsoft.com/office/drawing/2014/main" id="{FF77DC21-0556-6719-F136-75F2965E9088}"/>
              </a:ext>
            </a:extLst>
          </p:cNvPr>
          <p:cNvSpPr/>
          <p:nvPr/>
        </p:nvSpPr>
        <p:spPr>
          <a:xfrm>
            <a:off x="7588340" y="3434565"/>
            <a:ext cx="2109509" cy="204258"/>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190" name="Rectangle 189">
            <a:extLst>
              <a:ext uri="{FF2B5EF4-FFF2-40B4-BE49-F238E27FC236}">
                <a16:creationId xmlns:a16="http://schemas.microsoft.com/office/drawing/2014/main" id="{E8C138E1-A392-C0AF-1D09-866492770557}"/>
              </a:ext>
            </a:extLst>
          </p:cNvPr>
          <p:cNvSpPr/>
          <p:nvPr/>
        </p:nvSpPr>
        <p:spPr>
          <a:xfrm>
            <a:off x="303197" y="5794627"/>
            <a:ext cx="11585606" cy="491626"/>
          </a:xfrm>
          <a:prstGeom prst="rect">
            <a:avLst/>
          </a:prstGeom>
          <a:solidFill>
            <a:srgbClr val="FFF2C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191" name="Rectangle: Rounded Corners 190">
            <a:extLst>
              <a:ext uri="{FF2B5EF4-FFF2-40B4-BE49-F238E27FC236}">
                <a16:creationId xmlns:a16="http://schemas.microsoft.com/office/drawing/2014/main" id="{9E4D2EF0-5DF5-2009-2658-E9890D6A6178}"/>
              </a:ext>
            </a:extLst>
          </p:cNvPr>
          <p:cNvSpPr/>
          <p:nvPr/>
        </p:nvSpPr>
        <p:spPr>
          <a:xfrm>
            <a:off x="3264970" y="5889162"/>
            <a:ext cx="1661555" cy="335554"/>
          </a:xfrm>
          <a:prstGeom prst="roundRect">
            <a:avLst>
              <a:gd name="adj" fmla="val 5882"/>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Physical World</a:t>
            </a:r>
          </a:p>
        </p:txBody>
      </p:sp>
      <p:sp>
        <p:nvSpPr>
          <p:cNvPr id="192" name="TextBox 191">
            <a:extLst>
              <a:ext uri="{FF2B5EF4-FFF2-40B4-BE49-F238E27FC236}">
                <a16:creationId xmlns:a16="http://schemas.microsoft.com/office/drawing/2014/main" id="{ABC41DD6-592B-37D8-1904-7490B6654DE7}"/>
              </a:ext>
            </a:extLst>
          </p:cNvPr>
          <p:cNvSpPr txBox="1"/>
          <p:nvPr/>
        </p:nvSpPr>
        <p:spPr>
          <a:xfrm>
            <a:off x="1109110" y="5929498"/>
            <a:ext cx="1385989" cy="27764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Legend</a:t>
            </a:r>
            <a:endParaRPr lang="en-US" sz="1400" dirty="0">
              <a:latin typeface="Times New Roman" panose="02020603050405020304" pitchFamily="18" charset="0"/>
              <a:cs typeface="Times New Roman" panose="02020603050405020304" pitchFamily="18" charset="0"/>
            </a:endParaRPr>
          </a:p>
        </p:txBody>
      </p:sp>
      <p:sp>
        <p:nvSpPr>
          <p:cNvPr id="193" name="Rectangle: Rounded Corners 192">
            <a:extLst>
              <a:ext uri="{FF2B5EF4-FFF2-40B4-BE49-F238E27FC236}">
                <a16:creationId xmlns:a16="http://schemas.microsoft.com/office/drawing/2014/main" id="{FBF10BE5-73AC-3B7F-E652-290F44B02763}"/>
              </a:ext>
            </a:extLst>
          </p:cNvPr>
          <p:cNvSpPr/>
          <p:nvPr/>
        </p:nvSpPr>
        <p:spPr>
          <a:xfrm>
            <a:off x="6126817" y="5898339"/>
            <a:ext cx="1661555" cy="335554"/>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V</a:t>
            </a:r>
            <a:r>
              <a:rPr lang="en-US" altLang="zh-CN" sz="1400" dirty="0">
                <a:solidFill>
                  <a:schemeClr val="tx1"/>
                </a:solidFill>
                <a:latin typeface="Times New Roman" panose="02020603050405020304" pitchFamily="18" charset="0"/>
                <a:cs typeface="Times New Roman" panose="02020603050405020304" pitchFamily="18" charset="0"/>
              </a:rPr>
              <a:t>irtual World</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94" name="Rectangle: Rounded Corners 193">
            <a:extLst>
              <a:ext uri="{FF2B5EF4-FFF2-40B4-BE49-F238E27FC236}">
                <a16:creationId xmlns:a16="http://schemas.microsoft.com/office/drawing/2014/main" id="{D7E48956-99BC-D681-325D-44D35AD0CE29}"/>
              </a:ext>
            </a:extLst>
          </p:cNvPr>
          <p:cNvSpPr/>
          <p:nvPr/>
        </p:nvSpPr>
        <p:spPr>
          <a:xfrm>
            <a:off x="8857472" y="5889162"/>
            <a:ext cx="1661555" cy="335554"/>
          </a:xfrm>
          <a:prstGeom prst="roundRect">
            <a:avLst>
              <a:gd name="adj" fmla="val 5882"/>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Key Results</a:t>
            </a:r>
          </a:p>
        </p:txBody>
      </p:sp>
      <p:pic>
        <p:nvPicPr>
          <p:cNvPr id="195" name="Picture 194" descr="A diagram of a city&#10;&#10;Description automatically generated">
            <a:extLst>
              <a:ext uri="{FF2B5EF4-FFF2-40B4-BE49-F238E27FC236}">
                <a16:creationId xmlns:a16="http://schemas.microsoft.com/office/drawing/2014/main" id="{C68A3444-B2D1-3162-8393-04609ED4DAF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995" r="21574"/>
          <a:stretch/>
        </p:blipFill>
        <p:spPr>
          <a:xfrm>
            <a:off x="2384836" y="2770550"/>
            <a:ext cx="1887286" cy="1885872"/>
          </a:xfrm>
          <a:prstGeom prst="rect">
            <a:avLst/>
          </a:prstGeom>
        </p:spPr>
      </p:pic>
    </p:spTree>
    <p:extLst>
      <p:ext uri="{BB962C8B-B14F-4D97-AF65-F5344CB8AC3E}">
        <p14:creationId xmlns:p14="http://schemas.microsoft.com/office/powerpoint/2010/main" val="468169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8E010-BBE9-253F-20BF-1667E07E152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15CD5B-1950-A3BB-A5E2-E0B1382522CA}"/>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568824B8-57FC-2B6D-2153-8B0350834BD7}"/>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A3964071-13C6-2A57-7C5D-B3B4FA75BF64}"/>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5CCFA741-6F06-6A90-F442-602BFB3D5E68}"/>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05FA46CC-B515-4A05-7AA8-C326744112D1}"/>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70B0468B-001F-D00D-04A6-F537D1CD2337}"/>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59</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5CB5DC4-2B38-C1D4-6B70-79EDCF474DFE}"/>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4E597126-AB5D-E4A6-AB00-173841D7FB8D}"/>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7DC660D1-B1D6-60CB-7364-026C942F09C5}"/>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1272BDDB-A8B4-6A3E-1441-B59C3B22C67E}"/>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8FA17AFD-00A9-7FDD-ABCE-97EF62BDD3FC}"/>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1BD13A62-E9D0-4638-6623-8B901472DEC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7294F182-A941-99A2-8F5D-BB0592411391}"/>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61C15C0-3FAF-8793-EDA5-AFE3A579D564}"/>
              </a:ext>
            </a:extLst>
          </p:cNvPr>
          <p:cNvSpPr txBox="1"/>
          <p:nvPr/>
        </p:nvSpPr>
        <p:spPr>
          <a:xfrm>
            <a:off x="302214" y="499360"/>
            <a:ext cx="6689220"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Smart Adaptive Triggering Mechanism Stage II</a:t>
            </a:r>
          </a:p>
        </p:txBody>
      </p:sp>
      <p:sp>
        <p:nvSpPr>
          <p:cNvPr id="20" name="Rectangle 19">
            <a:extLst>
              <a:ext uri="{FF2B5EF4-FFF2-40B4-BE49-F238E27FC236}">
                <a16:creationId xmlns:a16="http://schemas.microsoft.com/office/drawing/2014/main" id="{243DFFE4-26FA-AB88-2AD5-187FC2AF42A8}"/>
              </a:ext>
            </a:extLst>
          </p:cNvPr>
          <p:cNvSpPr/>
          <p:nvPr/>
        </p:nvSpPr>
        <p:spPr>
          <a:xfrm>
            <a:off x="274947" y="474625"/>
            <a:ext cx="6834656"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79CE078-1BC6-C137-2BE6-8DC097C1D9EF}"/>
              </a:ext>
            </a:extLst>
          </p:cNvPr>
          <p:cNvSpPr/>
          <p:nvPr/>
        </p:nvSpPr>
        <p:spPr>
          <a:xfrm>
            <a:off x="303197" y="1160889"/>
            <a:ext cx="11639292" cy="510473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A46FE5-5394-9969-3EC9-147753ECA654}"/>
              </a:ext>
            </a:extLst>
          </p:cNvPr>
          <p:cNvSpPr/>
          <p:nvPr/>
        </p:nvSpPr>
        <p:spPr>
          <a:xfrm>
            <a:off x="7470140" y="1368536"/>
            <a:ext cx="3388360" cy="1730275"/>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321">
            <a:extLst>
              <a:ext uri="{FF2B5EF4-FFF2-40B4-BE49-F238E27FC236}">
                <a16:creationId xmlns:a16="http://schemas.microsoft.com/office/drawing/2014/main" id="{092BABD6-5ADD-CFBB-1B20-FA8B1C7A08B0}"/>
              </a:ext>
            </a:extLst>
          </p:cNvPr>
          <p:cNvSpPr/>
          <p:nvPr/>
        </p:nvSpPr>
        <p:spPr>
          <a:xfrm>
            <a:off x="7703891" y="1484875"/>
            <a:ext cx="2937572" cy="1512573"/>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1" name="Rectangle 20">
            <a:extLst>
              <a:ext uri="{FF2B5EF4-FFF2-40B4-BE49-F238E27FC236}">
                <a16:creationId xmlns:a16="http://schemas.microsoft.com/office/drawing/2014/main" id="{A660192B-4F24-C261-C329-6919C38ECBC7}"/>
              </a:ext>
            </a:extLst>
          </p:cNvPr>
          <p:cNvSpPr/>
          <p:nvPr/>
        </p:nvSpPr>
        <p:spPr>
          <a:xfrm>
            <a:off x="1244600" y="1245355"/>
            <a:ext cx="4935220" cy="1635551"/>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152">
            <a:extLst>
              <a:ext uri="{FF2B5EF4-FFF2-40B4-BE49-F238E27FC236}">
                <a16:creationId xmlns:a16="http://schemas.microsoft.com/office/drawing/2014/main" id="{3760465A-1733-C3F2-3916-91424990D38C}"/>
              </a:ext>
            </a:extLst>
          </p:cNvPr>
          <p:cNvSpPr/>
          <p:nvPr/>
        </p:nvSpPr>
        <p:spPr>
          <a:xfrm>
            <a:off x="4730549" y="1368536"/>
            <a:ext cx="1117426" cy="1403181"/>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3" name="Rectangle: Rounded Corners 151">
            <a:extLst>
              <a:ext uri="{FF2B5EF4-FFF2-40B4-BE49-F238E27FC236}">
                <a16:creationId xmlns:a16="http://schemas.microsoft.com/office/drawing/2014/main" id="{DE396A8B-EB63-FE47-120F-5EC7260EEEE4}"/>
              </a:ext>
            </a:extLst>
          </p:cNvPr>
          <p:cNvSpPr/>
          <p:nvPr/>
        </p:nvSpPr>
        <p:spPr>
          <a:xfrm>
            <a:off x="3192446" y="1374224"/>
            <a:ext cx="1131340" cy="1414083"/>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4" name="Rectangle: Rounded Corners 150">
            <a:extLst>
              <a:ext uri="{FF2B5EF4-FFF2-40B4-BE49-F238E27FC236}">
                <a16:creationId xmlns:a16="http://schemas.microsoft.com/office/drawing/2014/main" id="{2F6C34DD-9526-B730-010E-BFFB8E0185E2}"/>
              </a:ext>
            </a:extLst>
          </p:cNvPr>
          <p:cNvSpPr/>
          <p:nvPr/>
        </p:nvSpPr>
        <p:spPr>
          <a:xfrm>
            <a:off x="1390120" y="1380602"/>
            <a:ext cx="1397053" cy="1391115"/>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5" name="TextBox 24">
            <a:extLst>
              <a:ext uri="{FF2B5EF4-FFF2-40B4-BE49-F238E27FC236}">
                <a16:creationId xmlns:a16="http://schemas.microsoft.com/office/drawing/2014/main" id="{EDF82E3A-C814-772D-AEC3-1B5F0B585A01}"/>
              </a:ext>
            </a:extLst>
          </p:cNvPr>
          <p:cNvSpPr txBox="1"/>
          <p:nvPr/>
        </p:nvSpPr>
        <p:spPr>
          <a:xfrm>
            <a:off x="1244599" y="2885403"/>
            <a:ext cx="516121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ENVIRONMENT </a:t>
            </a:r>
            <a:r>
              <a:rPr lang="en-US" sz="1400" dirty="0">
                <a:latin typeface="Times New Roman" panose="02020603050405020304" pitchFamily="18" charset="0"/>
                <a:cs typeface="Times New Roman" panose="02020603050405020304" pitchFamily="18" charset="0"/>
              </a:rPr>
              <a:t>– EXCITATION &amp; STRUCTURE &amp; RESPONSE</a:t>
            </a:r>
          </a:p>
        </p:txBody>
      </p:sp>
      <p:sp>
        <p:nvSpPr>
          <p:cNvPr id="26" name="TextBox 25">
            <a:extLst>
              <a:ext uri="{FF2B5EF4-FFF2-40B4-BE49-F238E27FC236}">
                <a16:creationId xmlns:a16="http://schemas.microsoft.com/office/drawing/2014/main" id="{7496A6B7-AB9A-E7C5-FB72-7840C1A39FD3}"/>
              </a:ext>
            </a:extLst>
          </p:cNvPr>
          <p:cNvSpPr txBox="1"/>
          <p:nvPr/>
        </p:nvSpPr>
        <p:spPr>
          <a:xfrm>
            <a:off x="7381015" y="3102284"/>
            <a:ext cx="3477485"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SYSTEM </a:t>
            </a:r>
            <a:r>
              <a:rPr lang="en-US" sz="1400" dirty="0">
                <a:latin typeface="Times New Roman" panose="02020603050405020304" pitchFamily="18" charset="0"/>
                <a:cs typeface="Times New Roman" panose="02020603050405020304" pitchFamily="18" charset="0"/>
              </a:rPr>
              <a:t>– TRIGGERING MECHANISM</a:t>
            </a:r>
          </a:p>
        </p:txBody>
      </p:sp>
      <p:sp>
        <p:nvSpPr>
          <p:cNvPr id="27" name="TextBox 26">
            <a:extLst>
              <a:ext uri="{FF2B5EF4-FFF2-40B4-BE49-F238E27FC236}">
                <a16:creationId xmlns:a16="http://schemas.microsoft.com/office/drawing/2014/main" id="{804FA382-9AA7-AB87-9C9A-5B6B4CF48F55}"/>
              </a:ext>
            </a:extLst>
          </p:cNvPr>
          <p:cNvSpPr txBox="1"/>
          <p:nvPr/>
        </p:nvSpPr>
        <p:spPr>
          <a:xfrm>
            <a:off x="1550537" y="1380602"/>
            <a:ext cx="1120046"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a:t>
            </a:r>
            <a:r>
              <a:rPr lang="en-US" altLang="zh-CN" sz="1400" dirty="0">
                <a:latin typeface="Times New Roman" panose="02020603050405020304" pitchFamily="18" charset="0"/>
                <a:cs typeface="Times New Roman" panose="02020603050405020304" pitchFamily="18" charset="0"/>
              </a:rPr>
              <a:t>ynthesized </a:t>
            </a:r>
          </a:p>
          <a:p>
            <a:pPr algn="ctr"/>
            <a:r>
              <a:rPr lang="en-US" altLang="zh-CN" sz="1400" dirty="0">
                <a:latin typeface="Times New Roman" panose="02020603050405020304" pitchFamily="18" charset="0"/>
                <a:cs typeface="Times New Roman" panose="02020603050405020304" pitchFamily="18" charset="0"/>
              </a:rPr>
              <a:t>Excitation</a:t>
            </a:r>
            <a:endParaRPr lang="en-US" sz="14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0BAB81D-09D0-2383-5D05-92F44CDAE2C7}"/>
              </a:ext>
            </a:extLst>
          </p:cNvPr>
          <p:cNvSpPr txBox="1"/>
          <p:nvPr/>
        </p:nvSpPr>
        <p:spPr>
          <a:xfrm>
            <a:off x="3186785" y="1378901"/>
            <a:ext cx="1120046"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a:t>
            </a:r>
            <a:r>
              <a:rPr lang="en-US" altLang="zh-CN" sz="1400" dirty="0">
                <a:latin typeface="Times New Roman" panose="02020603050405020304" pitchFamily="18" charset="0"/>
                <a:cs typeface="Times New Roman" panose="02020603050405020304" pitchFamily="18" charset="0"/>
              </a:rPr>
              <a:t>igital Twin</a:t>
            </a:r>
          </a:p>
          <a:p>
            <a:pPr algn="ctr"/>
            <a:r>
              <a:rPr lang="en-US" sz="1400" dirty="0">
                <a:latin typeface="Times New Roman" panose="02020603050405020304" pitchFamily="18" charset="0"/>
                <a:cs typeface="Times New Roman" panose="02020603050405020304" pitchFamily="18" charset="0"/>
              </a:rPr>
              <a:t>Structure</a:t>
            </a:r>
          </a:p>
        </p:txBody>
      </p:sp>
      <p:sp>
        <p:nvSpPr>
          <p:cNvPr id="29" name="TextBox 28">
            <a:extLst>
              <a:ext uri="{FF2B5EF4-FFF2-40B4-BE49-F238E27FC236}">
                <a16:creationId xmlns:a16="http://schemas.microsoft.com/office/drawing/2014/main" id="{731DA6FE-CFE9-D1EA-E2D5-267BB731D93A}"/>
              </a:ext>
            </a:extLst>
          </p:cNvPr>
          <p:cNvSpPr txBox="1"/>
          <p:nvPr/>
        </p:nvSpPr>
        <p:spPr>
          <a:xfrm>
            <a:off x="4727929" y="1374224"/>
            <a:ext cx="1120046"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Structure</a:t>
            </a:r>
          </a:p>
          <a:p>
            <a:pPr algn="ctr"/>
            <a:r>
              <a:rPr lang="en-US" sz="1400" dirty="0">
                <a:latin typeface="Times New Roman" panose="02020603050405020304" pitchFamily="18" charset="0"/>
                <a:cs typeface="Times New Roman" panose="02020603050405020304" pitchFamily="18" charset="0"/>
              </a:rPr>
              <a:t>R</a:t>
            </a:r>
            <a:r>
              <a:rPr lang="en-US" altLang="zh-CN" sz="1400" dirty="0">
                <a:latin typeface="Times New Roman" panose="02020603050405020304" pitchFamily="18" charset="0"/>
                <a:cs typeface="Times New Roman" panose="02020603050405020304" pitchFamily="18" charset="0"/>
              </a:rPr>
              <a:t>esponse</a:t>
            </a:r>
            <a:endParaRPr lang="en-US" sz="1400" dirty="0">
              <a:latin typeface="Times New Roman" panose="02020603050405020304" pitchFamily="18" charset="0"/>
              <a:cs typeface="Times New Roman" panose="02020603050405020304" pitchFamily="18" charset="0"/>
            </a:endParaRPr>
          </a:p>
        </p:txBody>
      </p:sp>
      <p:pic>
        <p:nvPicPr>
          <p:cNvPr id="30" name="Picture 29" descr="A picture containing black, darkness&#10;&#10;Description automatically generated">
            <a:extLst>
              <a:ext uri="{FF2B5EF4-FFF2-40B4-BE49-F238E27FC236}">
                <a16:creationId xmlns:a16="http://schemas.microsoft.com/office/drawing/2014/main" id="{598FFBC6-F0B2-BE3C-5190-6794ECC3ADAE}"/>
              </a:ext>
            </a:extLst>
          </p:cNvPr>
          <p:cNvPicPr>
            <a:picLocks noChangeAspect="1"/>
          </p:cNvPicPr>
          <p:nvPr/>
        </p:nvPicPr>
        <p:blipFill>
          <a:blip r:embed="rId4">
            <a:duotone>
              <a:schemeClr val="accent1">
                <a:shade val="45000"/>
                <a:satMod val="135000"/>
              </a:schemeClr>
              <a:prstClr val="white"/>
            </a:duotone>
          </a:blip>
          <a:stretch>
            <a:fillRect/>
          </a:stretch>
        </p:blipFill>
        <p:spPr>
          <a:xfrm>
            <a:off x="4828373" y="1826623"/>
            <a:ext cx="919157" cy="691431"/>
          </a:xfrm>
          <a:prstGeom prst="rect">
            <a:avLst/>
          </a:prstGeom>
        </p:spPr>
      </p:pic>
      <p:pic>
        <p:nvPicPr>
          <p:cNvPr id="31" name="Picture 30" descr="A two buildings with blue lights&#10;&#10;Description automatically generated with medium confidence">
            <a:extLst>
              <a:ext uri="{FF2B5EF4-FFF2-40B4-BE49-F238E27FC236}">
                <a16:creationId xmlns:a16="http://schemas.microsoft.com/office/drawing/2014/main" id="{50BB060D-5F15-D34B-4B79-CA4C361CD39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500"/>
          <a:stretch/>
        </p:blipFill>
        <p:spPr>
          <a:xfrm>
            <a:off x="3323909" y="1794970"/>
            <a:ext cx="840809" cy="859176"/>
          </a:xfrm>
          <a:prstGeom prst="rect">
            <a:avLst/>
          </a:prstGeom>
        </p:spPr>
      </p:pic>
      <p:pic>
        <p:nvPicPr>
          <p:cNvPr id="32" name="Picture 31" descr="A picture containing black, darkness&#10;&#10;Description automatically generated">
            <a:extLst>
              <a:ext uri="{FF2B5EF4-FFF2-40B4-BE49-F238E27FC236}">
                <a16:creationId xmlns:a16="http://schemas.microsoft.com/office/drawing/2014/main" id="{8CBBADFF-8657-1A6F-2533-1893440E38DB}"/>
              </a:ext>
            </a:extLst>
          </p:cNvPr>
          <p:cNvPicPr>
            <a:picLocks noChangeAspect="1"/>
          </p:cNvPicPr>
          <p:nvPr/>
        </p:nvPicPr>
        <p:blipFill>
          <a:blip r:embed="rId4">
            <a:duotone>
              <a:schemeClr val="accent1">
                <a:shade val="45000"/>
                <a:satMod val="135000"/>
              </a:schemeClr>
              <a:prstClr val="white"/>
            </a:duotone>
          </a:blip>
          <a:stretch>
            <a:fillRect/>
          </a:stretch>
        </p:blipFill>
        <p:spPr>
          <a:xfrm>
            <a:off x="1644205" y="1859223"/>
            <a:ext cx="504520" cy="504520"/>
          </a:xfrm>
          <a:prstGeom prst="rect">
            <a:avLst/>
          </a:prstGeom>
        </p:spPr>
      </p:pic>
      <p:pic>
        <p:nvPicPr>
          <p:cNvPr id="33" name="Picture 32" descr="A picture containing black, darkness&#10;&#10;Description automatically generated">
            <a:extLst>
              <a:ext uri="{FF2B5EF4-FFF2-40B4-BE49-F238E27FC236}">
                <a16:creationId xmlns:a16="http://schemas.microsoft.com/office/drawing/2014/main" id="{BC7FBBE4-ED2B-A888-E15B-FED183890FE5}"/>
              </a:ext>
            </a:extLst>
          </p:cNvPr>
          <p:cNvPicPr>
            <a:picLocks noChangeAspect="1"/>
          </p:cNvPicPr>
          <p:nvPr/>
        </p:nvPicPr>
        <p:blipFill>
          <a:blip r:embed="rId6">
            <a:duotone>
              <a:schemeClr val="accent1">
                <a:shade val="45000"/>
                <a:satMod val="135000"/>
              </a:schemeClr>
              <a:prstClr val="white"/>
            </a:duotone>
          </a:blip>
          <a:stretch>
            <a:fillRect/>
          </a:stretch>
        </p:blipFill>
        <p:spPr>
          <a:xfrm>
            <a:off x="1584627" y="2205988"/>
            <a:ext cx="616550" cy="616550"/>
          </a:xfrm>
          <a:prstGeom prst="rect">
            <a:avLst/>
          </a:prstGeom>
        </p:spPr>
      </p:pic>
      <p:pic>
        <p:nvPicPr>
          <p:cNvPr id="34" name="Picture 33" descr="A picture containing black, darkness&#10;&#10;Description automatically generated">
            <a:extLst>
              <a:ext uri="{FF2B5EF4-FFF2-40B4-BE49-F238E27FC236}">
                <a16:creationId xmlns:a16="http://schemas.microsoft.com/office/drawing/2014/main" id="{5509DB61-96B0-CD9D-E20B-8D734D42B3AC}"/>
              </a:ext>
            </a:extLst>
          </p:cNvPr>
          <p:cNvPicPr>
            <a:picLocks noChangeAspect="1"/>
          </p:cNvPicPr>
          <p:nvPr/>
        </p:nvPicPr>
        <p:blipFill rotWithShape="1">
          <a:blip r:embed="rId7">
            <a:duotone>
              <a:schemeClr val="accent1">
                <a:shade val="45000"/>
                <a:satMod val="135000"/>
              </a:schemeClr>
              <a:prstClr val="white"/>
            </a:duotone>
          </a:blip>
          <a:srcRect l="8589" r="8310" b="26384"/>
          <a:stretch/>
        </p:blipFill>
        <p:spPr>
          <a:xfrm>
            <a:off x="2129369" y="1889407"/>
            <a:ext cx="432159" cy="382830"/>
          </a:xfrm>
          <a:prstGeom prst="rect">
            <a:avLst/>
          </a:prstGeom>
        </p:spPr>
      </p:pic>
      <p:pic>
        <p:nvPicPr>
          <p:cNvPr id="35" name="Picture 34" descr="A grey tornado on a black background&#10;&#10;Description automatically generated with low confidence">
            <a:extLst>
              <a:ext uri="{FF2B5EF4-FFF2-40B4-BE49-F238E27FC236}">
                <a16:creationId xmlns:a16="http://schemas.microsoft.com/office/drawing/2014/main" id="{717E8B08-7524-C5C5-CFBF-BAC620264120}"/>
              </a:ext>
            </a:extLst>
          </p:cNvPr>
          <p:cNvPicPr>
            <a:picLocks noChangeAspect="1"/>
          </p:cNvPicPr>
          <p:nvPr/>
        </p:nvPicPr>
        <p:blipFill>
          <a:blip r:embed="rId8">
            <a:duotone>
              <a:schemeClr val="accent1">
                <a:shade val="45000"/>
                <a:satMod val="135000"/>
              </a:schemeClr>
              <a:prstClr val="white"/>
            </a:duotone>
          </a:blip>
          <a:stretch>
            <a:fillRect/>
          </a:stretch>
        </p:blipFill>
        <p:spPr>
          <a:xfrm>
            <a:off x="2191200" y="2321130"/>
            <a:ext cx="335012" cy="329775"/>
          </a:xfrm>
          <a:prstGeom prst="rect">
            <a:avLst/>
          </a:prstGeom>
        </p:spPr>
      </p:pic>
      <p:sp>
        <p:nvSpPr>
          <p:cNvPr id="36" name="Arrow: Right 148">
            <a:extLst>
              <a:ext uri="{FF2B5EF4-FFF2-40B4-BE49-F238E27FC236}">
                <a16:creationId xmlns:a16="http://schemas.microsoft.com/office/drawing/2014/main" id="{80F32111-C0B9-FD59-86AB-C01116C22D61}"/>
              </a:ext>
            </a:extLst>
          </p:cNvPr>
          <p:cNvSpPr/>
          <p:nvPr/>
        </p:nvSpPr>
        <p:spPr>
          <a:xfrm>
            <a:off x="2946241" y="2322830"/>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37" name="Arrow: Right 149">
            <a:extLst>
              <a:ext uri="{FF2B5EF4-FFF2-40B4-BE49-F238E27FC236}">
                <a16:creationId xmlns:a16="http://schemas.microsoft.com/office/drawing/2014/main" id="{1BDC97A5-2542-5F98-3AF5-0532DB80D98D}"/>
              </a:ext>
            </a:extLst>
          </p:cNvPr>
          <p:cNvSpPr/>
          <p:nvPr/>
        </p:nvSpPr>
        <p:spPr>
          <a:xfrm>
            <a:off x="4403086" y="2336937"/>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grpSp>
        <p:nvGrpSpPr>
          <p:cNvPr id="38" name="Group 37">
            <a:extLst>
              <a:ext uri="{FF2B5EF4-FFF2-40B4-BE49-F238E27FC236}">
                <a16:creationId xmlns:a16="http://schemas.microsoft.com/office/drawing/2014/main" id="{13A34438-92FA-C236-790A-5F624A07586F}"/>
              </a:ext>
            </a:extLst>
          </p:cNvPr>
          <p:cNvGrpSpPr/>
          <p:nvPr/>
        </p:nvGrpSpPr>
        <p:grpSpPr>
          <a:xfrm>
            <a:off x="7961225" y="1812620"/>
            <a:ext cx="2163000" cy="1277384"/>
            <a:chOff x="8180813" y="1333494"/>
            <a:chExt cx="1738256" cy="1026547"/>
          </a:xfrm>
        </p:grpSpPr>
        <p:cxnSp>
          <p:nvCxnSpPr>
            <p:cNvPr id="39" name="Straight Arrow Connector 38">
              <a:extLst>
                <a:ext uri="{FF2B5EF4-FFF2-40B4-BE49-F238E27FC236}">
                  <a16:creationId xmlns:a16="http://schemas.microsoft.com/office/drawing/2014/main" id="{C6FE05B1-94CE-8A85-39E4-6E9B4A4C2356}"/>
                </a:ext>
              </a:extLst>
            </p:cNvPr>
            <p:cNvCxnSpPr>
              <a:cxnSpLocks/>
              <a:stCxn id="40" idx="1"/>
              <a:endCxn id="40" idx="3"/>
            </p:cNvCxnSpPr>
            <p:nvPr/>
          </p:nvCxnSpPr>
          <p:spPr>
            <a:xfrm>
              <a:off x="8586685" y="1890924"/>
              <a:ext cx="12472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descr="A picture containing black, darkness&#10;&#10;Description automatically generated">
              <a:extLst>
                <a:ext uri="{FF2B5EF4-FFF2-40B4-BE49-F238E27FC236}">
                  <a16:creationId xmlns:a16="http://schemas.microsoft.com/office/drawing/2014/main" id="{932B89EC-AD9E-34F5-40D4-F881D38C6638}"/>
                </a:ext>
              </a:extLst>
            </p:cNvPr>
            <p:cNvPicPr>
              <a:picLocks noChangeAspect="1"/>
            </p:cNvPicPr>
            <p:nvPr/>
          </p:nvPicPr>
          <p:blipFill>
            <a:blip r:embed="rId4">
              <a:duotone>
                <a:schemeClr val="accent1">
                  <a:shade val="45000"/>
                  <a:satMod val="135000"/>
                </a:schemeClr>
                <a:prstClr val="white"/>
              </a:duotone>
            </a:blip>
            <a:stretch>
              <a:fillRect/>
            </a:stretch>
          </p:blipFill>
          <p:spPr>
            <a:xfrm>
              <a:off x="8586685" y="1421807"/>
              <a:ext cx="1247246" cy="938234"/>
            </a:xfrm>
            <a:prstGeom prst="rect">
              <a:avLst/>
            </a:prstGeom>
          </p:spPr>
        </p:pic>
        <p:sp>
          <p:nvSpPr>
            <p:cNvPr id="41" name="Oval 40">
              <a:extLst>
                <a:ext uri="{FF2B5EF4-FFF2-40B4-BE49-F238E27FC236}">
                  <a16:creationId xmlns:a16="http://schemas.microsoft.com/office/drawing/2014/main" id="{8BF289CC-FDB1-EDE8-3647-0D514886BAE4}"/>
                </a:ext>
              </a:extLst>
            </p:cNvPr>
            <p:cNvSpPr/>
            <p:nvPr/>
          </p:nvSpPr>
          <p:spPr>
            <a:xfrm>
              <a:off x="8957668" y="1690221"/>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42" name="Oval 41">
              <a:extLst>
                <a:ext uri="{FF2B5EF4-FFF2-40B4-BE49-F238E27FC236}">
                  <a16:creationId xmlns:a16="http://schemas.microsoft.com/office/drawing/2014/main" id="{EE095A55-67CB-AEAC-5846-8DE8AA2013BE}"/>
                </a:ext>
              </a:extLst>
            </p:cNvPr>
            <p:cNvSpPr/>
            <p:nvPr/>
          </p:nvSpPr>
          <p:spPr>
            <a:xfrm>
              <a:off x="8965175" y="1645079"/>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43" name="Oval 42">
              <a:extLst>
                <a:ext uri="{FF2B5EF4-FFF2-40B4-BE49-F238E27FC236}">
                  <a16:creationId xmlns:a16="http://schemas.microsoft.com/office/drawing/2014/main" id="{4AD09086-88B2-79C9-07D0-DCD0FB5A12F5}"/>
                </a:ext>
              </a:extLst>
            </p:cNvPr>
            <p:cNvSpPr/>
            <p:nvPr/>
          </p:nvSpPr>
          <p:spPr>
            <a:xfrm>
              <a:off x="8983263" y="1593151"/>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44" name="Oval 43">
              <a:extLst>
                <a:ext uri="{FF2B5EF4-FFF2-40B4-BE49-F238E27FC236}">
                  <a16:creationId xmlns:a16="http://schemas.microsoft.com/office/drawing/2014/main" id="{C0FA8739-33C8-FF7D-A3A8-9FF579D1ADD6}"/>
                </a:ext>
              </a:extLst>
            </p:cNvPr>
            <p:cNvSpPr/>
            <p:nvPr/>
          </p:nvSpPr>
          <p:spPr>
            <a:xfrm>
              <a:off x="9002792" y="1645079"/>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45" name="Oval 44">
              <a:extLst>
                <a:ext uri="{FF2B5EF4-FFF2-40B4-BE49-F238E27FC236}">
                  <a16:creationId xmlns:a16="http://schemas.microsoft.com/office/drawing/2014/main" id="{30F908B9-C9CA-E9EB-14E6-AECB9C4BF6A3}"/>
                </a:ext>
              </a:extLst>
            </p:cNvPr>
            <p:cNvSpPr/>
            <p:nvPr/>
          </p:nvSpPr>
          <p:spPr>
            <a:xfrm>
              <a:off x="9011839" y="1690221"/>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46" name="Straight Connector 45">
              <a:extLst>
                <a:ext uri="{FF2B5EF4-FFF2-40B4-BE49-F238E27FC236}">
                  <a16:creationId xmlns:a16="http://schemas.microsoft.com/office/drawing/2014/main" id="{1C701ACE-462A-74F6-B325-252847459691}"/>
                </a:ext>
              </a:extLst>
            </p:cNvPr>
            <p:cNvCxnSpPr>
              <a:cxnSpLocks/>
            </p:cNvCxnSpPr>
            <p:nvPr/>
          </p:nvCxnSpPr>
          <p:spPr>
            <a:xfrm>
              <a:off x="8568678" y="1754164"/>
              <a:ext cx="594366"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sp>
          <p:nvSpPr>
            <p:cNvPr id="47" name="Rounded Rectangle 73">
              <a:extLst>
                <a:ext uri="{FF2B5EF4-FFF2-40B4-BE49-F238E27FC236}">
                  <a16:creationId xmlns:a16="http://schemas.microsoft.com/office/drawing/2014/main" id="{824FD8B8-77AE-3B89-24AB-66242AEB664F}"/>
                </a:ext>
              </a:extLst>
            </p:cNvPr>
            <p:cNvSpPr/>
            <p:nvPr/>
          </p:nvSpPr>
          <p:spPr>
            <a:xfrm>
              <a:off x="8871796" y="1570981"/>
              <a:ext cx="268172" cy="383455"/>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48" name="Straight Connector 47">
              <a:extLst>
                <a:ext uri="{FF2B5EF4-FFF2-40B4-BE49-F238E27FC236}">
                  <a16:creationId xmlns:a16="http://schemas.microsoft.com/office/drawing/2014/main" id="{1A82D57C-2354-E303-23C1-454E06B6075C}"/>
                </a:ext>
              </a:extLst>
            </p:cNvPr>
            <p:cNvCxnSpPr>
              <a:cxnSpLocks/>
            </p:cNvCxnSpPr>
            <p:nvPr/>
          </p:nvCxnSpPr>
          <p:spPr>
            <a:xfrm>
              <a:off x="8562749" y="1951725"/>
              <a:ext cx="199826"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5BA3FC66-5708-2548-66B5-E0655200B169}"/>
                </a:ext>
              </a:extLst>
            </p:cNvPr>
            <p:cNvCxnSpPr>
              <a:cxnSpLocks/>
            </p:cNvCxnSpPr>
            <p:nvPr/>
          </p:nvCxnSpPr>
          <p:spPr>
            <a:xfrm rot="5400000">
              <a:off x="9040047" y="1453287"/>
              <a:ext cx="199826"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976B447-6E63-1654-5B3B-3CE73B0D4D08}"/>
                </a:ext>
              </a:extLst>
            </p:cNvPr>
            <p:cNvCxnSpPr/>
            <p:nvPr/>
          </p:nvCxnSpPr>
          <p:spPr>
            <a:xfrm rot="5400000">
              <a:off x="8764272" y="1457943"/>
              <a:ext cx="199826"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51" name="Straight Arrow Connector 50">
              <a:extLst>
                <a:ext uri="{FF2B5EF4-FFF2-40B4-BE49-F238E27FC236}">
                  <a16:creationId xmlns:a16="http://schemas.microsoft.com/office/drawing/2014/main" id="{99CA41BA-7F5A-9C06-2186-522E7E97E5C8}"/>
                </a:ext>
              </a:extLst>
            </p:cNvPr>
            <p:cNvCxnSpPr>
              <a:cxnSpLocks/>
            </p:cNvCxnSpPr>
            <p:nvPr/>
          </p:nvCxnSpPr>
          <p:spPr>
            <a:xfrm flipH="1" flipV="1">
              <a:off x="8864190" y="1463219"/>
              <a:ext cx="268178" cy="4442"/>
            </a:xfrm>
            <a:prstGeom prst="straightConnector1">
              <a:avLst/>
            </a:prstGeom>
            <a:ln w="19050">
              <a:solidFill>
                <a:srgbClr val="0070C0"/>
              </a:solidFill>
              <a:headEnd type="triangle" w="sm" len="sm"/>
              <a:tailEnd type="triangle" w="sm" len="sm"/>
            </a:ln>
          </p:spPr>
          <p:style>
            <a:lnRef idx="1">
              <a:schemeClr val="accent2"/>
            </a:lnRef>
            <a:fillRef idx="0">
              <a:schemeClr val="accent2"/>
            </a:fillRef>
            <a:effectRef idx="0">
              <a:schemeClr val="accent2"/>
            </a:effectRef>
            <a:fontRef idx="minor">
              <a:schemeClr val="tx1"/>
            </a:fontRef>
          </p:style>
        </p:cxnSp>
        <p:sp>
          <p:nvSpPr>
            <p:cNvPr id="52" name="TextBox 51">
              <a:extLst>
                <a:ext uri="{FF2B5EF4-FFF2-40B4-BE49-F238E27FC236}">
                  <a16:creationId xmlns:a16="http://schemas.microsoft.com/office/drawing/2014/main" id="{FEEEB844-650D-159A-C102-88F7CFE3E835}"/>
                </a:ext>
              </a:extLst>
            </p:cNvPr>
            <p:cNvSpPr txBox="1"/>
            <p:nvPr/>
          </p:nvSpPr>
          <p:spPr>
            <a:xfrm>
              <a:off x="8180813" y="1962163"/>
              <a:ext cx="869865" cy="24734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threshold</a:t>
              </a:r>
            </a:p>
          </p:txBody>
        </p:sp>
        <p:sp>
          <p:nvSpPr>
            <p:cNvPr id="53" name="TextBox 52">
              <a:extLst>
                <a:ext uri="{FF2B5EF4-FFF2-40B4-BE49-F238E27FC236}">
                  <a16:creationId xmlns:a16="http://schemas.microsoft.com/office/drawing/2014/main" id="{09475104-6374-244A-0A2F-D5150B651B8C}"/>
                </a:ext>
              </a:extLst>
            </p:cNvPr>
            <p:cNvSpPr txBox="1"/>
            <p:nvPr/>
          </p:nvSpPr>
          <p:spPr>
            <a:xfrm>
              <a:off x="9012529" y="1333494"/>
              <a:ext cx="906540" cy="24734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a:t>
              </a:r>
              <a:r>
                <a:rPr lang="en-US" altLang="zh-CN" sz="1400" dirty="0">
                  <a:latin typeface="Times New Roman" panose="02020603050405020304" pitchFamily="18" charset="0"/>
                  <a:cs typeface="Times New Roman" panose="02020603050405020304" pitchFamily="18" charset="0"/>
                </a:rPr>
                <a:t>uration</a:t>
              </a:r>
              <a:endParaRPr lang="en-US" sz="1400" dirty="0">
                <a:latin typeface="Times New Roman" panose="02020603050405020304" pitchFamily="18" charset="0"/>
                <a:cs typeface="Times New Roman" panose="02020603050405020304" pitchFamily="18" charset="0"/>
              </a:endParaRPr>
            </a:p>
          </p:txBody>
        </p:sp>
        <p:cxnSp>
          <p:nvCxnSpPr>
            <p:cNvPr id="54" name="Straight Arrow Connector 53">
              <a:extLst>
                <a:ext uri="{FF2B5EF4-FFF2-40B4-BE49-F238E27FC236}">
                  <a16:creationId xmlns:a16="http://schemas.microsoft.com/office/drawing/2014/main" id="{1DC56CEF-D9A1-B5E5-661A-46C84880DB96}"/>
                </a:ext>
              </a:extLst>
            </p:cNvPr>
            <p:cNvCxnSpPr>
              <a:cxnSpLocks/>
            </p:cNvCxnSpPr>
            <p:nvPr/>
          </p:nvCxnSpPr>
          <p:spPr>
            <a:xfrm>
              <a:off x="8693707" y="1754039"/>
              <a:ext cx="640" cy="207210"/>
            </a:xfrm>
            <a:prstGeom prst="straightConnector1">
              <a:avLst/>
            </a:prstGeom>
            <a:ln w="19050">
              <a:solidFill>
                <a:srgbClr val="0070C0"/>
              </a:solidFill>
              <a:headEnd type="triangle" w="sm" len="sm"/>
              <a:tailEnd type="triangle" w="sm" len="sm"/>
            </a:ln>
          </p:spPr>
          <p:style>
            <a:lnRef idx="1">
              <a:schemeClr val="accent2"/>
            </a:lnRef>
            <a:fillRef idx="0">
              <a:schemeClr val="accent2"/>
            </a:fillRef>
            <a:effectRef idx="0">
              <a:schemeClr val="accent2"/>
            </a:effectRef>
            <a:fontRef idx="minor">
              <a:schemeClr val="tx1"/>
            </a:fontRef>
          </p:style>
        </p:cxnSp>
        <p:sp>
          <p:nvSpPr>
            <p:cNvPr id="55" name="Oval 54">
              <a:extLst>
                <a:ext uri="{FF2B5EF4-FFF2-40B4-BE49-F238E27FC236}">
                  <a16:creationId xmlns:a16="http://schemas.microsoft.com/office/drawing/2014/main" id="{83E6F639-3C82-61AD-BA1A-13CE2182CE42}"/>
                </a:ext>
              </a:extLst>
            </p:cNvPr>
            <p:cNvSpPr/>
            <p:nvPr/>
          </p:nvSpPr>
          <p:spPr>
            <a:xfrm>
              <a:off x="8957668" y="1690876"/>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56" name="Oval 55">
              <a:extLst>
                <a:ext uri="{FF2B5EF4-FFF2-40B4-BE49-F238E27FC236}">
                  <a16:creationId xmlns:a16="http://schemas.microsoft.com/office/drawing/2014/main" id="{C97FFA7D-7BCD-5935-E30D-14C34642C683}"/>
                </a:ext>
              </a:extLst>
            </p:cNvPr>
            <p:cNvSpPr/>
            <p:nvPr/>
          </p:nvSpPr>
          <p:spPr>
            <a:xfrm>
              <a:off x="8965175" y="1645735"/>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57" name="Oval 56">
              <a:extLst>
                <a:ext uri="{FF2B5EF4-FFF2-40B4-BE49-F238E27FC236}">
                  <a16:creationId xmlns:a16="http://schemas.microsoft.com/office/drawing/2014/main" id="{00832580-4396-1641-B7C1-1605E9B92754}"/>
                </a:ext>
              </a:extLst>
            </p:cNvPr>
            <p:cNvSpPr/>
            <p:nvPr/>
          </p:nvSpPr>
          <p:spPr>
            <a:xfrm>
              <a:off x="8983263" y="1593804"/>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58" name="Oval 57">
              <a:extLst>
                <a:ext uri="{FF2B5EF4-FFF2-40B4-BE49-F238E27FC236}">
                  <a16:creationId xmlns:a16="http://schemas.microsoft.com/office/drawing/2014/main" id="{22ADF102-A642-E54F-966A-40ED3CED2578}"/>
                </a:ext>
              </a:extLst>
            </p:cNvPr>
            <p:cNvSpPr/>
            <p:nvPr/>
          </p:nvSpPr>
          <p:spPr>
            <a:xfrm>
              <a:off x="9002792" y="1645735"/>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59" name="Oval 58">
              <a:extLst>
                <a:ext uri="{FF2B5EF4-FFF2-40B4-BE49-F238E27FC236}">
                  <a16:creationId xmlns:a16="http://schemas.microsoft.com/office/drawing/2014/main" id="{76D9AA03-6737-A7E7-86AE-F757E0260394}"/>
                </a:ext>
              </a:extLst>
            </p:cNvPr>
            <p:cNvSpPr/>
            <p:nvPr/>
          </p:nvSpPr>
          <p:spPr>
            <a:xfrm>
              <a:off x="9011839" y="1690876"/>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grpSp>
      <p:sp>
        <p:nvSpPr>
          <p:cNvPr id="60" name="TextBox 59">
            <a:extLst>
              <a:ext uri="{FF2B5EF4-FFF2-40B4-BE49-F238E27FC236}">
                <a16:creationId xmlns:a16="http://schemas.microsoft.com/office/drawing/2014/main" id="{379CAF20-8727-3064-967B-3FD42C466DFF}"/>
              </a:ext>
            </a:extLst>
          </p:cNvPr>
          <p:cNvSpPr txBox="1"/>
          <p:nvPr/>
        </p:nvSpPr>
        <p:spPr>
          <a:xfrm>
            <a:off x="8103387" y="1516631"/>
            <a:ext cx="2020838"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Triggering Mechanism</a:t>
            </a:r>
            <a:endParaRPr lang="en-US" sz="1400" dirty="0">
              <a:latin typeface="Times New Roman" panose="02020603050405020304" pitchFamily="18" charset="0"/>
              <a:cs typeface="Times New Roman" panose="02020603050405020304" pitchFamily="18" charset="0"/>
            </a:endParaRPr>
          </a:p>
        </p:txBody>
      </p:sp>
      <p:cxnSp>
        <p:nvCxnSpPr>
          <p:cNvPr id="61" name="Elbow Connector 323">
            <a:extLst>
              <a:ext uri="{FF2B5EF4-FFF2-40B4-BE49-F238E27FC236}">
                <a16:creationId xmlns:a16="http://schemas.microsoft.com/office/drawing/2014/main" id="{4C87A92F-5B07-C6C0-6903-7AC2113F2015}"/>
              </a:ext>
            </a:extLst>
          </p:cNvPr>
          <p:cNvCxnSpPr>
            <a:cxnSpLocks/>
            <a:stCxn id="22" idx="3"/>
            <a:endCxn id="19" idx="1"/>
          </p:cNvCxnSpPr>
          <p:nvPr/>
        </p:nvCxnSpPr>
        <p:spPr>
          <a:xfrm>
            <a:off x="5847975" y="2070127"/>
            <a:ext cx="1855916" cy="171035"/>
          </a:xfrm>
          <a:prstGeom prst="bentConnector3">
            <a:avLst>
              <a:gd name="adj1" fmla="val 50000"/>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7CC960D2-3807-23FF-CFC0-02575D986701}"/>
              </a:ext>
            </a:extLst>
          </p:cNvPr>
          <p:cNvSpPr/>
          <p:nvPr/>
        </p:nvSpPr>
        <p:spPr>
          <a:xfrm>
            <a:off x="1237513" y="3280522"/>
            <a:ext cx="3810000" cy="1549699"/>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174">
            <a:extLst>
              <a:ext uri="{FF2B5EF4-FFF2-40B4-BE49-F238E27FC236}">
                <a16:creationId xmlns:a16="http://schemas.microsoft.com/office/drawing/2014/main" id="{B5CC2695-0FA3-A4EA-F5D4-F874F21A0574}"/>
              </a:ext>
            </a:extLst>
          </p:cNvPr>
          <p:cNvSpPr/>
          <p:nvPr/>
        </p:nvSpPr>
        <p:spPr>
          <a:xfrm>
            <a:off x="1416751" y="3479796"/>
            <a:ext cx="295487" cy="455510"/>
          </a:xfrm>
          <a:prstGeom prst="roundRect">
            <a:avLst>
              <a:gd name="adj" fmla="val 5215"/>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4" name="TextBox 63">
            <a:extLst>
              <a:ext uri="{FF2B5EF4-FFF2-40B4-BE49-F238E27FC236}">
                <a16:creationId xmlns:a16="http://schemas.microsoft.com/office/drawing/2014/main" id="{666A878B-F1AF-88CA-6141-60B46110C719}"/>
              </a:ext>
            </a:extLst>
          </p:cNvPr>
          <p:cNvSpPr txBox="1"/>
          <p:nvPr/>
        </p:nvSpPr>
        <p:spPr>
          <a:xfrm>
            <a:off x="1237512" y="4814464"/>
            <a:ext cx="3972859"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CONTROLLER</a:t>
            </a:r>
            <a:r>
              <a:rPr lang="en-US" sz="1400" dirty="0">
                <a:latin typeface="Times New Roman" panose="02020603050405020304" pitchFamily="18" charset="0"/>
                <a:cs typeface="Times New Roman" panose="02020603050405020304" pitchFamily="18" charset="0"/>
              </a:rPr>
              <a:t> – BAYESIAN OPTIMIZATION</a:t>
            </a:r>
          </a:p>
        </p:txBody>
      </p:sp>
      <p:sp>
        <p:nvSpPr>
          <p:cNvPr id="196" name="Rectangle: Rounded Corners 174">
            <a:extLst>
              <a:ext uri="{FF2B5EF4-FFF2-40B4-BE49-F238E27FC236}">
                <a16:creationId xmlns:a16="http://schemas.microsoft.com/office/drawing/2014/main" id="{3E7B97E8-530F-0E54-8D5C-DD18DD88B919}"/>
              </a:ext>
            </a:extLst>
          </p:cNvPr>
          <p:cNvSpPr/>
          <p:nvPr/>
        </p:nvSpPr>
        <p:spPr>
          <a:xfrm>
            <a:off x="1422794" y="3474771"/>
            <a:ext cx="1591565" cy="914898"/>
          </a:xfrm>
          <a:prstGeom prst="roundRect">
            <a:avLst>
              <a:gd name="adj" fmla="val 5215"/>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mc:Choice xmlns:a14="http://schemas.microsoft.com/office/drawing/2010/main" Requires="a14">
          <p:sp>
            <p:nvSpPr>
              <p:cNvPr id="197" name="TextBox 196">
                <a:extLst>
                  <a:ext uri="{FF2B5EF4-FFF2-40B4-BE49-F238E27FC236}">
                    <a16:creationId xmlns:a16="http://schemas.microsoft.com/office/drawing/2014/main" id="{F2AB1FA5-394A-E7F0-372F-7AE22485F70B}"/>
                  </a:ext>
                </a:extLst>
              </p:cNvPr>
              <p:cNvSpPr txBox="1"/>
              <p:nvPr/>
            </p:nvSpPr>
            <p:spPr>
              <a:xfrm>
                <a:off x="1447398" y="3476560"/>
                <a:ext cx="192104" cy="201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ea typeface="Cambria Math" panose="02040503050406030204" pitchFamily="18" charset="0"/>
                            </a:rPr>
                            <m:t>𝛽</m:t>
                          </m:r>
                        </m:sub>
                      </m:sSub>
                    </m:oMath>
                  </m:oMathPara>
                </a14:m>
                <a:endParaRPr lang="en-US" sz="1200" dirty="0"/>
              </a:p>
            </p:txBody>
          </p:sp>
        </mc:Choice>
        <mc:Fallback>
          <p:sp>
            <p:nvSpPr>
              <p:cNvPr id="197" name="TextBox 196">
                <a:extLst>
                  <a:ext uri="{FF2B5EF4-FFF2-40B4-BE49-F238E27FC236}">
                    <a16:creationId xmlns:a16="http://schemas.microsoft.com/office/drawing/2014/main" id="{F2AB1FA5-394A-E7F0-372F-7AE22485F70B}"/>
                  </a:ext>
                </a:extLst>
              </p:cNvPr>
              <p:cNvSpPr txBox="1">
                <a:spLocks noRot="1" noChangeAspect="1" noMove="1" noResize="1" noEditPoints="1" noAdjustHandles="1" noChangeArrowheads="1" noChangeShapeType="1" noTextEdit="1"/>
              </p:cNvSpPr>
              <p:nvPr/>
            </p:nvSpPr>
            <p:spPr>
              <a:xfrm>
                <a:off x="1447398" y="3476560"/>
                <a:ext cx="192104" cy="201145"/>
              </a:xfrm>
              <a:prstGeom prst="rect">
                <a:avLst/>
              </a:prstGeom>
              <a:blipFill>
                <a:blip r:embed="rId9"/>
                <a:stretch>
                  <a:fillRect l="-18750" r="-9375" b="-27273"/>
                </a:stretch>
              </a:blipFill>
            </p:spPr>
            <p:txBody>
              <a:bodyPr/>
              <a:lstStyle/>
              <a:p>
                <a:r>
                  <a:rPr lang="en-US">
                    <a:noFill/>
                  </a:rPr>
                  <a:t> </a:t>
                </a:r>
              </a:p>
            </p:txBody>
          </p:sp>
        </mc:Fallback>
      </mc:AlternateContent>
      <p:sp>
        <p:nvSpPr>
          <p:cNvPr id="198" name="TextBox 197">
            <a:extLst>
              <a:ext uri="{FF2B5EF4-FFF2-40B4-BE49-F238E27FC236}">
                <a16:creationId xmlns:a16="http://schemas.microsoft.com/office/drawing/2014/main" id="{34A9A611-6357-A982-4B68-642D1AF58887}"/>
              </a:ext>
            </a:extLst>
          </p:cNvPr>
          <p:cNvSpPr txBox="1"/>
          <p:nvPr/>
        </p:nvSpPr>
        <p:spPr>
          <a:xfrm>
            <a:off x="1503680" y="4368556"/>
            <a:ext cx="1404873"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SURROGATE MODEL - GPR</a:t>
            </a:r>
          </a:p>
        </p:txBody>
      </p:sp>
      <p:sp>
        <p:nvSpPr>
          <p:cNvPr id="199" name="TextBox 198">
            <a:extLst>
              <a:ext uri="{FF2B5EF4-FFF2-40B4-BE49-F238E27FC236}">
                <a16:creationId xmlns:a16="http://schemas.microsoft.com/office/drawing/2014/main" id="{B85AA85E-D688-CBE6-631A-E20759B45B39}"/>
              </a:ext>
            </a:extLst>
          </p:cNvPr>
          <p:cNvSpPr txBox="1"/>
          <p:nvPr/>
        </p:nvSpPr>
        <p:spPr>
          <a:xfrm>
            <a:off x="3404892" y="4361751"/>
            <a:ext cx="1404873"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BAYESIAN OPTIMIZATION</a:t>
            </a:r>
          </a:p>
        </p:txBody>
      </p:sp>
      <p:sp>
        <p:nvSpPr>
          <p:cNvPr id="200" name="Rectangle: Rounded Corners 174">
            <a:extLst>
              <a:ext uri="{FF2B5EF4-FFF2-40B4-BE49-F238E27FC236}">
                <a16:creationId xmlns:a16="http://schemas.microsoft.com/office/drawing/2014/main" id="{D48A969D-D254-670D-5BA0-450C6281476B}"/>
              </a:ext>
            </a:extLst>
          </p:cNvPr>
          <p:cNvSpPr/>
          <p:nvPr/>
        </p:nvSpPr>
        <p:spPr>
          <a:xfrm>
            <a:off x="3311547" y="3438921"/>
            <a:ext cx="1591565" cy="914898"/>
          </a:xfrm>
          <a:prstGeom prst="roundRect">
            <a:avLst>
              <a:gd name="adj" fmla="val 5215"/>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01" name="Picture 200" descr="A colorful graph on a black background&#10;&#10;Description automatically generated">
            <a:extLst>
              <a:ext uri="{FF2B5EF4-FFF2-40B4-BE49-F238E27FC236}">
                <a16:creationId xmlns:a16="http://schemas.microsoft.com/office/drawing/2014/main" id="{33CF92D1-7E32-7E68-E33E-0EBFD0B9FF9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532" t="35402" r="24340" b="31684"/>
          <a:stretch/>
        </p:blipFill>
        <p:spPr>
          <a:xfrm>
            <a:off x="3366554" y="3467761"/>
            <a:ext cx="1444432" cy="740877"/>
          </a:xfrm>
          <a:prstGeom prst="rect">
            <a:avLst/>
          </a:prstGeom>
        </p:spPr>
      </p:pic>
      <p:sp>
        <p:nvSpPr>
          <p:cNvPr id="202" name="TextBox 201">
            <a:extLst>
              <a:ext uri="{FF2B5EF4-FFF2-40B4-BE49-F238E27FC236}">
                <a16:creationId xmlns:a16="http://schemas.microsoft.com/office/drawing/2014/main" id="{18E948E5-8C10-276E-D025-338856A984D3}"/>
              </a:ext>
            </a:extLst>
          </p:cNvPr>
          <p:cNvSpPr txBox="1"/>
          <p:nvPr/>
        </p:nvSpPr>
        <p:spPr>
          <a:xfrm rot="19711124">
            <a:off x="2141683" y="3985938"/>
            <a:ext cx="996581"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d</a:t>
            </a:r>
            <a:r>
              <a:rPr lang="en-US" altLang="zh-CN" sz="1200" dirty="0">
                <a:latin typeface="Times New Roman" panose="02020603050405020304" pitchFamily="18" charset="0"/>
                <a:cs typeface="Times New Roman" panose="02020603050405020304" pitchFamily="18" charset="0"/>
              </a:rPr>
              <a:t>uration</a:t>
            </a:r>
            <a:endParaRPr lang="en-US" sz="1200" dirty="0">
              <a:latin typeface="Times New Roman" panose="02020603050405020304" pitchFamily="18" charset="0"/>
              <a:cs typeface="Times New Roman" panose="02020603050405020304" pitchFamily="18" charset="0"/>
            </a:endParaRPr>
          </a:p>
        </p:txBody>
      </p:sp>
      <p:sp>
        <p:nvSpPr>
          <p:cNvPr id="203" name="TextBox 202">
            <a:extLst>
              <a:ext uri="{FF2B5EF4-FFF2-40B4-BE49-F238E27FC236}">
                <a16:creationId xmlns:a16="http://schemas.microsoft.com/office/drawing/2014/main" id="{D8F3B76B-71F9-134F-2D07-AE337C32A2AB}"/>
              </a:ext>
            </a:extLst>
          </p:cNvPr>
          <p:cNvSpPr txBox="1"/>
          <p:nvPr/>
        </p:nvSpPr>
        <p:spPr>
          <a:xfrm rot="1800000">
            <a:off x="3118812" y="3936884"/>
            <a:ext cx="1119351"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threshold</a:t>
            </a:r>
          </a:p>
        </p:txBody>
      </p:sp>
      <p:sp>
        <p:nvSpPr>
          <p:cNvPr id="204" name="TextBox 203">
            <a:extLst>
              <a:ext uri="{FF2B5EF4-FFF2-40B4-BE49-F238E27FC236}">
                <a16:creationId xmlns:a16="http://schemas.microsoft.com/office/drawing/2014/main" id="{2C0AD6AC-EDE1-FBEB-CCBF-0708ABCBADCF}"/>
              </a:ext>
            </a:extLst>
          </p:cNvPr>
          <p:cNvSpPr txBox="1"/>
          <p:nvPr/>
        </p:nvSpPr>
        <p:spPr>
          <a:xfrm rot="19711124">
            <a:off x="4024413" y="3954160"/>
            <a:ext cx="98903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d</a:t>
            </a:r>
            <a:r>
              <a:rPr lang="en-US" altLang="zh-CN" sz="1200" dirty="0">
                <a:latin typeface="Times New Roman" panose="02020603050405020304" pitchFamily="18" charset="0"/>
                <a:cs typeface="Times New Roman" panose="02020603050405020304" pitchFamily="18" charset="0"/>
              </a:rPr>
              <a:t>uration</a:t>
            </a:r>
            <a:endParaRPr 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5" name="TextBox 204">
                <a:extLst>
                  <a:ext uri="{FF2B5EF4-FFF2-40B4-BE49-F238E27FC236}">
                    <a16:creationId xmlns:a16="http://schemas.microsoft.com/office/drawing/2014/main" id="{46D01E88-E7A7-6DAF-B41C-CC204C141383}"/>
                  </a:ext>
                </a:extLst>
              </p:cNvPr>
              <p:cNvSpPr txBox="1"/>
              <p:nvPr/>
            </p:nvSpPr>
            <p:spPr>
              <a:xfrm>
                <a:off x="3343098" y="3480802"/>
                <a:ext cx="192104" cy="201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ea typeface="Cambria Math" panose="02040503050406030204" pitchFamily="18" charset="0"/>
                            </a:rPr>
                            <m:t>𝛽</m:t>
                          </m:r>
                        </m:sub>
                      </m:sSub>
                    </m:oMath>
                  </m:oMathPara>
                </a14:m>
                <a:endParaRPr lang="en-US" sz="1200" dirty="0"/>
              </a:p>
            </p:txBody>
          </p:sp>
        </mc:Choice>
        <mc:Fallback>
          <p:sp>
            <p:nvSpPr>
              <p:cNvPr id="205" name="TextBox 204">
                <a:extLst>
                  <a:ext uri="{FF2B5EF4-FFF2-40B4-BE49-F238E27FC236}">
                    <a16:creationId xmlns:a16="http://schemas.microsoft.com/office/drawing/2014/main" id="{46D01E88-E7A7-6DAF-B41C-CC204C141383}"/>
                  </a:ext>
                </a:extLst>
              </p:cNvPr>
              <p:cNvSpPr txBox="1">
                <a:spLocks noRot="1" noChangeAspect="1" noMove="1" noResize="1" noEditPoints="1" noAdjustHandles="1" noChangeArrowheads="1" noChangeShapeType="1" noTextEdit="1"/>
              </p:cNvSpPr>
              <p:nvPr/>
            </p:nvSpPr>
            <p:spPr>
              <a:xfrm>
                <a:off x="3343098" y="3480802"/>
                <a:ext cx="192104" cy="201145"/>
              </a:xfrm>
              <a:prstGeom prst="rect">
                <a:avLst/>
              </a:prstGeom>
              <a:blipFill>
                <a:blip r:embed="rId9"/>
                <a:stretch>
                  <a:fillRect l="-18750" r="-9375" b="-27273"/>
                </a:stretch>
              </a:blipFill>
            </p:spPr>
            <p:txBody>
              <a:bodyPr/>
              <a:lstStyle/>
              <a:p>
                <a:r>
                  <a:rPr lang="en-US">
                    <a:noFill/>
                  </a:rPr>
                  <a:t> </a:t>
                </a:r>
              </a:p>
            </p:txBody>
          </p:sp>
        </mc:Fallback>
      </mc:AlternateContent>
      <p:sp>
        <p:nvSpPr>
          <p:cNvPr id="206" name="Arrow: Right 289">
            <a:extLst>
              <a:ext uri="{FF2B5EF4-FFF2-40B4-BE49-F238E27FC236}">
                <a16:creationId xmlns:a16="http://schemas.microsoft.com/office/drawing/2014/main" id="{E2034A5B-CE4A-0FC3-DCD5-17016FAC9801}"/>
              </a:ext>
            </a:extLst>
          </p:cNvPr>
          <p:cNvSpPr/>
          <p:nvPr/>
        </p:nvSpPr>
        <p:spPr>
          <a:xfrm>
            <a:off x="3030459" y="3924582"/>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07" name="Rectangle 206">
            <a:extLst>
              <a:ext uri="{FF2B5EF4-FFF2-40B4-BE49-F238E27FC236}">
                <a16:creationId xmlns:a16="http://schemas.microsoft.com/office/drawing/2014/main" id="{A5376F1D-DF2D-7FF6-D430-F5CFE6D0339B}"/>
              </a:ext>
            </a:extLst>
          </p:cNvPr>
          <p:cNvSpPr/>
          <p:nvPr/>
        </p:nvSpPr>
        <p:spPr>
          <a:xfrm>
            <a:off x="6653715" y="4373709"/>
            <a:ext cx="3602715" cy="1699869"/>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E9A78874-6CD1-7747-C613-B73BCFB0C09D}"/>
              </a:ext>
            </a:extLst>
          </p:cNvPr>
          <p:cNvSpPr txBox="1"/>
          <p:nvPr/>
        </p:nvSpPr>
        <p:spPr>
          <a:xfrm>
            <a:off x="6575157" y="4053974"/>
            <a:ext cx="3655039"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ESTIMATOR</a:t>
            </a:r>
            <a:r>
              <a:rPr lang="en-US" sz="1400" dirty="0">
                <a:latin typeface="Times New Roman" panose="02020603050405020304" pitchFamily="18" charset="0"/>
                <a:cs typeface="Times New Roman" panose="02020603050405020304" pitchFamily="18" charset="0"/>
              </a:rPr>
              <a:t>  – F-BETA CALCULATION</a:t>
            </a:r>
          </a:p>
        </p:txBody>
      </p:sp>
      <p:sp>
        <p:nvSpPr>
          <p:cNvPr id="209" name="TextBox 208">
            <a:extLst>
              <a:ext uri="{FF2B5EF4-FFF2-40B4-BE49-F238E27FC236}">
                <a16:creationId xmlns:a16="http://schemas.microsoft.com/office/drawing/2014/main" id="{2B3BEEB9-2360-B0B9-483D-71B52AD4E4B9}"/>
              </a:ext>
            </a:extLst>
          </p:cNvPr>
          <p:cNvSpPr txBox="1"/>
          <p:nvPr/>
        </p:nvSpPr>
        <p:spPr>
          <a:xfrm>
            <a:off x="8914985" y="4375133"/>
            <a:ext cx="120326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PRECISION</a:t>
            </a:r>
          </a:p>
        </p:txBody>
      </p:sp>
      <p:sp>
        <p:nvSpPr>
          <p:cNvPr id="210" name="Rectangle: Rounded Corners 114">
            <a:extLst>
              <a:ext uri="{FF2B5EF4-FFF2-40B4-BE49-F238E27FC236}">
                <a16:creationId xmlns:a16="http://schemas.microsoft.com/office/drawing/2014/main" id="{BF5E7E4B-418F-0BB6-2F8D-68E52292247F}"/>
              </a:ext>
            </a:extLst>
          </p:cNvPr>
          <p:cNvSpPr/>
          <p:nvPr/>
        </p:nvSpPr>
        <p:spPr>
          <a:xfrm>
            <a:off x="8987459" y="4652962"/>
            <a:ext cx="1024428" cy="542160"/>
          </a:xfrm>
          <a:prstGeom prst="roundRect">
            <a:avLst>
              <a:gd name="adj" fmla="val 8035"/>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1" name="TextBox 210">
            <a:extLst>
              <a:ext uri="{FF2B5EF4-FFF2-40B4-BE49-F238E27FC236}">
                <a16:creationId xmlns:a16="http://schemas.microsoft.com/office/drawing/2014/main" id="{0383D5D4-E9F1-6EFA-D02B-38C9B1CD5E84}"/>
              </a:ext>
            </a:extLst>
          </p:cNvPr>
          <p:cNvSpPr txBox="1"/>
          <p:nvPr/>
        </p:nvSpPr>
        <p:spPr>
          <a:xfrm>
            <a:off x="9230901" y="4614942"/>
            <a:ext cx="49898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TP</a:t>
            </a:r>
          </a:p>
        </p:txBody>
      </p:sp>
      <p:sp>
        <p:nvSpPr>
          <p:cNvPr id="212" name="TextBox 211">
            <a:extLst>
              <a:ext uri="{FF2B5EF4-FFF2-40B4-BE49-F238E27FC236}">
                <a16:creationId xmlns:a16="http://schemas.microsoft.com/office/drawing/2014/main" id="{71976275-EF7F-B814-B531-A78E24CC2A6C}"/>
              </a:ext>
            </a:extLst>
          </p:cNvPr>
          <p:cNvSpPr txBox="1"/>
          <p:nvPr/>
        </p:nvSpPr>
        <p:spPr>
          <a:xfrm>
            <a:off x="9032364" y="4951931"/>
            <a:ext cx="896053"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TP + FP</a:t>
            </a:r>
          </a:p>
        </p:txBody>
      </p:sp>
      <p:cxnSp>
        <p:nvCxnSpPr>
          <p:cNvPr id="213" name="Straight Connector 212">
            <a:extLst>
              <a:ext uri="{FF2B5EF4-FFF2-40B4-BE49-F238E27FC236}">
                <a16:creationId xmlns:a16="http://schemas.microsoft.com/office/drawing/2014/main" id="{1F67CCF5-5907-238B-C759-BBDE9FA87029}"/>
              </a:ext>
            </a:extLst>
          </p:cNvPr>
          <p:cNvCxnSpPr>
            <a:cxnSpLocks/>
          </p:cNvCxnSpPr>
          <p:nvPr/>
        </p:nvCxnSpPr>
        <p:spPr>
          <a:xfrm>
            <a:off x="9230901" y="4901524"/>
            <a:ext cx="534892" cy="0"/>
          </a:xfrm>
          <a:prstGeom prst="line">
            <a:avLst/>
          </a:prstGeom>
        </p:spPr>
        <p:style>
          <a:lnRef idx="1">
            <a:schemeClr val="dk1"/>
          </a:lnRef>
          <a:fillRef idx="0">
            <a:schemeClr val="dk1"/>
          </a:fillRef>
          <a:effectRef idx="0">
            <a:schemeClr val="dk1"/>
          </a:effectRef>
          <a:fontRef idx="minor">
            <a:schemeClr val="tx1"/>
          </a:fontRef>
        </p:style>
      </p:cxnSp>
      <p:sp>
        <p:nvSpPr>
          <p:cNvPr id="214" name="Rectangle: Rounded Corners 120">
            <a:extLst>
              <a:ext uri="{FF2B5EF4-FFF2-40B4-BE49-F238E27FC236}">
                <a16:creationId xmlns:a16="http://schemas.microsoft.com/office/drawing/2014/main" id="{EA63E341-C9B6-6444-61DC-2E27AA0DE6FC}"/>
              </a:ext>
            </a:extLst>
          </p:cNvPr>
          <p:cNvSpPr/>
          <p:nvPr/>
        </p:nvSpPr>
        <p:spPr>
          <a:xfrm>
            <a:off x="6926702" y="4923401"/>
            <a:ext cx="1712933" cy="957075"/>
          </a:xfrm>
          <a:prstGeom prst="roundRect">
            <a:avLst>
              <a:gd name="adj" fmla="val 8035"/>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mc:AlternateContent xmlns:mc="http://schemas.openxmlformats.org/markup-compatibility/2006">
        <mc:Choice xmlns:a14="http://schemas.microsoft.com/office/drawing/2010/main" Requires="a14">
          <p:sp>
            <p:nvSpPr>
              <p:cNvPr id="215" name="TextBox 214">
                <a:extLst>
                  <a:ext uri="{FF2B5EF4-FFF2-40B4-BE49-F238E27FC236}">
                    <a16:creationId xmlns:a16="http://schemas.microsoft.com/office/drawing/2014/main" id="{45062344-32B7-B5D4-FA6F-45BA282D6E1F}"/>
                  </a:ext>
                </a:extLst>
              </p:cNvPr>
              <p:cNvSpPr txBox="1"/>
              <p:nvPr/>
            </p:nvSpPr>
            <p:spPr>
              <a:xfrm>
                <a:off x="7037863" y="5267269"/>
                <a:ext cx="1506823" cy="43960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𝛽</m:t>
                              </m:r>
                            </m:e>
                            <m:sup>
                              <m:r>
                                <a:rPr lang="en-US" sz="1400" i="1">
                                  <a:latin typeface="Cambria Math" panose="02040503050406030204" pitchFamily="18" charset="0"/>
                                </a:rPr>
                                <m:t>2</m:t>
                              </m:r>
                            </m:sup>
                          </m:sSup>
                        </m:e>
                      </m:d>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rPr>
                            <m:t>𝑃</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𝑅</m:t>
                          </m:r>
                        </m:num>
                        <m:den>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𝛽</m:t>
                              </m:r>
                            </m:e>
                            <m:sup>
                              <m:r>
                                <a:rPr lang="en-US" sz="1400" i="1">
                                  <a:latin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𝑃</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𝑅</m:t>
                          </m:r>
                        </m:den>
                      </m:f>
                    </m:oMath>
                  </m:oMathPara>
                </a14:m>
                <a:endParaRPr lang="en-US" sz="1400" dirty="0"/>
              </a:p>
            </p:txBody>
          </p:sp>
        </mc:Choice>
        <mc:Fallback>
          <p:sp>
            <p:nvSpPr>
              <p:cNvPr id="215" name="TextBox 214">
                <a:extLst>
                  <a:ext uri="{FF2B5EF4-FFF2-40B4-BE49-F238E27FC236}">
                    <a16:creationId xmlns:a16="http://schemas.microsoft.com/office/drawing/2014/main" id="{45062344-32B7-B5D4-FA6F-45BA282D6E1F}"/>
                  </a:ext>
                </a:extLst>
              </p:cNvPr>
              <p:cNvSpPr txBox="1">
                <a:spLocks noRot="1" noChangeAspect="1" noMove="1" noResize="1" noEditPoints="1" noAdjustHandles="1" noChangeArrowheads="1" noChangeShapeType="1" noTextEdit="1"/>
              </p:cNvSpPr>
              <p:nvPr/>
            </p:nvSpPr>
            <p:spPr>
              <a:xfrm>
                <a:off x="7037863" y="5267269"/>
                <a:ext cx="1506823" cy="439608"/>
              </a:xfrm>
              <a:prstGeom prst="rect">
                <a:avLst/>
              </a:prstGeom>
              <a:blipFill>
                <a:blip r:embed="rId11"/>
                <a:stretch>
                  <a:fillRect b="-180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6" name="TextBox 215">
                <a:extLst>
                  <a:ext uri="{FF2B5EF4-FFF2-40B4-BE49-F238E27FC236}">
                    <a16:creationId xmlns:a16="http://schemas.microsoft.com/office/drawing/2014/main" id="{367BA603-CC07-5C21-02A5-B1A94ED9E8D7}"/>
                  </a:ext>
                </a:extLst>
              </p:cNvPr>
              <p:cNvSpPr txBox="1"/>
              <p:nvPr/>
            </p:nvSpPr>
            <p:spPr>
              <a:xfrm>
                <a:off x="6988910" y="4968318"/>
                <a:ext cx="221727" cy="23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𝐹</m:t>
                          </m:r>
                        </m:e>
                        <m:sub>
                          <m:r>
                            <a:rPr lang="en-US" sz="1400" i="1">
                              <a:latin typeface="Cambria Math" panose="02040503050406030204" pitchFamily="18" charset="0"/>
                              <a:ea typeface="Cambria Math" panose="02040503050406030204" pitchFamily="18" charset="0"/>
                            </a:rPr>
                            <m:t>𝛽</m:t>
                          </m:r>
                        </m:sub>
                      </m:sSub>
                    </m:oMath>
                  </m:oMathPara>
                </a14:m>
                <a:endParaRPr lang="en-US" sz="1400" dirty="0"/>
              </a:p>
            </p:txBody>
          </p:sp>
        </mc:Choice>
        <mc:Fallback>
          <p:sp>
            <p:nvSpPr>
              <p:cNvPr id="216" name="TextBox 215">
                <a:extLst>
                  <a:ext uri="{FF2B5EF4-FFF2-40B4-BE49-F238E27FC236}">
                    <a16:creationId xmlns:a16="http://schemas.microsoft.com/office/drawing/2014/main" id="{367BA603-CC07-5C21-02A5-B1A94ED9E8D7}"/>
                  </a:ext>
                </a:extLst>
              </p:cNvPr>
              <p:cNvSpPr txBox="1">
                <a:spLocks noRot="1" noChangeAspect="1" noMove="1" noResize="1" noEditPoints="1" noAdjustHandles="1" noChangeArrowheads="1" noChangeShapeType="1" noTextEdit="1"/>
              </p:cNvSpPr>
              <p:nvPr/>
            </p:nvSpPr>
            <p:spPr>
              <a:xfrm>
                <a:off x="6988910" y="4968318"/>
                <a:ext cx="221727" cy="234616"/>
              </a:xfrm>
              <a:prstGeom prst="rect">
                <a:avLst/>
              </a:prstGeom>
              <a:blipFill>
                <a:blip r:embed="rId12"/>
                <a:stretch>
                  <a:fillRect l="-18919" r="-10811" b="-26316"/>
                </a:stretch>
              </a:blipFill>
            </p:spPr>
            <p:txBody>
              <a:bodyPr/>
              <a:lstStyle/>
              <a:p>
                <a:r>
                  <a:rPr lang="en-US">
                    <a:noFill/>
                  </a:rPr>
                  <a:t> </a:t>
                </a:r>
              </a:p>
            </p:txBody>
          </p:sp>
        </mc:Fallback>
      </mc:AlternateContent>
      <p:sp>
        <p:nvSpPr>
          <p:cNvPr id="217" name="TextBox 216">
            <a:extLst>
              <a:ext uri="{FF2B5EF4-FFF2-40B4-BE49-F238E27FC236}">
                <a16:creationId xmlns:a16="http://schemas.microsoft.com/office/drawing/2014/main" id="{37DF1A28-4153-1E8D-D74E-B02B3AB4F735}"/>
              </a:ext>
            </a:extLst>
          </p:cNvPr>
          <p:cNvSpPr txBox="1"/>
          <p:nvPr/>
        </p:nvSpPr>
        <p:spPr>
          <a:xfrm>
            <a:off x="8829608" y="5179880"/>
            <a:ext cx="1340129"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RECALL</a:t>
            </a:r>
          </a:p>
        </p:txBody>
      </p:sp>
      <p:sp>
        <p:nvSpPr>
          <p:cNvPr id="218" name="Rectangle: Rounded Corners 114">
            <a:extLst>
              <a:ext uri="{FF2B5EF4-FFF2-40B4-BE49-F238E27FC236}">
                <a16:creationId xmlns:a16="http://schemas.microsoft.com/office/drawing/2014/main" id="{9A1E9147-C3CD-F084-0B57-F85A294EF280}"/>
              </a:ext>
            </a:extLst>
          </p:cNvPr>
          <p:cNvSpPr/>
          <p:nvPr/>
        </p:nvSpPr>
        <p:spPr>
          <a:xfrm>
            <a:off x="8987459" y="5447050"/>
            <a:ext cx="1024428" cy="572307"/>
          </a:xfrm>
          <a:prstGeom prst="roundRect">
            <a:avLst>
              <a:gd name="adj" fmla="val 8035"/>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9" name="TextBox 218">
            <a:extLst>
              <a:ext uri="{FF2B5EF4-FFF2-40B4-BE49-F238E27FC236}">
                <a16:creationId xmlns:a16="http://schemas.microsoft.com/office/drawing/2014/main" id="{E3613D69-80C3-BC90-8317-AB0B35336EB7}"/>
              </a:ext>
            </a:extLst>
          </p:cNvPr>
          <p:cNvSpPr txBox="1"/>
          <p:nvPr/>
        </p:nvSpPr>
        <p:spPr>
          <a:xfrm>
            <a:off x="9000145" y="5742358"/>
            <a:ext cx="99905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TP + FN</a:t>
            </a:r>
          </a:p>
        </p:txBody>
      </p:sp>
      <p:sp>
        <p:nvSpPr>
          <p:cNvPr id="220" name="TextBox 219">
            <a:extLst>
              <a:ext uri="{FF2B5EF4-FFF2-40B4-BE49-F238E27FC236}">
                <a16:creationId xmlns:a16="http://schemas.microsoft.com/office/drawing/2014/main" id="{1D1AE155-7331-01FC-F25C-9846D26C41C8}"/>
              </a:ext>
            </a:extLst>
          </p:cNvPr>
          <p:cNvSpPr txBox="1"/>
          <p:nvPr/>
        </p:nvSpPr>
        <p:spPr>
          <a:xfrm>
            <a:off x="8663021" y="4624525"/>
            <a:ext cx="16658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a:t>
            </a:r>
          </a:p>
        </p:txBody>
      </p:sp>
      <p:cxnSp>
        <p:nvCxnSpPr>
          <p:cNvPr id="221" name="Straight Connector 220">
            <a:extLst>
              <a:ext uri="{FF2B5EF4-FFF2-40B4-BE49-F238E27FC236}">
                <a16:creationId xmlns:a16="http://schemas.microsoft.com/office/drawing/2014/main" id="{0E4F8172-6EBD-B479-42E0-CE5E9762C02B}"/>
              </a:ext>
            </a:extLst>
          </p:cNvPr>
          <p:cNvCxnSpPr>
            <a:cxnSpLocks/>
          </p:cNvCxnSpPr>
          <p:nvPr/>
        </p:nvCxnSpPr>
        <p:spPr>
          <a:xfrm>
            <a:off x="9231884" y="5724049"/>
            <a:ext cx="545414" cy="0"/>
          </a:xfrm>
          <a:prstGeom prst="line">
            <a:avLst/>
          </a:prstGeom>
        </p:spPr>
        <p:style>
          <a:lnRef idx="1">
            <a:schemeClr val="dk1"/>
          </a:lnRef>
          <a:fillRef idx="0">
            <a:schemeClr val="dk1"/>
          </a:fillRef>
          <a:effectRef idx="0">
            <a:schemeClr val="dk1"/>
          </a:effectRef>
          <a:fontRef idx="minor">
            <a:schemeClr val="tx1"/>
          </a:fontRef>
        </p:style>
      </p:cxnSp>
      <p:sp>
        <p:nvSpPr>
          <p:cNvPr id="222" name="TextBox 221">
            <a:extLst>
              <a:ext uri="{FF2B5EF4-FFF2-40B4-BE49-F238E27FC236}">
                <a16:creationId xmlns:a16="http://schemas.microsoft.com/office/drawing/2014/main" id="{3800D87A-76E4-080C-4C62-87FB2AD90378}"/>
              </a:ext>
            </a:extLst>
          </p:cNvPr>
          <p:cNvSpPr txBox="1"/>
          <p:nvPr/>
        </p:nvSpPr>
        <p:spPr>
          <a:xfrm>
            <a:off x="9102614" y="5447050"/>
            <a:ext cx="79524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TP</a:t>
            </a:r>
          </a:p>
        </p:txBody>
      </p:sp>
      <p:sp>
        <p:nvSpPr>
          <p:cNvPr id="223" name="Arrow: Right 264">
            <a:extLst>
              <a:ext uri="{FF2B5EF4-FFF2-40B4-BE49-F238E27FC236}">
                <a16:creationId xmlns:a16="http://schemas.microsoft.com/office/drawing/2014/main" id="{B6D45CEC-52D3-F17F-74C8-E11C58FF8143}"/>
              </a:ext>
            </a:extLst>
          </p:cNvPr>
          <p:cNvSpPr/>
          <p:nvPr/>
        </p:nvSpPr>
        <p:spPr>
          <a:xfrm rot="10800000">
            <a:off x="8706800" y="4876841"/>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24" name="Arrow: Right 265">
            <a:extLst>
              <a:ext uri="{FF2B5EF4-FFF2-40B4-BE49-F238E27FC236}">
                <a16:creationId xmlns:a16="http://schemas.microsoft.com/office/drawing/2014/main" id="{F9B9495D-F3A1-A35B-F80A-E9BFD98D1DE1}"/>
              </a:ext>
            </a:extLst>
          </p:cNvPr>
          <p:cNvSpPr/>
          <p:nvPr/>
        </p:nvSpPr>
        <p:spPr>
          <a:xfrm rot="10800000">
            <a:off x="8712993" y="5570451"/>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25" name="TextBox 224">
            <a:extLst>
              <a:ext uri="{FF2B5EF4-FFF2-40B4-BE49-F238E27FC236}">
                <a16:creationId xmlns:a16="http://schemas.microsoft.com/office/drawing/2014/main" id="{AD7AC6D2-98E3-CDE3-2FD5-F2C2DA0E6109}"/>
              </a:ext>
            </a:extLst>
          </p:cNvPr>
          <p:cNvSpPr txBox="1"/>
          <p:nvPr/>
        </p:nvSpPr>
        <p:spPr>
          <a:xfrm>
            <a:off x="8686396" y="5787166"/>
            <a:ext cx="16658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a:t>
            </a:r>
          </a:p>
        </p:txBody>
      </p:sp>
      <p:cxnSp>
        <p:nvCxnSpPr>
          <p:cNvPr id="226" name="Elbow Connector 323">
            <a:extLst>
              <a:ext uri="{FF2B5EF4-FFF2-40B4-BE49-F238E27FC236}">
                <a16:creationId xmlns:a16="http://schemas.microsoft.com/office/drawing/2014/main" id="{C2065B79-B39B-6F69-FB75-EB5F70FB7DD4}"/>
              </a:ext>
            </a:extLst>
          </p:cNvPr>
          <p:cNvCxnSpPr>
            <a:cxnSpLocks/>
            <a:stCxn id="200" idx="3"/>
          </p:cNvCxnSpPr>
          <p:nvPr/>
        </p:nvCxnSpPr>
        <p:spPr>
          <a:xfrm flipV="1">
            <a:off x="4903112" y="2690418"/>
            <a:ext cx="2800779" cy="1205952"/>
          </a:xfrm>
          <a:prstGeom prst="bentConnector3">
            <a:avLst>
              <a:gd name="adj1" fmla="val 55678"/>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8AFFB36-43DC-D10D-CE1B-AE9608B6E7E0}"/>
              </a:ext>
            </a:extLst>
          </p:cNvPr>
          <p:cNvSpPr txBox="1"/>
          <p:nvPr/>
        </p:nvSpPr>
        <p:spPr>
          <a:xfrm>
            <a:off x="5143325" y="3329810"/>
            <a:ext cx="112591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threshold</a:t>
            </a:r>
          </a:p>
        </p:txBody>
      </p:sp>
      <p:sp>
        <p:nvSpPr>
          <p:cNvPr id="228" name="TextBox 227">
            <a:extLst>
              <a:ext uri="{FF2B5EF4-FFF2-40B4-BE49-F238E27FC236}">
                <a16:creationId xmlns:a16="http://schemas.microsoft.com/office/drawing/2014/main" id="{C6982A1A-6B21-5086-46B3-A73237BD786B}"/>
              </a:ext>
            </a:extLst>
          </p:cNvPr>
          <p:cNvSpPr txBox="1"/>
          <p:nvPr/>
        </p:nvSpPr>
        <p:spPr>
          <a:xfrm>
            <a:off x="5139639" y="3588593"/>
            <a:ext cx="112591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a:t>
            </a:r>
            <a:r>
              <a:rPr lang="en-US" altLang="zh-CN" sz="1400" dirty="0">
                <a:latin typeface="Times New Roman" panose="02020603050405020304" pitchFamily="18" charset="0"/>
                <a:cs typeface="Times New Roman" panose="02020603050405020304" pitchFamily="18" charset="0"/>
              </a:rPr>
              <a:t>uration</a:t>
            </a:r>
            <a:endParaRPr lang="en-US" sz="1400" dirty="0">
              <a:latin typeface="Times New Roman" panose="02020603050405020304" pitchFamily="18" charset="0"/>
              <a:cs typeface="Times New Roman" panose="02020603050405020304" pitchFamily="18" charset="0"/>
            </a:endParaRPr>
          </a:p>
        </p:txBody>
      </p:sp>
      <p:sp>
        <p:nvSpPr>
          <p:cNvPr id="229" name="TextBox 228">
            <a:extLst>
              <a:ext uri="{FF2B5EF4-FFF2-40B4-BE49-F238E27FC236}">
                <a16:creationId xmlns:a16="http://schemas.microsoft.com/office/drawing/2014/main" id="{159DD15B-CFF2-A8A9-D492-3BCAE5AD2BC2}"/>
              </a:ext>
            </a:extLst>
          </p:cNvPr>
          <p:cNvSpPr txBox="1"/>
          <p:nvPr/>
        </p:nvSpPr>
        <p:spPr>
          <a:xfrm rot="16200000">
            <a:off x="26424" y="2727017"/>
            <a:ext cx="126799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Reference</a:t>
            </a:r>
          </a:p>
        </p:txBody>
      </p:sp>
      <p:cxnSp>
        <p:nvCxnSpPr>
          <p:cNvPr id="230" name="Elbow Connector 323">
            <a:extLst>
              <a:ext uri="{FF2B5EF4-FFF2-40B4-BE49-F238E27FC236}">
                <a16:creationId xmlns:a16="http://schemas.microsoft.com/office/drawing/2014/main" id="{35E040C0-26CC-832A-1D30-58A5498148AB}"/>
              </a:ext>
            </a:extLst>
          </p:cNvPr>
          <p:cNvCxnSpPr>
            <a:cxnSpLocks/>
            <a:stCxn id="214" idx="1"/>
            <a:endCxn id="232" idx="1"/>
          </p:cNvCxnSpPr>
          <p:nvPr/>
        </p:nvCxnSpPr>
        <p:spPr>
          <a:xfrm rot="10800000">
            <a:off x="1417008" y="4160549"/>
            <a:ext cx="5509695" cy="1241390"/>
          </a:xfrm>
          <a:prstGeom prst="bentConnector3">
            <a:avLst>
              <a:gd name="adj1" fmla="val 109777"/>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AABD1D38-5FAA-47A6-6E0D-821E5C4CB2F1}"/>
              </a:ext>
            </a:extLst>
          </p:cNvPr>
          <p:cNvSpPr/>
          <p:nvPr/>
        </p:nvSpPr>
        <p:spPr>
          <a:xfrm>
            <a:off x="6653715" y="5515312"/>
            <a:ext cx="90982" cy="479899"/>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Rectangle: Rounded Corners 174">
            <a:extLst>
              <a:ext uri="{FF2B5EF4-FFF2-40B4-BE49-F238E27FC236}">
                <a16:creationId xmlns:a16="http://schemas.microsoft.com/office/drawing/2014/main" id="{0234E3DB-E4CF-A79C-5E75-3B1363339503}"/>
              </a:ext>
            </a:extLst>
          </p:cNvPr>
          <p:cNvSpPr/>
          <p:nvPr/>
        </p:nvSpPr>
        <p:spPr>
          <a:xfrm>
            <a:off x="1417007" y="3934559"/>
            <a:ext cx="295487" cy="451979"/>
          </a:xfrm>
          <a:prstGeom prst="roundRect">
            <a:avLst>
              <a:gd name="adj" fmla="val 5215"/>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33" name="Elbow Connector 361">
            <a:extLst>
              <a:ext uri="{FF2B5EF4-FFF2-40B4-BE49-F238E27FC236}">
                <a16:creationId xmlns:a16="http://schemas.microsoft.com/office/drawing/2014/main" id="{BEE59E68-A614-7BD9-5000-08E308C433B2}"/>
              </a:ext>
            </a:extLst>
          </p:cNvPr>
          <p:cNvCxnSpPr>
            <a:cxnSpLocks/>
            <a:stCxn id="24" idx="1"/>
            <a:endCxn id="63" idx="1"/>
          </p:cNvCxnSpPr>
          <p:nvPr/>
        </p:nvCxnSpPr>
        <p:spPr>
          <a:xfrm rot="10800000" flipH="1" flipV="1">
            <a:off x="1390119" y="2076159"/>
            <a:ext cx="26631" cy="1631391"/>
          </a:xfrm>
          <a:prstGeom prst="bentConnector3">
            <a:avLst>
              <a:gd name="adj1" fmla="val -1903402"/>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DDB03784-A153-94FD-3571-F185614711CE}"/>
              </a:ext>
            </a:extLst>
          </p:cNvPr>
          <p:cNvSpPr txBox="1"/>
          <p:nvPr/>
        </p:nvSpPr>
        <p:spPr>
          <a:xfrm rot="1800000">
            <a:off x="1227737" y="3969606"/>
            <a:ext cx="1119351"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threshold</a:t>
            </a:r>
          </a:p>
        </p:txBody>
      </p:sp>
      <p:pic>
        <p:nvPicPr>
          <p:cNvPr id="235" name="Picture 234" descr="A colorful spectrum of waves&#10;&#10;Description automatically generated with medium confidence">
            <a:extLst>
              <a:ext uri="{FF2B5EF4-FFF2-40B4-BE49-F238E27FC236}">
                <a16:creationId xmlns:a16="http://schemas.microsoft.com/office/drawing/2014/main" id="{041EEDC8-5FAC-0F8C-6FAE-F5933402C40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8496" t="35854" r="24230" b="31386"/>
          <a:stretch/>
        </p:blipFill>
        <p:spPr>
          <a:xfrm>
            <a:off x="1497207" y="3512893"/>
            <a:ext cx="1422745" cy="739446"/>
          </a:xfrm>
          <a:prstGeom prst="rect">
            <a:avLst/>
          </a:prstGeom>
        </p:spPr>
      </p:pic>
      <p:cxnSp>
        <p:nvCxnSpPr>
          <p:cNvPr id="236" name="Elbow Connector 323">
            <a:extLst>
              <a:ext uri="{FF2B5EF4-FFF2-40B4-BE49-F238E27FC236}">
                <a16:creationId xmlns:a16="http://schemas.microsoft.com/office/drawing/2014/main" id="{602F5E0A-4332-646B-A327-D007C9960D54}"/>
              </a:ext>
            </a:extLst>
          </p:cNvPr>
          <p:cNvCxnSpPr>
            <a:cxnSpLocks/>
            <a:stCxn id="19" idx="3"/>
            <a:endCxn id="207" idx="3"/>
          </p:cNvCxnSpPr>
          <p:nvPr/>
        </p:nvCxnSpPr>
        <p:spPr>
          <a:xfrm flipH="1">
            <a:off x="10256430" y="2241162"/>
            <a:ext cx="385033" cy="2982482"/>
          </a:xfrm>
          <a:prstGeom prst="bentConnector3">
            <a:avLst>
              <a:gd name="adj1" fmla="val -127520"/>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DF3CD9DC-C919-52C4-935C-2029BCF3EA7B}"/>
              </a:ext>
            </a:extLst>
          </p:cNvPr>
          <p:cNvSpPr txBox="1"/>
          <p:nvPr/>
        </p:nvSpPr>
        <p:spPr>
          <a:xfrm>
            <a:off x="10372493" y="4671902"/>
            <a:ext cx="681504"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TP, FP, FN</a:t>
            </a:r>
          </a:p>
        </p:txBody>
      </p:sp>
      <mc:AlternateContent xmlns:mc="http://schemas.openxmlformats.org/markup-compatibility/2006">
        <mc:Choice xmlns:a14="http://schemas.microsoft.com/office/drawing/2010/main" Requires="a14">
          <p:sp>
            <p:nvSpPr>
              <p:cNvPr id="238" name="TextBox 237">
                <a:extLst>
                  <a:ext uri="{FF2B5EF4-FFF2-40B4-BE49-F238E27FC236}">
                    <a16:creationId xmlns:a16="http://schemas.microsoft.com/office/drawing/2014/main" id="{6B342501-3F67-5495-490E-64561024AD02}"/>
                  </a:ext>
                </a:extLst>
              </p:cNvPr>
              <p:cNvSpPr txBox="1"/>
              <p:nvPr/>
            </p:nvSpPr>
            <p:spPr>
              <a:xfrm>
                <a:off x="529338" y="4478696"/>
                <a:ext cx="208685" cy="2346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𝐹</m:t>
                          </m:r>
                        </m:e>
                        <m:sub>
                          <m:r>
                            <a:rPr lang="en-US" sz="1400" i="1">
                              <a:latin typeface="Cambria Math" panose="02040503050406030204" pitchFamily="18" charset="0"/>
                              <a:ea typeface="Cambria Math" panose="02040503050406030204" pitchFamily="18" charset="0"/>
                            </a:rPr>
                            <m:t>𝛽</m:t>
                          </m:r>
                        </m:sub>
                      </m:sSub>
                    </m:oMath>
                  </m:oMathPara>
                </a14:m>
                <a:endParaRPr lang="en-US" sz="1400" dirty="0"/>
              </a:p>
            </p:txBody>
          </p:sp>
        </mc:Choice>
        <mc:Fallback>
          <p:sp>
            <p:nvSpPr>
              <p:cNvPr id="238" name="TextBox 237">
                <a:extLst>
                  <a:ext uri="{FF2B5EF4-FFF2-40B4-BE49-F238E27FC236}">
                    <a16:creationId xmlns:a16="http://schemas.microsoft.com/office/drawing/2014/main" id="{6B342501-3F67-5495-490E-64561024AD02}"/>
                  </a:ext>
                </a:extLst>
              </p:cNvPr>
              <p:cNvSpPr txBox="1">
                <a:spLocks noRot="1" noChangeAspect="1" noMove="1" noResize="1" noEditPoints="1" noAdjustHandles="1" noChangeArrowheads="1" noChangeShapeType="1" noTextEdit="1"/>
              </p:cNvSpPr>
              <p:nvPr/>
            </p:nvSpPr>
            <p:spPr>
              <a:xfrm>
                <a:off x="529338" y="4478696"/>
                <a:ext cx="208685" cy="234616"/>
              </a:xfrm>
              <a:prstGeom prst="rect">
                <a:avLst/>
              </a:prstGeom>
              <a:blipFill>
                <a:blip r:embed="rId14"/>
                <a:stretch>
                  <a:fillRect l="-23529" r="-17647" b="-26316"/>
                </a:stretch>
              </a:blipFill>
            </p:spPr>
            <p:txBody>
              <a:bodyPr/>
              <a:lstStyle/>
              <a:p>
                <a:r>
                  <a:rPr lang="en-US">
                    <a:noFill/>
                  </a:rPr>
                  <a:t> </a:t>
                </a:r>
              </a:p>
            </p:txBody>
          </p:sp>
        </mc:Fallback>
      </mc:AlternateContent>
      <p:sp>
        <p:nvSpPr>
          <p:cNvPr id="239" name="Rectangle 238">
            <a:extLst>
              <a:ext uri="{FF2B5EF4-FFF2-40B4-BE49-F238E27FC236}">
                <a16:creationId xmlns:a16="http://schemas.microsoft.com/office/drawing/2014/main" id="{7CF193F2-5D98-06EF-D193-D41ABA84AC58}"/>
              </a:ext>
            </a:extLst>
          </p:cNvPr>
          <p:cNvSpPr/>
          <p:nvPr/>
        </p:nvSpPr>
        <p:spPr>
          <a:xfrm>
            <a:off x="865437" y="5534831"/>
            <a:ext cx="5170302" cy="544991"/>
          </a:xfrm>
          <a:prstGeom prst="rect">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240" name="TextBox 239">
            <a:extLst>
              <a:ext uri="{FF2B5EF4-FFF2-40B4-BE49-F238E27FC236}">
                <a16:creationId xmlns:a16="http://schemas.microsoft.com/office/drawing/2014/main" id="{D7DA8E5E-A624-5B4D-BF92-B6D0447D25A3}"/>
              </a:ext>
            </a:extLst>
          </p:cNvPr>
          <p:cNvSpPr txBox="1"/>
          <p:nvPr/>
        </p:nvSpPr>
        <p:spPr>
          <a:xfrm>
            <a:off x="865438" y="5684342"/>
            <a:ext cx="1233772"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Legend</a:t>
            </a:r>
            <a:endParaRPr lang="en-US" sz="1400" dirty="0">
              <a:latin typeface="Times New Roman" panose="02020603050405020304" pitchFamily="18" charset="0"/>
              <a:cs typeface="Times New Roman" panose="02020603050405020304" pitchFamily="18" charset="0"/>
            </a:endParaRPr>
          </a:p>
        </p:txBody>
      </p:sp>
      <p:sp>
        <p:nvSpPr>
          <p:cNvPr id="241" name="Rectangle: Rounded Corners 343">
            <a:extLst>
              <a:ext uri="{FF2B5EF4-FFF2-40B4-BE49-F238E27FC236}">
                <a16:creationId xmlns:a16="http://schemas.microsoft.com/office/drawing/2014/main" id="{7681982A-03F6-16FF-B74A-9BFA7415732E}"/>
              </a:ext>
            </a:extLst>
          </p:cNvPr>
          <p:cNvSpPr/>
          <p:nvPr/>
        </p:nvSpPr>
        <p:spPr>
          <a:xfrm>
            <a:off x="2306664" y="5649801"/>
            <a:ext cx="1536434" cy="371978"/>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V</a:t>
            </a:r>
            <a:r>
              <a:rPr lang="en-US" altLang="zh-CN" sz="1400" dirty="0">
                <a:solidFill>
                  <a:schemeClr val="tx1"/>
                </a:solidFill>
                <a:latin typeface="Times New Roman" panose="02020603050405020304" pitchFamily="18" charset="0"/>
                <a:cs typeface="Times New Roman" panose="02020603050405020304" pitchFamily="18" charset="0"/>
              </a:rPr>
              <a:t>irtual World</a:t>
            </a:r>
            <a:endParaRPr lang="en-US" sz="1400" dirty="0">
              <a:solidFill>
                <a:schemeClr val="tx1"/>
              </a:solidFill>
              <a:latin typeface="Times New Roman" panose="02020603050405020304" pitchFamily="18" charset="0"/>
              <a:cs typeface="Times New Roman" panose="02020603050405020304" pitchFamily="18" charset="0"/>
            </a:endParaRPr>
          </a:p>
        </p:txBody>
      </p:sp>
      <p:cxnSp>
        <p:nvCxnSpPr>
          <p:cNvPr id="242" name="Straight Arrow Connector 241">
            <a:extLst>
              <a:ext uri="{FF2B5EF4-FFF2-40B4-BE49-F238E27FC236}">
                <a16:creationId xmlns:a16="http://schemas.microsoft.com/office/drawing/2014/main" id="{2150AB25-848C-B9DA-01D1-BBDABF3B8BE7}"/>
              </a:ext>
            </a:extLst>
          </p:cNvPr>
          <p:cNvCxnSpPr>
            <a:cxnSpLocks/>
          </p:cNvCxnSpPr>
          <p:nvPr/>
        </p:nvCxnSpPr>
        <p:spPr>
          <a:xfrm>
            <a:off x="4184628" y="5939544"/>
            <a:ext cx="1371494" cy="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243" name="Rectangle: Rounded Corners 5">
            <a:extLst>
              <a:ext uri="{FF2B5EF4-FFF2-40B4-BE49-F238E27FC236}">
                <a16:creationId xmlns:a16="http://schemas.microsoft.com/office/drawing/2014/main" id="{75CD353F-5178-322D-7DB5-166AA3784D8A}"/>
              </a:ext>
            </a:extLst>
          </p:cNvPr>
          <p:cNvSpPr/>
          <p:nvPr/>
        </p:nvSpPr>
        <p:spPr>
          <a:xfrm>
            <a:off x="4122867" y="5574320"/>
            <a:ext cx="1493103" cy="371978"/>
          </a:xfrm>
          <a:prstGeom prst="roundRect">
            <a:avLst>
              <a:gd name="adj" fmla="val 5882"/>
            </a:avLst>
          </a:prstGeom>
          <a:no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V</a:t>
            </a:r>
            <a:r>
              <a:rPr lang="en-US" altLang="zh-CN" sz="1400" dirty="0">
                <a:solidFill>
                  <a:schemeClr val="tx1"/>
                </a:solidFill>
                <a:latin typeface="Times New Roman" panose="02020603050405020304" pitchFamily="18" charset="0"/>
                <a:cs typeface="Times New Roman" panose="02020603050405020304" pitchFamily="18" charset="0"/>
              </a:rPr>
              <a:t>irtual Dataflow</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80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94" name="Rectangle 93">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5F3A892E-4A07-C005-051F-60CA56950AB8}"/>
              </a:ext>
            </a:extLst>
          </p:cNvPr>
          <p:cNvSpPr txBox="1"/>
          <p:nvPr/>
        </p:nvSpPr>
        <p:spPr>
          <a:xfrm>
            <a:off x="302214" y="499360"/>
            <a:ext cx="3581724"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Innovations </a:t>
            </a:r>
            <a:r>
              <a:rPr lang="en-US" altLang="zh-CN" sz="2000" b="1" dirty="0">
                <a:solidFill>
                  <a:srgbClr val="43507A"/>
                </a:solidFill>
                <a:latin typeface="Times New Roman" panose="02020603050405020304" pitchFamily="18" charset="0"/>
                <a:cs typeface="Times New Roman" panose="02020603050405020304" pitchFamily="18" charset="0"/>
              </a:rPr>
              <a:t>and Contributions</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96" name="Rectangle 95">
            <a:extLst>
              <a:ext uri="{FF2B5EF4-FFF2-40B4-BE49-F238E27FC236}">
                <a16:creationId xmlns:a16="http://schemas.microsoft.com/office/drawing/2014/main" id="{8C9A2820-EC02-1037-C5E4-D2B8FA921DDE}"/>
              </a:ext>
            </a:extLst>
          </p:cNvPr>
          <p:cNvSpPr/>
          <p:nvPr/>
        </p:nvSpPr>
        <p:spPr>
          <a:xfrm>
            <a:off x="302213" y="474625"/>
            <a:ext cx="3647719"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7" name="TextBox 96">
            <a:extLst>
              <a:ext uri="{FF2B5EF4-FFF2-40B4-BE49-F238E27FC236}">
                <a16:creationId xmlns:a16="http://schemas.microsoft.com/office/drawing/2014/main" id="{E3CED9C9-50B4-91DD-B406-390AB1750567}"/>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Introduction</a:t>
            </a:r>
            <a:r>
              <a:rPr lang="en-US" sz="1200" b="1" dirty="0">
                <a:solidFill>
                  <a:srgbClr val="FFFFFF"/>
                </a:solidFill>
                <a:latin typeface="Times New Roman" panose="02020603050405020304" pitchFamily="18" charset="0"/>
                <a:cs typeface="Times New Roman" panose="02020603050405020304" pitchFamily="18" charset="0"/>
              </a:rPr>
              <a:t> – </a:t>
            </a:r>
            <a:r>
              <a:rPr lang="en-US" sz="1200" dirty="0">
                <a:solidFill>
                  <a:schemeClr val="bg1"/>
                </a:solidFill>
                <a:latin typeface="Times New Roman" panose="02020603050405020304" pitchFamily="18" charset="0"/>
                <a:cs typeface="Times New Roman" panose="02020603050405020304" pitchFamily="18" charset="0"/>
              </a:rPr>
              <a:t>Innovations and Contributions</a:t>
            </a:r>
          </a:p>
        </p:txBody>
      </p:sp>
      <p:grpSp>
        <p:nvGrpSpPr>
          <p:cNvPr id="251" name="Group 250">
            <a:extLst>
              <a:ext uri="{FF2B5EF4-FFF2-40B4-BE49-F238E27FC236}">
                <a16:creationId xmlns:a16="http://schemas.microsoft.com/office/drawing/2014/main" id="{34156EDF-3910-E0B5-9BEA-72709C866EBF}"/>
              </a:ext>
            </a:extLst>
          </p:cNvPr>
          <p:cNvGrpSpPr/>
          <p:nvPr/>
        </p:nvGrpSpPr>
        <p:grpSpPr>
          <a:xfrm>
            <a:off x="301577" y="973964"/>
            <a:ext cx="5882073" cy="541438"/>
            <a:chOff x="301577" y="973964"/>
            <a:chExt cx="5882073" cy="541438"/>
          </a:xfrm>
        </p:grpSpPr>
        <p:sp>
          <p:nvSpPr>
            <p:cNvPr id="244" name="Rectangle 243">
              <a:extLst>
                <a:ext uri="{FF2B5EF4-FFF2-40B4-BE49-F238E27FC236}">
                  <a16:creationId xmlns:a16="http://schemas.microsoft.com/office/drawing/2014/main" id="{40A14F45-B64A-ED2B-97E7-BE50981911D9}"/>
                </a:ext>
              </a:extLst>
            </p:cNvPr>
            <p:cNvSpPr/>
            <p:nvPr/>
          </p:nvSpPr>
          <p:spPr>
            <a:xfrm>
              <a:off x="301577" y="973964"/>
              <a:ext cx="5672501" cy="541438"/>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A blue square with black lines and a square in center&#10;&#10;Description automatically generated">
              <a:extLst>
                <a:ext uri="{FF2B5EF4-FFF2-40B4-BE49-F238E27FC236}">
                  <a16:creationId xmlns:a16="http://schemas.microsoft.com/office/drawing/2014/main" id="{1A969310-800E-7B51-A0AC-C4C55FA17D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743" y="1016083"/>
              <a:ext cx="457200" cy="457200"/>
            </a:xfrm>
            <a:prstGeom prst="rect">
              <a:avLst/>
            </a:prstGeom>
          </p:spPr>
        </p:pic>
        <p:sp>
          <p:nvSpPr>
            <p:cNvPr id="31" name="TextBox 30">
              <a:extLst>
                <a:ext uri="{FF2B5EF4-FFF2-40B4-BE49-F238E27FC236}">
                  <a16:creationId xmlns:a16="http://schemas.microsoft.com/office/drawing/2014/main" id="{89782A82-6D71-4087-770C-3BB82D4F3BC0}"/>
                </a:ext>
              </a:extLst>
            </p:cNvPr>
            <p:cNvSpPr txBox="1"/>
            <p:nvPr/>
          </p:nvSpPr>
          <p:spPr>
            <a:xfrm>
              <a:off x="854943" y="1044628"/>
              <a:ext cx="532870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Prototype</a:t>
              </a:r>
              <a:r>
                <a:rPr lang="en-US" altLang="zh-CN" sz="2000" b="1" dirty="0">
                  <a:solidFill>
                    <a:srgbClr val="43507A"/>
                  </a:solidFill>
                  <a:latin typeface="Times New Roman" panose="02020603050405020304" pitchFamily="18" charset="0"/>
                  <a:cs typeface="Times New Roman" panose="02020603050405020304" pitchFamily="18" charset="0"/>
                </a:rPr>
                <a:t> Development</a:t>
              </a:r>
              <a:endParaRPr lang="en-US" sz="2000" b="1" dirty="0">
                <a:solidFill>
                  <a:srgbClr val="43507A"/>
                </a:solidFill>
                <a:latin typeface="Times New Roman" panose="02020603050405020304" pitchFamily="18" charset="0"/>
                <a:cs typeface="Times New Roman" panose="02020603050405020304" pitchFamily="18" charset="0"/>
              </a:endParaRPr>
            </a:p>
          </p:txBody>
        </p:sp>
      </p:grpSp>
      <p:grpSp>
        <p:nvGrpSpPr>
          <p:cNvPr id="252" name="Group 251">
            <a:extLst>
              <a:ext uri="{FF2B5EF4-FFF2-40B4-BE49-F238E27FC236}">
                <a16:creationId xmlns:a16="http://schemas.microsoft.com/office/drawing/2014/main" id="{7DE205B1-FDD3-5437-C9DB-2485284E42C6}"/>
              </a:ext>
            </a:extLst>
          </p:cNvPr>
          <p:cNvGrpSpPr/>
          <p:nvPr/>
        </p:nvGrpSpPr>
        <p:grpSpPr>
          <a:xfrm>
            <a:off x="6108902" y="975221"/>
            <a:ext cx="5778605" cy="538925"/>
            <a:chOff x="6108902" y="975221"/>
            <a:chExt cx="5778605" cy="538925"/>
          </a:xfrm>
        </p:grpSpPr>
        <p:sp>
          <p:nvSpPr>
            <p:cNvPr id="245" name="Rectangle 244">
              <a:extLst>
                <a:ext uri="{FF2B5EF4-FFF2-40B4-BE49-F238E27FC236}">
                  <a16:creationId xmlns:a16="http://schemas.microsoft.com/office/drawing/2014/main" id="{E3A0AD53-6F37-D79B-FB49-B5FED7692539}"/>
                </a:ext>
              </a:extLst>
            </p:cNvPr>
            <p:cNvSpPr/>
            <p:nvPr/>
          </p:nvSpPr>
          <p:spPr>
            <a:xfrm>
              <a:off x="6108902" y="975221"/>
              <a:ext cx="5778605"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blue brain with black dots and circles&#10;&#10;Description automatically generated">
              <a:extLst>
                <a:ext uri="{FF2B5EF4-FFF2-40B4-BE49-F238E27FC236}">
                  <a16:creationId xmlns:a16="http://schemas.microsoft.com/office/drawing/2014/main" id="{93F8D937-3996-9893-28C4-D03A16E5CF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7230" y="1016083"/>
              <a:ext cx="457200" cy="457200"/>
            </a:xfrm>
            <a:prstGeom prst="rect">
              <a:avLst/>
            </a:prstGeom>
          </p:spPr>
        </p:pic>
        <p:sp>
          <p:nvSpPr>
            <p:cNvPr id="32" name="TextBox 31">
              <a:extLst>
                <a:ext uri="{FF2B5EF4-FFF2-40B4-BE49-F238E27FC236}">
                  <a16:creationId xmlns:a16="http://schemas.microsoft.com/office/drawing/2014/main" id="{1CC5EA0F-2E3A-B43D-8356-0C6EE6CA36F0}"/>
                </a:ext>
              </a:extLst>
            </p:cNvPr>
            <p:cNvSpPr txBox="1"/>
            <p:nvPr/>
          </p:nvSpPr>
          <p:spPr>
            <a:xfrm>
              <a:off x="6669700" y="1044628"/>
              <a:ext cx="323346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Algorithm</a:t>
              </a:r>
              <a:r>
                <a:rPr lang="en-US" altLang="zh-CN" sz="2000" b="1" dirty="0">
                  <a:solidFill>
                    <a:srgbClr val="43507A"/>
                  </a:solidFill>
                  <a:latin typeface="Times New Roman" panose="02020603050405020304" pitchFamily="18" charset="0"/>
                  <a:cs typeface="Times New Roman" panose="02020603050405020304" pitchFamily="18" charset="0"/>
                </a:rPr>
                <a:t> Development</a:t>
              </a:r>
              <a:endParaRPr lang="en-US" sz="2000" b="1" dirty="0">
                <a:solidFill>
                  <a:srgbClr val="43507A"/>
                </a:solidFill>
                <a:latin typeface="Times New Roman" panose="02020603050405020304" pitchFamily="18" charset="0"/>
                <a:cs typeface="Times New Roman" panose="02020603050405020304" pitchFamily="18" charset="0"/>
              </a:endParaRPr>
            </a:p>
          </p:txBody>
        </p:sp>
      </p:grpSp>
      <p:sp>
        <p:nvSpPr>
          <p:cNvPr id="3" name="Slide Number Placeholder 3">
            <a:extLst>
              <a:ext uri="{FF2B5EF4-FFF2-40B4-BE49-F238E27FC236}">
                <a16:creationId xmlns:a16="http://schemas.microsoft.com/office/drawing/2014/main" id="{5323421D-41A0-CA75-82FE-1428B9E018E0}"/>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a:t>
            </a:fld>
            <a:endParaRPr lang="en-CN" b="1" dirty="0">
              <a:solidFill>
                <a:schemeClr val="bg1"/>
              </a:solidFill>
              <a:latin typeface="Times New Roman" panose="02020603050405020304" pitchFamily="18" charset="0"/>
              <a:cs typeface="Times New Roman" panose="02020603050405020304" pitchFamily="18" charset="0"/>
            </a:endParaRPr>
          </a:p>
        </p:txBody>
      </p:sp>
      <p:grpSp>
        <p:nvGrpSpPr>
          <p:cNvPr id="93" name="Group 92">
            <a:extLst>
              <a:ext uri="{FF2B5EF4-FFF2-40B4-BE49-F238E27FC236}">
                <a16:creationId xmlns:a16="http://schemas.microsoft.com/office/drawing/2014/main" id="{892E8174-AC62-1E4F-8215-746EEF55DDBB}"/>
              </a:ext>
            </a:extLst>
          </p:cNvPr>
          <p:cNvGrpSpPr/>
          <p:nvPr/>
        </p:nvGrpSpPr>
        <p:grpSpPr>
          <a:xfrm>
            <a:off x="301575" y="1608833"/>
            <a:ext cx="5672502" cy="1356651"/>
            <a:chOff x="301575" y="1608833"/>
            <a:chExt cx="5672502" cy="1356651"/>
          </a:xfrm>
        </p:grpSpPr>
        <p:sp>
          <p:nvSpPr>
            <p:cNvPr id="72" name="Rectangle: Rounded Corners 71">
              <a:extLst>
                <a:ext uri="{FF2B5EF4-FFF2-40B4-BE49-F238E27FC236}">
                  <a16:creationId xmlns:a16="http://schemas.microsoft.com/office/drawing/2014/main" id="{4CFB12CE-E141-D1A5-B35E-BFB93C7B80FD}"/>
                </a:ext>
              </a:extLst>
            </p:cNvPr>
            <p:cNvSpPr/>
            <p:nvPr/>
          </p:nvSpPr>
          <p:spPr>
            <a:xfrm>
              <a:off x="301576" y="1608833"/>
              <a:ext cx="5672501"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 name="Picture 70" descr="A blue circuit board with a square and square buttons&#10;&#10;Description automatically generated with medium confidence">
              <a:extLst>
                <a:ext uri="{FF2B5EF4-FFF2-40B4-BE49-F238E27FC236}">
                  <a16:creationId xmlns:a16="http://schemas.microsoft.com/office/drawing/2014/main" id="{0659F782-AACF-4A0E-D955-5CE3B3A3B5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743" y="1667648"/>
              <a:ext cx="320040" cy="320040"/>
            </a:xfrm>
            <a:prstGeom prst="rect">
              <a:avLst/>
            </a:prstGeom>
          </p:spPr>
        </p:pic>
        <p:sp>
          <p:nvSpPr>
            <p:cNvPr id="74" name="TextBox 73">
              <a:extLst>
                <a:ext uri="{FF2B5EF4-FFF2-40B4-BE49-F238E27FC236}">
                  <a16:creationId xmlns:a16="http://schemas.microsoft.com/office/drawing/2014/main" id="{0C403CE4-3A89-9E4A-B912-6B6EF7DC04A6}"/>
                </a:ext>
              </a:extLst>
            </p:cNvPr>
            <p:cNvSpPr txBox="1"/>
            <p:nvPr/>
          </p:nvSpPr>
          <p:spPr>
            <a:xfrm>
              <a:off x="758616" y="1643002"/>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Low-power Low-Cost Edge Devices</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AFD40D3B-CF5A-231D-5C44-C08642A11CA7}"/>
                </a:ext>
              </a:extLst>
            </p:cNvPr>
            <p:cNvSpPr txBox="1"/>
            <p:nvPr/>
          </p:nvSpPr>
          <p:spPr>
            <a:xfrm>
              <a:off x="301575" y="2042154"/>
              <a:ext cx="5672501"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8EA0B7"/>
                  </a:solidFill>
                  <a:latin typeface="Times New Roman" panose="02020603050405020304" pitchFamily="18" charset="0"/>
                  <a:cs typeface="Times New Roman" panose="02020603050405020304" pitchFamily="18" charset="0"/>
                </a:rPr>
                <a:t>Long-Term </a:t>
              </a:r>
            </a:p>
            <a:p>
              <a:pPr marL="285750" indent="-285750">
                <a:buFont typeface="Arial" panose="020B0604020202020204" pitchFamily="34" charset="0"/>
                <a:buChar char="•"/>
              </a:pPr>
              <a:r>
                <a:rPr lang="en-US" dirty="0">
                  <a:solidFill>
                    <a:srgbClr val="8EA0B7"/>
                  </a:solidFill>
                  <a:latin typeface="Times New Roman" panose="02020603050405020304" pitchFamily="18" charset="0"/>
                  <a:cs typeface="Times New Roman" panose="02020603050405020304" pitchFamily="18" charset="0"/>
                </a:rPr>
                <a:t>Large-Scale </a:t>
              </a:r>
            </a:p>
            <a:p>
              <a:pPr marL="285750" indent="-285750">
                <a:buFont typeface="Arial" panose="020B0604020202020204" pitchFamily="34" charset="0"/>
                <a:buChar char="•"/>
              </a:pPr>
              <a:r>
                <a:rPr lang="en-US" dirty="0">
                  <a:solidFill>
                    <a:srgbClr val="8EA0B7"/>
                  </a:solidFill>
                  <a:latin typeface="Times New Roman" panose="02020603050405020304" pitchFamily="18" charset="0"/>
                  <a:cs typeface="Times New Roman" panose="02020603050405020304" pitchFamily="18" charset="0"/>
                </a:rPr>
                <a:t>Autonomous</a:t>
              </a:r>
            </a:p>
          </p:txBody>
        </p:sp>
      </p:grpSp>
      <p:grpSp>
        <p:nvGrpSpPr>
          <p:cNvPr id="99" name="Group 98">
            <a:extLst>
              <a:ext uri="{FF2B5EF4-FFF2-40B4-BE49-F238E27FC236}">
                <a16:creationId xmlns:a16="http://schemas.microsoft.com/office/drawing/2014/main" id="{77DF2A26-E643-6FCA-BABC-6E8DEC907DE8}"/>
              </a:ext>
            </a:extLst>
          </p:cNvPr>
          <p:cNvGrpSpPr/>
          <p:nvPr/>
        </p:nvGrpSpPr>
        <p:grpSpPr>
          <a:xfrm>
            <a:off x="301573" y="2956892"/>
            <a:ext cx="5672502" cy="804297"/>
            <a:chOff x="301573" y="3980016"/>
            <a:chExt cx="5672502" cy="804297"/>
          </a:xfrm>
        </p:grpSpPr>
        <p:sp>
          <p:nvSpPr>
            <p:cNvPr id="83" name="Rectangle: Rounded Corners 82">
              <a:extLst>
                <a:ext uri="{FF2B5EF4-FFF2-40B4-BE49-F238E27FC236}">
                  <a16:creationId xmlns:a16="http://schemas.microsoft.com/office/drawing/2014/main" id="{63B3BFBD-134B-8FEE-30E5-1F63C56DF043}"/>
                </a:ext>
              </a:extLst>
            </p:cNvPr>
            <p:cNvSpPr/>
            <p:nvPr/>
          </p:nvSpPr>
          <p:spPr>
            <a:xfrm>
              <a:off x="301574" y="3980016"/>
              <a:ext cx="5672501"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F0ED60F-B655-BCE4-C417-EB8E28157789}"/>
                </a:ext>
              </a:extLst>
            </p:cNvPr>
            <p:cNvSpPr txBox="1"/>
            <p:nvPr/>
          </p:nvSpPr>
          <p:spPr>
            <a:xfrm>
              <a:off x="758614" y="4014185"/>
              <a:ext cx="4982564"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Product-Oriented</a:t>
              </a:r>
            </a:p>
          </p:txBody>
        </p:sp>
        <p:sp>
          <p:nvSpPr>
            <p:cNvPr id="85" name="TextBox 84">
              <a:extLst>
                <a:ext uri="{FF2B5EF4-FFF2-40B4-BE49-F238E27FC236}">
                  <a16:creationId xmlns:a16="http://schemas.microsoft.com/office/drawing/2014/main" id="{F9DE5218-6925-7ADE-934F-E86366F4D437}"/>
                </a:ext>
              </a:extLst>
            </p:cNvPr>
            <p:cNvSpPr txBox="1"/>
            <p:nvPr/>
          </p:nvSpPr>
          <p:spPr>
            <a:xfrm>
              <a:off x="301573" y="4414981"/>
              <a:ext cx="5672501"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8EA0B7"/>
                  </a:solidFill>
                  <a:latin typeface="Times New Roman" panose="02020603050405020304" pitchFamily="18" charset="0"/>
                  <a:cs typeface="Times New Roman" panose="02020603050405020304" pitchFamily="18" charset="0"/>
                </a:rPr>
                <a:t>Layered Architecture &amp; Modularized Design </a:t>
              </a:r>
            </a:p>
          </p:txBody>
        </p:sp>
        <p:pic>
          <p:nvPicPr>
            <p:cNvPr id="88" name="Picture 87" descr="A blue box with black lines&#10;&#10;Description automatically generated">
              <a:extLst>
                <a:ext uri="{FF2B5EF4-FFF2-40B4-BE49-F238E27FC236}">
                  <a16:creationId xmlns:a16="http://schemas.microsoft.com/office/drawing/2014/main" id="{A01DE3A2-0281-26FF-8F49-4DD14D74A6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599" y="4048354"/>
              <a:ext cx="329184" cy="329184"/>
            </a:xfrm>
            <a:prstGeom prst="rect">
              <a:avLst/>
            </a:prstGeom>
          </p:spPr>
        </p:pic>
      </p:grpSp>
      <p:grpSp>
        <p:nvGrpSpPr>
          <p:cNvPr id="100" name="Group 99">
            <a:extLst>
              <a:ext uri="{FF2B5EF4-FFF2-40B4-BE49-F238E27FC236}">
                <a16:creationId xmlns:a16="http://schemas.microsoft.com/office/drawing/2014/main" id="{5B51D883-0EB5-00D1-E58A-45EF4CFDB1AD}"/>
              </a:ext>
            </a:extLst>
          </p:cNvPr>
          <p:cNvGrpSpPr/>
          <p:nvPr/>
        </p:nvGrpSpPr>
        <p:grpSpPr>
          <a:xfrm>
            <a:off x="301572" y="5069897"/>
            <a:ext cx="5672502" cy="1081274"/>
            <a:chOff x="301572" y="4962349"/>
            <a:chExt cx="5672502" cy="1081274"/>
          </a:xfrm>
        </p:grpSpPr>
        <p:sp>
          <p:nvSpPr>
            <p:cNvPr id="89" name="Rectangle: Rounded Corners 88">
              <a:extLst>
                <a:ext uri="{FF2B5EF4-FFF2-40B4-BE49-F238E27FC236}">
                  <a16:creationId xmlns:a16="http://schemas.microsoft.com/office/drawing/2014/main" id="{FC66E89E-3343-BB3D-5521-634FB27834B7}"/>
                </a:ext>
              </a:extLst>
            </p:cNvPr>
            <p:cNvSpPr/>
            <p:nvPr/>
          </p:nvSpPr>
          <p:spPr>
            <a:xfrm>
              <a:off x="301573" y="4962349"/>
              <a:ext cx="5672501"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0077F9F-B27D-4C5E-8A77-0AA449955580}"/>
                </a:ext>
              </a:extLst>
            </p:cNvPr>
            <p:cNvSpPr txBox="1"/>
            <p:nvPr/>
          </p:nvSpPr>
          <p:spPr>
            <a:xfrm>
              <a:off x="758614" y="4996518"/>
              <a:ext cx="4830218"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Edge Computing &amp; Intelligence</a:t>
              </a:r>
            </a:p>
          </p:txBody>
        </p:sp>
        <p:pic>
          <p:nvPicPr>
            <p:cNvPr id="91" name="Picture 90" descr="A blue brain with circuit board&#10;&#10;Description automatically generated">
              <a:extLst>
                <a:ext uri="{FF2B5EF4-FFF2-40B4-BE49-F238E27FC236}">
                  <a16:creationId xmlns:a16="http://schemas.microsoft.com/office/drawing/2014/main" id="{5F3518F0-D7E2-105C-3657-2A04589386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2877" y="5021164"/>
              <a:ext cx="320040" cy="320040"/>
            </a:xfrm>
            <a:prstGeom prst="rect">
              <a:avLst/>
            </a:prstGeom>
          </p:spPr>
        </p:pic>
        <p:sp>
          <p:nvSpPr>
            <p:cNvPr id="92" name="TextBox 91">
              <a:extLst>
                <a:ext uri="{FF2B5EF4-FFF2-40B4-BE49-F238E27FC236}">
                  <a16:creationId xmlns:a16="http://schemas.microsoft.com/office/drawing/2014/main" id="{766289BA-21BB-64B6-F5FF-BEC42962BB29}"/>
                </a:ext>
              </a:extLst>
            </p:cNvPr>
            <p:cNvSpPr txBox="1"/>
            <p:nvPr/>
          </p:nvSpPr>
          <p:spPr>
            <a:xfrm>
              <a:off x="301572" y="5397292"/>
              <a:ext cx="5672501"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8EA0B7"/>
                  </a:solidFill>
                  <a:latin typeface="Times New Roman" panose="02020603050405020304" pitchFamily="18" charset="0"/>
                  <a:cs typeface="Times New Roman" panose="02020603050405020304" pitchFamily="18" charset="0"/>
                </a:rPr>
                <a:t>Careful HW Selection &amp; SW Integration</a:t>
              </a:r>
              <a:endParaRPr lang="en-US" dirty="0">
                <a:solidFill>
                  <a:srgbClr val="43507A"/>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8EA0B7"/>
                  </a:solidFill>
                  <a:latin typeface="Times New Roman" panose="02020603050405020304" pitchFamily="18" charset="0"/>
                  <a:cs typeface="Times New Roman" panose="02020603050405020304" pitchFamily="18" charset="0"/>
                </a:rPr>
                <a:t>Lightweight Design  </a:t>
              </a:r>
            </a:p>
          </p:txBody>
        </p:sp>
      </p:grpSp>
      <p:grpSp>
        <p:nvGrpSpPr>
          <p:cNvPr id="108" name="Group 107">
            <a:extLst>
              <a:ext uri="{FF2B5EF4-FFF2-40B4-BE49-F238E27FC236}">
                <a16:creationId xmlns:a16="http://schemas.microsoft.com/office/drawing/2014/main" id="{0BDEA58C-18CE-0ED2-A9EF-2AE523E27D55}"/>
              </a:ext>
            </a:extLst>
          </p:cNvPr>
          <p:cNvGrpSpPr/>
          <p:nvPr/>
        </p:nvGrpSpPr>
        <p:grpSpPr>
          <a:xfrm>
            <a:off x="6108901" y="1609127"/>
            <a:ext cx="5833587" cy="2022474"/>
            <a:chOff x="6108901" y="1688437"/>
            <a:chExt cx="5833587" cy="2022474"/>
          </a:xfrm>
        </p:grpSpPr>
        <p:sp>
          <p:nvSpPr>
            <p:cNvPr id="102" name="Rectangle: Rounded Corners 101">
              <a:extLst>
                <a:ext uri="{FF2B5EF4-FFF2-40B4-BE49-F238E27FC236}">
                  <a16:creationId xmlns:a16="http://schemas.microsoft.com/office/drawing/2014/main" id="{97D20986-C893-C7D1-48CD-054D472E11A0}"/>
                </a:ext>
              </a:extLst>
            </p:cNvPr>
            <p:cNvSpPr/>
            <p:nvPr/>
          </p:nvSpPr>
          <p:spPr>
            <a:xfrm>
              <a:off x="6108903" y="1688437"/>
              <a:ext cx="5778604"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3E62DB31-3D07-96A7-2648-3BDCA8FB52C2}"/>
                </a:ext>
              </a:extLst>
            </p:cNvPr>
            <p:cNvSpPr txBox="1"/>
            <p:nvPr/>
          </p:nvSpPr>
          <p:spPr>
            <a:xfrm>
              <a:off x="6565943" y="1722606"/>
              <a:ext cx="4982564" cy="369332"/>
            </a:xfrm>
            <a:prstGeom prst="rect">
              <a:avLst/>
            </a:prstGeom>
            <a:noFill/>
          </p:spPr>
          <p:txBody>
            <a:bodyPr wrap="square">
              <a:spAutoFit/>
            </a:bodyPr>
            <a:lstStyle/>
            <a:p>
              <a:r>
                <a:rPr lang="en-US" altLang="zh-CN" dirty="0">
                  <a:solidFill>
                    <a:srgbClr val="43507A"/>
                  </a:solidFill>
                  <a:latin typeface="Times New Roman" panose="02020603050405020304" pitchFamily="18" charset="0"/>
                  <a:cs typeface="Times New Roman" panose="02020603050405020304" pitchFamily="18" charset="0"/>
                </a:rPr>
                <a:t>Smart Adaptive Triggering Mechanism</a:t>
              </a:r>
              <a:endParaRPr lang="en-US" dirty="0">
                <a:solidFill>
                  <a:srgbClr val="43507A"/>
                </a:solidFill>
                <a:latin typeface="Times New Roman" panose="02020603050405020304" pitchFamily="18" charset="0"/>
                <a:cs typeface="Times New Roman" panose="02020603050405020304" pitchFamily="18" charset="0"/>
              </a:endParaRPr>
            </a:p>
          </p:txBody>
        </p:sp>
        <p:sp>
          <p:nvSpPr>
            <p:cNvPr id="105" name="TextBox 104">
              <a:extLst>
                <a:ext uri="{FF2B5EF4-FFF2-40B4-BE49-F238E27FC236}">
                  <a16:creationId xmlns:a16="http://schemas.microsoft.com/office/drawing/2014/main" id="{965E5327-F6A5-C71A-3D6F-F54DCFF61B3E}"/>
                </a:ext>
              </a:extLst>
            </p:cNvPr>
            <p:cNvSpPr txBox="1"/>
            <p:nvPr/>
          </p:nvSpPr>
          <p:spPr>
            <a:xfrm>
              <a:off x="6108901" y="2121758"/>
              <a:ext cx="5833587" cy="1589153"/>
            </a:xfrm>
            <a:prstGeom prst="rect">
              <a:avLst/>
            </a:prstGeom>
            <a:noFill/>
          </p:spPr>
          <p:txBody>
            <a:bodyPr wrap="square">
              <a:spAutoFit/>
            </a:bodyPr>
            <a:lstStyle/>
            <a:p>
              <a:pPr marL="285750" indent="-285750">
                <a:lnSpc>
                  <a:spcPts val="3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Adaptive Fast-convergence to Optimal Triggering Configurations </a:t>
              </a:r>
              <a:endParaRPr lang="en-US" dirty="0">
                <a:solidFill>
                  <a:srgbClr val="8EA0B7"/>
                </a:solidFill>
                <a:latin typeface="Times New Roman" panose="02020603050405020304" pitchFamily="18" charset="0"/>
                <a:cs typeface="Times New Roman" panose="02020603050405020304" pitchFamily="18" charset="0"/>
              </a:endParaRPr>
            </a:p>
            <a:p>
              <a:pPr marL="285750" indent="-285750">
                <a:lnSpc>
                  <a:spcPts val="3000"/>
                </a:lnSpc>
                <a:buFont typeface="Arial" panose="020B0604020202020204" pitchFamily="34" charset="0"/>
                <a:buChar char="•"/>
              </a:pPr>
              <a:r>
                <a:rPr lang="en-US" dirty="0">
                  <a:solidFill>
                    <a:srgbClr val="8EA0B7"/>
                  </a:solidFill>
                  <a:latin typeface="Times New Roman" panose="02020603050405020304" pitchFamily="18" charset="0"/>
                  <a:cs typeface="Times New Roman" panose="02020603050405020304" pitchFamily="18" charset="0"/>
                </a:rPr>
                <a:t>Methods: Feedback Control, Digital Twin, NN, Bayesian Optimization</a:t>
              </a:r>
            </a:p>
          </p:txBody>
        </p:sp>
        <p:pic>
          <p:nvPicPr>
            <p:cNvPr id="106" name="Picture 105" descr="A blue line with a black background&#10;&#10;Description automatically generated">
              <a:extLst>
                <a:ext uri="{FF2B5EF4-FFF2-40B4-BE49-F238E27FC236}">
                  <a16:creationId xmlns:a16="http://schemas.microsoft.com/office/drawing/2014/main" id="{C63B4C6C-0EC3-BA0B-646F-A394D46EED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6236122" y="1767938"/>
              <a:ext cx="274472" cy="274320"/>
            </a:xfrm>
            <a:prstGeom prst="rect">
              <a:avLst/>
            </a:prstGeom>
          </p:spPr>
        </p:pic>
      </p:grpSp>
      <p:grpSp>
        <p:nvGrpSpPr>
          <p:cNvPr id="116" name="Group 115">
            <a:extLst>
              <a:ext uri="{FF2B5EF4-FFF2-40B4-BE49-F238E27FC236}">
                <a16:creationId xmlns:a16="http://schemas.microsoft.com/office/drawing/2014/main" id="{71F49A01-D957-DE41-CE63-87DFDDD5C5C0}"/>
              </a:ext>
            </a:extLst>
          </p:cNvPr>
          <p:cNvGrpSpPr/>
          <p:nvPr/>
        </p:nvGrpSpPr>
        <p:grpSpPr>
          <a:xfrm>
            <a:off x="6096000" y="4017011"/>
            <a:ext cx="5778605" cy="868312"/>
            <a:chOff x="6096000" y="4641058"/>
            <a:chExt cx="5778605" cy="868312"/>
          </a:xfrm>
        </p:grpSpPr>
        <p:sp>
          <p:nvSpPr>
            <p:cNvPr id="110" name="Rectangle: Rounded Corners 109">
              <a:extLst>
                <a:ext uri="{FF2B5EF4-FFF2-40B4-BE49-F238E27FC236}">
                  <a16:creationId xmlns:a16="http://schemas.microsoft.com/office/drawing/2014/main" id="{F8223A9D-3FD6-E0C7-96DC-0616045DAB94}"/>
                </a:ext>
              </a:extLst>
            </p:cNvPr>
            <p:cNvSpPr/>
            <p:nvPr/>
          </p:nvSpPr>
          <p:spPr>
            <a:xfrm>
              <a:off x="6096001" y="4641058"/>
              <a:ext cx="5778604"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EE5ABA79-25A4-18B1-9C11-84682D4ED26C}"/>
                </a:ext>
              </a:extLst>
            </p:cNvPr>
            <p:cNvSpPr txBox="1"/>
            <p:nvPr/>
          </p:nvSpPr>
          <p:spPr>
            <a:xfrm>
              <a:off x="6553040" y="4675227"/>
              <a:ext cx="5293851" cy="369332"/>
            </a:xfrm>
            <a:prstGeom prst="rect">
              <a:avLst/>
            </a:prstGeom>
            <a:noFill/>
          </p:spPr>
          <p:txBody>
            <a:bodyPr wrap="square">
              <a:spAutoFit/>
            </a:bodyPr>
            <a:lstStyle/>
            <a:p>
              <a:r>
                <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F</a:t>
              </a:r>
              <a:r>
                <a:rPr lang="en-US" altLang="zh-CN"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ederated Learning Workflow for </a:t>
              </a:r>
              <a:r>
                <a:rPr lang="en-US" sz="1800"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Event Classification</a:t>
              </a:r>
            </a:p>
          </p:txBody>
        </p:sp>
        <p:sp>
          <p:nvSpPr>
            <p:cNvPr id="112" name="TextBox 111">
              <a:extLst>
                <a:ext uri="{FF2B5EF4-FFF2-40B4-BE49-F238E27FC236}">
                  <a16:creationId xmlns:a16="http://schemas.microsoft.com/office/drawing/2014/main" id="{8A4921BB-47B8-328F-515F-5A4F8EF5F6CF}"/>
                </a:ext>
              </a:extLst>
            </p:cNvPr>
            <p:cNvSpPr txBox="1"/>
            <p:nvPr/>
          </p:nvSpPr>
          <p:spPr>
            <a:xfrm>
              <a:off x="6096000" y="5074379"/>
              <a:ext cx="5778604" cy="434991"/>
            </a:xfrm>
            <a:prstGeom prst="rect">
              <a:avLst/>
            </a:prstGeom>
            <a:noFill/>
          </p:spPr>
          <p:txBody>
            <a:bodyPr wrap="square">
              <a:spAutoFit/>
            </a:bodyPr>
            <a:lstStyle/>
            <a:p>
              <a:pPr marL="285750" indent="-285750">
                <a:lnSpc>
                  <a:spcPts val="3000"/>
                </a:lnSpc>
                <a:buFont typeface="Arial" panose="020B0604020202020204" pitchFamily="34" charset="0"/>
                <a:buChar char="•"/>
              </a:pPr>
              <a:r>
                <a:rPr lang="en-US" dirty="0">
                  <a:solidFill>
                    <a:srgbClr val="43507A"/>
                  </a:solidFill>
                  <a:latin typeface="Times New Roman" panose="02020603050405020304" pitchFamily="18" charset="0"/>
                  <a:cs typeface="Times New Roman" panose="02020603050405020304" pitchFamily="18" charset="0"/>
                </a:rPr>
                <a:t>Low Transmission Payload </a:t>
              </a:r>
              <a:r>
                <a:rPr lang="en-US" dirty="0">
                  <a:solidFill>
                    <a:srgbClr val="8EA0B7"/>
                  </a:solidFill>
                  <a:latin typeface="Times New Roman" panose="02020603050405020304" pitchFamily="18" charset="0"/>
                  <a:cs typeface="Times New Roman" panose="02020603050405020304" pitchFamily="18" charset="0"/>
                </a:rPr>
                <a:t>and </a:t>
              </a:r>
              <a:r>
                <a:rPr lang="en-US" dirty="0">
                  <a:solidFill>
                    <a:srgbClr val="43507A"/>
                  </a:solidFill>
                  <a:latin typeface="Times New Roman" panose="02020603050405020304" pitchFamily="18" charset="0"/>
                  <a:cs typeface="Times New Roman" panose="02020603050405020304" pitchFamily="18" charset="0"/>
                </a:rPr>
                <a:t>Low Power Consumption</a:t>
              </a:r>
            </a:p>
          </p:txBody>
        </p:sp>
        <p:pic>
          <p:nvPicPr>
            <p:cNvPr id="115" name="Picture 114" descr="A blue circle with dots&#10;&#10;Description automatically generated with medium confidence">
              <a:extLst>
                <a:ext uri="{FF2B5EF4-FFF2-40B4-BE49-F238E27FC236}">
                  <a16:creationId xmlns:a16="http://schemas.microsoft.com/office/drawing/2014/main" id="{4C5711DD-8B85-2784-FED9-4529622C71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36122" y="4718243"/>
              <a:ext cx="320040" cy="320040"/>
            </a:xfrm>
            <a:prstGeom prst="rect">
              <a:avLst/>
            </a:prstGeom>
          </p:spPr>
        </p:pic>
      </p:grpSp>
      <p:grpSp>
        <p:nvGrpSpPr>
          <p:cNvPr id="20" name="Group 19">
            <a:extLst>
              <a:ext uri="{FF2B5EF4-FFF2-40B4-BE49-F238E27FC236}">
                <a16:creationId xmlns:a16="http://schemas.microsoft.com/office/drawing/2014/main" id="{A5D2E0EF-4B7B-BE84-D809-2D2368891E82}"/>
              </a:ext>
            </a:extLst>
          </p:cNvPr>
          <p:cNvGrpSpPr/>
          <p:nvPr/>
        </p:nvGrpSpPr>
        <p:grpSpPr>
          <a:xfrm>
            <a:off x="265039" y="4016202"/>
            <a:ext cx="5672502" cy="804297"/>
            <a:chOff x="265039" y="4016202"/>
            <a:chExt cx="5672502" cy="804297"/>
          </a:xfrm>
        </p:grpSpPr>
        <p:sp>
          <p:nvSpPr>
            <p:cNvPr id="11" name="Rectangle: Rounded Corners 10">
              <a:extLst>
                <a:ext uri="{FF2B5EF4-FFF2-40B4-BE49-F238E27FC236}">
                  <a16:creationId xmlns:a16="http://schemas.microsoft.com/office/drawing/2014/main" id="{FB1B02FD-4BF7-574C-CB98-8D483AB3CD29}"/>
                </a:ext>
              </a:extLst>
            </p:cNvPr>
            <p:cNvSpPr/>
            <p:nvPr/>
          </p:nvSpPr>
          <p:spPr>
            <a:xfrm>
              <a:off x="265040" y="4016202"/>
              <a:ext cx="5672501" cy="437670"/>
            </a:xfrm>
            <a:prstGeom prst="roundRect">
              <a:avLst>
                <a:gd name="adj" fmla="val 0"/>
              </a:avLst>
            </a:prstGeom>
            <a:solidFill>
              <a:srgbClr val="ADB9CA">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05BB867-D35B-FB29-5FB4-C85186949F80}"/>
                </a:ext>
              </a:extLst>
            </p:cNvPr>
            <p:cNvSpPr txBox="1"/>
            <p:nvPr/>
          </p:nvSpPr>
          <p:spPr>
            <a:xfrm>
              <a:off x="722080" y="4050371"/>
              <a:ext cx="4982564" cy="369332"/>
            </a:xfrm>
            <a:prstGeom prst="rect">
              <a:avLst/>
            </a:prstGeom>
            <a:noFill/>
          </p:spPr>
          <p:txBody>
            <a:bodyPr wrap="square">
              <a:spAutoFit/>
            </a:bodyPr>
            <a:lstStyle/>
            <a:p>
              <a:r>
                <a:rPr lang="en-US" dirty="0">
                  <a:solidFill>
                    <a:srgbClr val="43507A"/>
                  </a:solidFill>
                  <a:latin typeface="Times New Roman" panose="02020603050405020304" pitchFamily="18" charset="0"/>
                  <a:cs typeface="Times New Roman" panose="02020603050405020304" pitchFamily="18" charset="0"/>
                </a:rPr>
                <a:t>Domain-Specific, Specially for SHM  </a:t>
              </a:r>
            </a:p>
          </p:txBody>
        </p:sp>
        <p:sp>
          <p:nvSpPr>
            <p:cNvPr id="14" name="TextBox 13">
              <a:extLst>
                <a:ext uri="{FF2B5EF4-FFF2-40B4-BE49-F238E27FC236}">
                  <a16:creationId xmlns:a16="http://schemas.microsoft.com/office/drawing/2014/main" id="{EE13B447-0BD1-C02E-6FA0-7D9BF7A0CC9F}"/>
                </a:ext>
              </a:extLst>
            </p:cNvPr>
            <p:cNvSpPr txBox="1"/>
            <p:nvPr/>
          </p:nvSpPr>
          <p:spPr>
            <a:xfrm>
              <a:off x="265039" y="4451167"/>
              <a:ext cx="5672501"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8EA0B7"/>
                  </a:solidFill>
                  <a:latin typeface="Times New Roman" panose="02020603050405020304" pitchFamily="18" charset="0"/>
                  <a:cs typeface="Times New Roman" panose="02020603050405020304" pitchFamily="18" charset="0"/>
                </a:rPr>
                <a:t>for Structural Health Monitoring</a:t>
              </a:r>
            </a:p>
          </p:txBody>
        </p:sp>
        <p:pic>
          <p:nvPicPr>
            <p:cNvPr id="19" name="Picture 18" descr="A blue sound wave on a black background&#10;&#10;Description automatically generated">
              <a:extLst>
                <a:ext uri="{FF2B5EF4-FFF2-40B4-BE49-F238E27FC236}">
                  <a16:creationId xmlns:a16="http://schemas.microsoft.com/office/drawing/2014/main" id="{935B53AF-6225-2990-B772-EB70473430E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8777" y="4096152"/>
              <a:ext cx="274320" cy="274320"/>
            </a:xfrm>
            <a:prstGeom prst="rect">
              <a:avLst/>
            </a:prstGeom>
          </p:spPr>
        </p:pic>
      </p:grpSp>
    </p:spTree>
    <p:extLst>
      <p:ext uri="{BB962C8B-B14F-4D97-AF65-F5344CB8AC3E}">
        <p14:creationId xmlns:p14="http://schemas.microsoft.com/office/powerpoint/2010/main" val="16173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36EE0-016F-B03A-FD47-4A95353138F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CF5766D-D21C-6E7A-9429-28B6C269FE32}"/>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65A804B9-02C5-BE59-6E5A-4F9F9A2A5568}"/>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6B856220-5F25-2FA7-F122-49AC4EE62B05}"/>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E4159FFA-19B0-A0F6-1638-2B2B92963425}"/>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B9739451-F7C9-CD5E-9E63-3496CF2C6B6C}"/>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29748A8F-C402-E326-4E41-8000C09DFAA2}"/>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60</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6E91210-3786-9276-D737-3F3D49FF64BF}"/>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39FB2ABB-14A1-A8A4-3430-4382DD59085A}"/>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BEC3F61-9966-5894-0E6A-AFB3468E989E}"/>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5BE182B4-7D3A-5C7F-ADF3-B73BB01688AA}"/>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9307D6D5-2D2D-3C71-CF2A-1FA600142B97}"/>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3B5AAF8-3A8D-1BB1-04A5-65892E74E768}"/>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8F344F3E-1A70-F526-E0B7-844E087EF4CF}"/>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0F061F4-B380-19E5-3533-55EA8D034F1E}"/>
              </a:ext>
            </a:extLst>
          </p:cNvPr>
          <p:cNvSpPr txBox="1"/>
          <p:nvPr/>
        </p:nvSpPr>
        <p:spPr>
          <a:xfrm>
            <a:off x="302213" y="499360"/>
            <a:ext cx="6951951"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Smart Adaptive Triggering Mechanism Stage III</a:t>
            </a:r>
          </a:p>
        </p:txBody>
      </p:sp>
      <p:sp>
        <p:nvSpPr>
          <p:cNvPr id="20" name="Rectangle 19">
            <a:extLst>
              <a:ext uri="{FF2B5EF4-FFF2-40B4-BE49-F238E27FC236}">
                <a16:creationId xmlns:a16="http://schemas.microsoft.com/office/drawing/2014/main" id="{CC8FC508-88CD-5CA6-08B3-6F128C29398A}"/>
              </a:ext>
            </a:extLst>
          </p:cNvPr>
          <p:cNvSpPr/>
          <p:nvPr/>
        </p:nvSpPr>
        <p:spPr>
          <a:xfrm>
            <a:off x="274947" y="474625"/>
            <a:ext cx="697921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5" name="Rectangle 244">
            <a:extLst>
              <a:ext uri="{FF2B5EF4-FFF2-40B4-BE49-F238E27FC236}">
                <a16:creationId xmlns:a16="http://schemas.microsoft.com/office/drawing/2014/main" id="{4DF054FA-1A8B-A511-11D8-6362636BEF42}"/>
              </a:ext>
            </a:extLst>
          </p:cNvPr>
          <p:cNvSpPr/>
          <p:nvPr/>
        </p:nvSpPr>
        <p:spPr>
          <a:xfrm>
            <a:off x="303197" y="1160889"/>
            <a:ext cx="11639292" cy="510473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Rounded Corners 382">
            <a:extLst>
              <a:ext uri="{FF2B5EF4-FFF2-40B4-BE49-F238E27FC236}">
                <a16:creationId xmlns:a16="http://schemas.microsoft.com/office/drawing/2014/main" id="{9A4149AF-5454-55C9-A4A8-6F3960713BD0}"/>
              </a:ext>
            </a:extLst>
          </p:cNvPr>
          <p:cNvSpPr/>
          <p:nvPr/>
        </p:nvSpPr>
        <p:spPr>
          <a:xfrm>
            <a:off x="1140950" y="4024702"/>
            <a:ext cx="251447" cy="422429"/>
          </a:xfrm>
          <a:prstGeom prst="roundRect">
            <a:avLst>
              <a:gd name="adj" fmla="val 20466"/>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47" name="Rectangle 246">
            <a:extLst>
              <a:ext uri="{FF2B5EF4-FFF2-40B4-BE49-F238E27FC236}">
                <a16:creationId xmlns:a16="http://schemas.microsoft.com/office/drawing/2014/main" id="{CC6EEE61-6821-EF7E-E903-B7C5A10EB80A}"/>
              </a:ext>
            </a:extLst>
          </p:cNvPr>
          <p:cNvSpPr/>
          <p:nvPr/>
        </p:nvSpPr>
        <p:spPr>
          <a:xfrm>
            <a:off x="7617350" y="1280161"/>
            <a:ext cx="3108960" cy="1502796"/>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Rectangle: Rounded Corners 321">
            <a:extLst>
              <a:ext uri="{FF2B5EF4-FFF2-40B4-BE49-F238E27FC236}">
                <a16:creationId xmlns:a16="http://schemas.microsoft.com/office/drawing/2014/main" id="{69D84C50-145B-C4B2-5049-15AD68594D72}"/>
              </a:ext>
            </a:extLst>
          </p:cNvPr>
          <p:cNvSpPr/>
          <p:nvPr/>
        </p:nvSpPr>
        <p:spPr>
          <a:xfrm>
            <a:off x="7703891" y="1341751"/>
            <a:ext cx="2937572" cy="1380725"/>
          </a:xfrm>
          <a:prstGeom prst="roundRect">
            <a:avLst>
              <a:gd name="adj" fmla="val 5882"/>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49" name="TextBox 248">
            <a:extLst>
              <a:ext uri="{FF2B5EF4-FFF2-40B4-BE49-F238E27FC236}">
                <a16:creationId xmlns:a16="http://schemas.microsoft.com/office/drawing/2014/main" id="{2B4C75BD-9E8B-75C8-3A25-4B261C7FEA17}"/>
              </a:ext>
            </a:extLst>
          </p:cNvPr>
          <p:cNvSpPr txBox="1"/>
          <p:nvPr/>
        </p:nvSpPr>
        <p:spPr>
          <a:xfrm>
            <a:off x="7503534" y="2777832"/>
            <a:ext cx="3477485"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SYSTEM </a:t>
            </a:r>
            <a:r>
              <a:rPr lang="en-US" sz="1400" dirty="0">
                <a:latin typeface="Times New Roman" panose="02020603050405020304" pitchFamily="18" charset="0"/>
                <a:cs typeface="Times New Roman" panose="02020603050405020304" pitchFamily="18" charset="0"/>
              </a:rPr>
              <a:t>– TRIGGERING MECHANISM</a:t>
            </a:r>
          </a:p>
        </p:txBody>
      </p:sp>
      <p:grpSp>
        <p:nvGrpSpPr>
          <p:cNvPr id="250" name="Group 249">
            <a:extLst>
              <a:ext uri="{FF2B5EF4-FFF2-40B4-BE49-F238E27FC236}">
                <a16:creationId xmlns:a16="http://schemas.microsoft.com/office/drawing/2014/main" id="{42F6625A-1427-AFC8-6ECF-72D17AD689CE}"/>
              </a:ext>
            </a:extLst>
          </p:cNvPr>
          <p:cNvGrpSpPr/>
          <p:nvPr/>
        </p:nvGrpSpPr>
        <p:grpSpPr>
          <a:xfrm>
            <a:off x="7961225" y="1597704"/>
            <a:ext cx="2163000" cy="1277384"/>
            <a:chOff x="8180813" y="1333494"/>
            <a:chExt cx="1738256" cy="1026547"/>
          </a:xfrm>
        </p:grpSpPr>
        <p:cxnSp>
          <p:nvCxnSpPr>
            <p:cNvPr id="251" name="Straight Arrow Connector 250">
              <a:extLst>
                <a:ext uri="{FF2B5EF4-FFF2-40B4-BE49-F238E27FC236}">
                  <a16:creationId xmlns:a16="http://schemas.microsoft.com/office/drawing/2014/main" id="{A7CC151B-8315-E43E-C117-DBCD9A63720B}"/>
                </a:ext>
              </a:extLst>
            </p:cNvPr>
            <p:cNvCxnSpPr>
              <a:cxnSpLocks/>
              <a:stCxn id="252" idx="1"/>
              <a:endCxn id="252" idx="3"/>
            </p:cNvCxnSpPr>
            <p:nvPr/>
          </p:nvCxnSpPr>
          <p:spPr>
            <a:xfrm>
              <a:off x="8586685" y="1890924"/>
              <a:ext cx="12472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2" name="Picture 251" descr="A picture containing black, darkness&#10;&#10;Description automatically generated">
              <a:extLst>
                <a:ext uri="{FF2B5EF4-FFF2-40B4-BE49-F238E27FC236}">
                  <a16:creationId xmlns:a16="http://schemas.microsoft.com/office/drawing/2014/main" id="{997A41A4-D178-E0B5-7D1E-CCD055524E07}"/>
                </a:ext>
              </a:extLst>
            </p:cNvPr>
            <p:cNvPicPr>
              <a:picLocks noChangeAspect="1"/>
            </p:cNvPicPr>
            <p:nvPr/>
          </p:nvPicPr>
          <p:blipFill>
            <a:blip r:embed="rId4">
              <a:duotone>
                <a:schemeClr val="accent1">
                  <a:shade val="45000"/>
                  <a:satMod val="135000"/>
                </a:schemeClr>
                <a:prstClr val="white"/>
              </a:duotone>
            </a:blip>
            <a:stretch>
              <a:fillRect/>
            </a:stretch>
          </p:blipFill>
          <p:spPr>
            <a:xfrm>
              <a:off x="8586685" y="1421807"/>
              <a:ext cx="1247246" cy="938234"/>
            </a:xfrm>
            <a:prstGeom prst="rect">
              <a:avLst/>
            </a:prstGeom>
          </p:spPr>
        </p:pic>
        <p:sp>
          <p:nvSpPr>
            <p:cNvPr id="253" name="Oval 252">
              <a:extLst>
                <a:ext uri="{FF2B5EF4-FFF2-40B4-BE49-F238E27FC236}">
                  <a16:creationId xmlns:a16="http://schemas.microsoft.com/office/drawing/2014/main" id="{9ECD418C-9EF8-07D6-E4A6-3D4970B0657E}"/>
                </a:ext>
              </a:extLst>
            </p:cNvPr>
            <p:cNvSpPr/>
            <p:nvPr/>
          </p:nvSpPr>
          <p:spPr>
            <a:xfrm>
              <a:off x="8957668" y="1690221"/>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54" name="Oval 253">
              <a:extLst>
                <a:ext uri="{FF2B5EF4-FFF2-40B4-BE49-F238E27FC236}">
                  <a16:creationId xmlns:a16="http://schemas.microsoft.com/office/drawing/2014/main" id="{0FF0F807-9617-C204-EC02-3E3BBFE8A45D}"/>
                </a:ext>
              </a:extLst>
            </p:cNvPr>
            <p:cNvSpPr/>
            <p:nvPr/>
          </p:nvSpPr>
          <p:spPr>
            <a:xfrm>
              <a:off x="8965175" y="1645079"/>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55" name="Oval 254">
              <a:extLst>
                <a:ext uri="{FF2B5EF4-FFF2-40B4-BE49-F238E27FC236}">
                  <a16:creationId xmlns:a16="http://schemas.microsoft.com/office/drawing/2014/main" id="{BB86FD87-A323-2E4E-190F-430F777938A0}"/>
                </a:ext>
              </a:extLst>
            </p:cNvPr>
            <p:cNvSpPr/>
            <p:nvPr/>
          </p:nvSpPr>
          <p:spPr>
            <a:xfrm>
              <a:off x="8983263" y="1593151"/>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56" name="Oval 255">
              <a:extLst>
                <a:ext uri="{FF2B5EF4-FFF2-40B4-BE49-F238E27FC236}">
                  <a16:creationId xmlns:a16="http://schemas.microsoft.com/office/drawing/2014/main" id="{2DFFB3CC-9E8A-1E49-553B-BBA46D1DF9A0}"/>
                </a:ext>
              </a:extLst>
            </p:cNvPr>
            <p:cNvSpPr/>
            <p:nvPr/>
          </p:nvSpPr>
          <p:spPr>
            <a:xfrm>
              <a:off x="9002792" y="1645079"/>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57" name="Oval 256">
              <a:extLst>
                <a:ext uri="{FF2B5EF4-FFF2-40B4-BE49-F238E27FC236}">
                  <a16:creationId xmlns:a16="http://schemas.microsoft.com/office/drawing/2014/main" id="{1A969235-15AE-6F7E-A711-C54D262A8F42}"/>
                </a:ext>
              </a:extLst>
            </p:cNvPr>
            <p:cNvSpPr/>
            <p:nvPr/>
          </p:nvSpPr>
          <p:spPr>
            <a:xfrm>
              <a:off x="9011839" y="1690221"/>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258" name="Straight Connector 257">
              <a:extLst>
                <a:ext uri="{FF2B5EF4-FFF2-40B4-BE49-F238E27FC236}">
                  <a16:creationId xmlns:a16="http://schemas.microsoft.com/office/drawing/2014/main" id="{A0C85C60-CDFB-FA86-7E00-4819012052CB}"/>
                </a:ext>
              </a:extLst>
            </p:cNvPr>
            <p:cNvCxnSpPr>
              <a:cxnSpLocks/>
            </p:cNvCxnSpPr>
            <p:nvPr/>
          </p:nvCxnSpPr>
          <p:spPr>
            <a:xfrm>
              <a:off x="8568678" y="1754164"/>
              <a:ext cx="594366"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sp>
          <p:nvSpPr>
            <p:cNvPr id="259" name="Rounded Rectangle 73">
              <a:extLst>
                <a:ext uri="{FF2B5EF4-FFF2-40B4-BE49-F238E27FC236}">
                  <a16:creationId xmlns:a16="http://schemas.microsoft.com/office/drawing/2014/main" id="{6C901828-DB75-DAED-8201-6D127B7DDF0D}"/>
                </a:ext>
              </a:extLst>
            </p:cNvPr>
            <p:cNvSpPr/>
            <p:nvPr/>
          </p:nvSpPr>
          <p:spPr>
            <a:xfrm>
              <a:off x="8871796" y="1570981"/>
              <a:ext cx="268172" cy="383455"/>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260" name="Straight Connector 259">
              <a:extLst>
                <a:ext uri="{FF2B5EF4-FFF2-40B4-BE49-F238E27FC236}">
                  <a16:creationId xmlns:a16="http://schemas.microsoft.com/office/drawing/2014/main" id="{7F0281F7-E9C7-B127-C730-C782B1F50B5E}"/>
                </a:ext>
              </a:extLst>
            </p:cNvPr>
            <p:cNvCxnSpPr>
              <a:cxnSpLocks/>
            </p:cNvCxnSpPr>
            <p:nvPr/>
          </p:nvCxnSpPr>
          <p:spPr>
            <a:xfrm>
              <a:off x="8562749" y="1951725"/>
              <a:ext cx="199826"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61" name="Straight Connector 260">
              <a:extLst>
                <a:ext uri="{FF2B5EF4-FFF2-40B4-BE49-F238E27FC236}">
                  <a16:creationId xmlns:a16="http://schemas.microsoft.com/office/drawing/2014/main" id="{F779DE56-9777-D15E-91A5-0C490F0498AC}"/>
                </a:ext>
              </a:extLst>
            </p:cNvPr>
            <p:cNvCxnSpPr>
              <a:cxnSpLocks/>
            </p:cNvCxnSpPr>
            <p:nvPr/>
          </p:nvCxnSpPr>
          <p:spPr>
            <a:xfrm rot="5400000">
              <a:off x="9040047" y="1453287"/>
              <a:ext cx="199826"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62" name="Straight Connector 261">
              <a:extLst>
                <a:ext uri="{FF2B5EF4-FFF2-40B4-BE49-F238E27FC236}">
                  <a16:creationId xmlns:a16="http://schemas.microsoft.com/office/drawing/2014/main" id="{34EA0F67-F80D-BFDA-8439-E612891B4D96}"/>
                </a:ext>
              </a:extLst>
            </p:cNvPr>
            <p:cNvCxnSpPr/>
            <p:nvPr/>
          </p:nvCxnSpPr>
          <p:spPr>
            <a:xfrm rot="5400000">
              <a:off x="8764272" y="1457943"/>
              <a:ext cx="199826"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63" name="Straight Arrow Connector 262">
              <a:extLst>
                <a:ext uri="{FF2B5EF4-FFF2-40B4-BE49-F238E27FC236}">
                  <a16:creationId xmlns:a16="http://schemas.microsoft.com/office/drawing/2014/main" id="{5F725604-A83A-9656-6689-669C25873AC3}"/>
                </a:ext>
              </a:extLst>
            </p:cNvPr>
            <p:cNvCxnSpPr>
              <a:cxnSpLocks/>
            </p:cNvCxnSpPr>
            <p:nvPr/>
          </p:nvCxnSpPr>
          <p:spPr>
            <a:xfrm flipH="1" flipV="1">
              <a:off x="8864190" y="1463219"/>
              <a:ext cx="268178" cy="4442"/>
            </a:xfrm>
            <a:prstGeom prst="straightConnector1">
              <a:avLst/>
            </a:prstGeom>
            <a:ln w="19050">
              <a:solidFill>
                <a:srgbClr val="0070C0"/>
              </a:solidFill>
              <a:headEnd type="triangle" w="sm" len="sm"/>
              <a:tailEnd type="triangle" w="sm" len="sm"/>
            </a:ln>
          </p:spPr>
          <p:style>
            <a:lnRef idx="1">
              <a:schemeClr val="accent2"/>
            </a:lnRef>
            <a:fillRef idx="0">
              <a:schemeClr val="accent2"/>
            </a:fillRef>
            <a:effectRef idx="0">
              <a:schemeClr val="accent2"/>
            </a:effectRef>
            <a:fontRef idx="minor">
              <a:schemeClr val="tx1"/>
            </a:fontRef>
          </p:style>
        </p:cxnSp>
        <p:sp>
          <p:nvSpPr>
            <p:cNvPr id="264" name="TextBox 263">
              <a:extLst>
                <a:ext uri="{FF2B5EF4-FFF2-40B4-BE49-F238E27FC236}">
                  <a16:creationId xmlns:a16="http://schemas.microsoft.com/office/drawing/2014/main" id="{6CDD20AB-36B7-BC57-E915-458FDB2C5133}"/>
                </a:ext>
              </a:extLst>
            </p:cNvPr>
            <p:cNvSpPr txBox="1"/>
            <p:nvPr/>
          </p:nvSpPr>
          <p:spPr>
            <a:xfrm>
              <a:off x="8180813" y="1962163"/>
              <a:ext cx="869865" cy="24734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threshold</a:t>
              </a:r>
            </a:p>
          </p:txBody>
        </p:sp>
        <p:sp>
          <p:nvSpPr>
            <p:cNvPr id="265" name="TextBox 264">
              <a:extLst>
                <a:ext uri="{FF2B5EF4-FFF2-40B4-BE49-F238E27FC236}">
                  <a16:creationId xmlns:a16="http://schemas.microsoft.com/office/drawing/2014/main" id="{1EB9B2E5-6027-802E-CFA6-8F49FB4DF809}"/>
                </a:ext>
              </a:extLst>
            </p:cNvPr>
            <p:cNvSpPr txBox="1"/>
            <p:nvPr/>
          </p:nvSpPr>
          <p:spPr>
            <a:xfrm>
              <a:off x="9012529" y="1333494"/>
              <a:ext cx="906540" cy="24734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a:t>
              </a:r>
              <a:r>
                <a:rPr lang="en-US" altLang="zh-CN" sz="1400" dirty="0">
                  <a:latin typeface="Times New Roman" panose="02020603050405020304" pitchFamily="18" charset="0"/>
                  <a:cs typeface="Times New Roman" panose="02020603050405020304" pitchFamily="18" charset="0"/>
                </a:rPr>
                <a:t>uration</a:t>
              </a:r>
              <a:endParaRPr lang="en-US" sz="1400" dirty="0">
                <a:latin typeface="Times New Roman" panose="02020603050405020304" pitchFamily="18" charset="0"/>
                <a:cs typeface="Times New Roman" panose="02020603050405020304" pitchFamily="18" charset="0"/>
              </a:endParaRPr>
            </a:p>
          </p:txBody>
        </p:sp>
        <p:cxnSp>
          <p:nvCxnSpPr>
            <p:cNvPr id="266" name="Straight Arrow Connector 265">
              <a:extLst>
                <a:ext uri="{FF2B5EF4-FFF2-40B4-BE49-F238E27FC236}">
                  <a16:creationId xmlns:a16="http://schemas.microsoft.com/office/drawing/2014/main" id="{FDB08E25-CE3A-E2F6-889A-DB47E0A2C3BB}"/>
                </a:ext>
              </a:extLst>
            </p:cNvPr>
            <p:cNvCxnSpPr>
              <a:cxnSpLocks/>
            </p:cNvCxnSpPr>
            <p:nvPr/>
          </p:nvCxnSpPr>
          <p:spPr>
            <a:xfrm>
              <a:off x="8693707" y="1754039"/>
              <a:ext cx="640" cy="207210"/>
            </a:xfrm>
            <a:prstGeom prst="straightConnector1">
              <a:avLst/>
            </a:prstGeom>
            <a:ln w="19050">
              <a:solidFill>
                <a:srgbClr val="0070C0"/>
              </a:solidFill>
              <a:headEnd type="triangle" w="sm" len="sm"/>
              <a:tailEnd type="triangle" w="sm" len="sm"/>
            </a:ln>
          </p:spPr>
          <p:style>
            <a:lnRef idx="1">
              <a:schemeClr val="accent2"/>
            </a:lnRef>
            <a:fillRef idx="0">
              <a:schemeClr val="accent2"/>
            </a:fillRef>
            <a:effectRef idx="0">
              <a:schemeClr val="accent2"/>
            </a:effectRef>
            <a:fontRef idx="minor">
              <a:schemeClr val="tx1"/>
            </a:fontRef>
          </p:style>
        </p:cxnSp>
        <p:sp>
          <p:nvSpPr>
            <p:cNvPr id="267" name="Oval 266">
              <a:extLst>
                <a:ext uri="{FF2B5EF4-FFF2-40B4-BE49-F238E27FC236}">
                  <a16:creationId xmlns:a16="http://schemas.microsoft.com/office/drawing/2014/main" id="{50D4CA51-3F91-CB3E-D5E2-2B6628C61C29}"/>
                </a:ext>
              </a:extLst>
            </p:cNvPr>
            <p:cNvSpPr/>
            <p:nvPr/>
          </p:nvSpPr>
          <p:spPr>
            <a:xfrm>
              <a:off x="8957668" y="1690876"/>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68" name="Oval 267">
              <a:extLst>
                <a:ext uri="{FF2B5EF4-FFF2-40B4-BE49-F238E27FC236}">
                  <a16:creationId xmlns:a16="http://schemas.microsoft.com/office/drawing/2014/main" id="{6C7F66C8-8596-BC8E-0950-F0527CCC886E}"/>
                </a:ext>
              </a:extLst>
            </p:cNvPr>
            <p:cNvSpPr/>
            <p:nvPr/>
          </p:nvSpPr>
          <p:spPr>
            <a:xfrm>
              <a:off x="8965175" y="1645735"/>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69" name="Oval 268">
              <a:extLst>
                <a:ext uri="{FF2B5EF4-FFF2-40B4-BE49-F238E27FC236}">
                  <a16:creationId xmlns:a16="http://schemas.microsoft.com/office/drawing/2014/main" id="{477332A7-B183-5249-9100-87E85162328A}"/>
                </a:ext>
              </a:extLst>
            </p:cNvPr>
            <p:cNvSpPr/>
            <p:nvPr/>
          </p:nvSpPr>
          <p:spPr>
            <a:xfrm>
              <a:off x="8983263" y="1593804"/>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70" name="Oval 269">
              <a:extLst>
                <a:ext uri="{FF2B5EF4-FFF2-40B4-BE49-F238E27FC236}">
                  <a16:creationId xmlns:a16="http://schemas.microsoft.com/office/drawing/2014/main" id="{E23F1862-E322-AA27-56AD-361EA245BB55}"/>
                </a:ext>
              </a:extLst>
            </p:cNvPr>
            <p:cNvSpPr/>
            <p:nvPr/>
          </p:nvSpPr>
          <p:spPr>
            <a:xfrm>
              <a:off x="9002792" y="1645735"/>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71" name="Oval 270">
              <a:extLst>
                <a:ext uri="{FF2B5EF4-FFF2-40B4-BE49-F238E27FC236}">
                  <a16:creationId xmlns:a16="http://schemas.microsoft.com/office/drawing/2014/main" id="{6C2BE7E7-3748-B577-4991-D6D27B2914D0}"/>
                </a:ext>
              </a:extLst>
            </p:cNvPr>
            <p:cNvSpPr/>
            <p:nvPr/>
          </p:nvSpPr>
          <p:spPr>
            <a:xfrm>
              <a:off x="9011839" y="1690876"/>
              <a:ext cx="57154" cy="571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grpSp>
      <p:sp>
        <p:nvSpPr>
          <p:cNvPr id="272" name="TextBox 271">
            <a:extLst>
              <a:ext uri="{FF2B5EF4-FFF2-40B4-BE49-F238E27FC236}">
                <a16:creationId xmlns:a16="http://schemas.microsoft.com/office/drawing/2014/main" id="{ADAF8DFE-B317-2272-80A3-DE83C37AB9A0}"/>
              </a:ext>
            </a:extLst>
          </p:cNvPr>
          <p:cNvSpPr txBox="1"/>
          <p:nvPr/>
        </p:nvSpPr>
        <p:spPr>
          <a:xfrm>
            <a:off x="8103387" y="1342664"/>
            <a:ext cx="2020838"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Triggering Mechanism</a:t>
            </a:r>
            <a:endParaRPr lang="en-US" sz="1400" dirty="0">
              <a:latin typeface="Times New Roman" panose="02020603050405020304" pitchFamily="18" charset="0"/>
              <a:cs typeface="Times New Roman" panose="02020603050405020304" pitchFamily="18" charset="0"/>
            </a:endParaRPr>
          </a:p>
        </p:txBody>
      </p:sp>
      <p:sp>
        <p:nvSpPr>
          <p:cNvPr id="273" name="Rectangle 272">
            <a:extLst>
              <a:ext uri="{FF2B5EF4-FFF2-40B4-BE49-F238E27FC236}">
                <a16:creationId xmlns:a16="http://schemas.microsoft.com/office/drawing/2014/main" id="{D21CCCF1-1543-77DB-7007-19DD6C3E9BE1}"/>
              </a:ext>
            </a:extLst>
          </p:cNvPr>
          <p:cNvSpPr/>
          <p:nvPr/>
        </p:nvSpPr>
        <p:spPr>
          <a:xfrm>
            <a:off x="5394151" y="4793166"/>
            <a:ext cx="1919353" cy="1233054"/>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274" name="Rectangle 273">
            <a:extLst>
              <a:ext uri="{FF2B5EF4-FFF2-40B4-BE49-F238E27FC236}">
                <a16:creationId xmlns:a16="http://schemas.microsoft.com/office/drawing/2014/main" id="{2CCC77DA-AF5E-7B25-346B-9FDE1B599259}"/>
              </a:ext>
            </a:extLst>
          </p:cNvPr>
          <p:cNvSpPr/>
          <p:nvPr/>
        </p:nvSpPr>
        <p:spPr>
          <a:xfrm>
            <a:off x="7301601" y="4230783"/>
            <a:ext cx="1542410" cy="1787859"/>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275" name="Rectangle 274">
            <a:extLst>
              <a:ext uri="{FF2B5EF4-FFF2-40B4-BE49-F238E27FC236}">
                <a16:creationId xmlns:a16="http://schemas.microsoft.com/office/drawing/2014/main" id="{E65810C0-7165-B9B8-611B-CF870A291777}"/>
              </a:ext>
            </a:extLst>
          </p:cNvPr>
          <p:cNvSpPr/>
          <p:nvPr/>
        </p:nvSpPr>
        <p:spPr>
          <a:xfrm>
            <a:off x="8842677" y="3850413"/>
            <a:ext cx="2563095" cy="2171185"/>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276" name="Rectangle: Rounded Corners 114">
            <a:extLst>
              <a:ext uri="{FF2B5EF4-FFF2-40B4-BE49-F238E27FC236}">
                <a16:creationId xmlns:a16="http://schemas.microsoft.com/office/drawing/2014/main" id="{FB89F264-CDAB-5C69-AA46-BB3869022295}"/>
              </a:ext>
            </a:extLst>
          </p:cNvPr>
          <p:cNvSpPr/>
          <p:nvPr/>
        </p:nvSpPr>
        <p:spPr>
          <a:xfrm>
            <a:off x="9078173" y="4981895"/>
            <a:ext cx="676277" cy="900900"/>
          </a:xfrm>
          <a:prstGeom prst="roundRect">
            <a:avLst>
              <a:gd name="adj" fmla="val 8035"/>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7" name="Rectangle: Rounded Corners 114">
            <a:extLst>
              <a:ext uri="{FF2B5EF4-FFF2-40B4-BE49-F238E27FC236}">
                <a16:creationId xmlns:a16="http://schemas.microsoft.com/office/drawing/2014/main" id="{B6E9BCFF-C10A-7E76-14CD-31BFE7FD15A5}"/>
              </a:ext>
            </a:extLst>
          </p:cNvPr>
          <p:cNvSpPr/>
          <p:nvPr/>
        </p:nvSpPr>
        <p:spPr>
          <a:xfrm>
            <a:off x="9067820" y="3927552"/>
            <a:ext cx="676277" cy="900900"/>
          </a:xfrm>
          <a:prstGeom prst="roundRect">
            <a:avLst>
              <a:gd name="adj" fmla="val 8035"/>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8" name="TextBox 277">
            <a:extLst>
              <a:ext uri="{FF2B5EF4-FFF2-40B4-BE49-F238E27FC236}">
                <a16:creationId xmlns:a16="http://schemas.microsoft.com/office/drawing/2014/main" id="{D8C4F591-4854-ACB2-1B74-E84B29440A95}"/>
              </a:ext>
            </a:extLst>
          </p:cNvPr>
          <p:cNvSpPr txBox="1"/>
          <p:nvPr/>
        </p:nvSpPr>
        <p:spPr>
          <a:xfrm>
            <a:off x="5354544" y="5986956"/>
            <a:ext cx="3655039"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ESTIMATOR</a:t>
            </a:r>
            <a:r>
              <a:rPr lang="en-US" sz="1400" dirty="0">
                <a:latin typeface="Times New Roman" panose="02020603050405020304" pitchFamily="18" charset="0"/>
                <a:cs typeface="Times New Roman" panose="02020603050405020304" pitchFamily="18" charset="0"/>
              </a:rPr>
              <a:t>  – F-BETA CALCULATION</a:t>
            </a:r>
          </a:p>
        </p:txBody>
      </p:sp>
      <p:sp>
        <p:nvSpPr>
          <p:cNvPr id="279" name="TextBox 278">
            <a:extLst>
              <a:ext uri="{FF2B5EF4-FFF2-40B4-BE49-F238E27FC236}">
                <a16:creationId xmlns:a16="http://schemas.microsoft.com/office/drawing/2014/main" id="{19EBA547-2876-5A9F-1C68-E9B5CDBF20ED}"/>
              </a:ext>
            </a:extLst>
          </p:cNvPr>
          <p:cNvSpPr txBox="1"/>
          <p:nvPr/>
        </p:nvSpPr>
        <p:spPr>
          <a:xfrm>
            <a:off x="7545050" y="4880700"/>
            <a:ext cx="120326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PRECISION</a:t>
            </a:r>
          </a:p>
        </p:txBody>
      </p:sp>
      <p:sp>
        <p:nvSpPr>
          <p:cNvPr id="280" name="Rectangle: Rounded Corners 114">
            <a:extLst>
              <a:ext uri="{FF2B5EF4-FFF2-40B4-BE49-F238E27FC236}">
                <a16:creationId xmlns:a16="http://schemas.microsoft.com/office/drawing/2014/main" id="{4C8C655B-B9F6-3F43-9645-0118B712CE8A}"/>
              </a:ext>
            </a:extLst>
          </p:cNvPr>
          <p:cNvSpPr/>
          <p:nvPr/>
        </p:nvSpPr>
        <p:spPr>
          <a:xfrm>
            <a:off x="7617524" y="4338137"/>
            <a:ext cx="1024428" cy="542160"/>
          </a:xfrm>
          <a:prstGeom prst="roundRect">
            <a:avLst>
              <a:gd name="adj" fmla="val 8035"/>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1" name="TextBox 280">
            <a:extLst>
              <a:ext uri="{FF2B5EF4-FFF2-40B4-BE49-F238E27FC236}">
                <a16:creationId xmlns:a16="http://schemas.microsoft.com/office/drawing/2014/main" id="{9C554554-9CBF-A919-2EE7-E1021BDF0BFB}"/>
              </a:ext>
            </a:extLst>
          </p:cNvPr>
          <p:cNvSpPr txBox="1"/>
          <p:nvPr/>
        </p:nvSpPr>
        <p:spPr>
          <a:xfrm>
            <a:off x="7860966" y="4300117"/>
            <a:ext cx="49898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TP</a:t>
            </a:r>
          </a:p>
        </p:txBody>
      </p:sp>
      <p:sp>
        <p:nvSpPr>
          <p:cNvPr id="282" name="TextBox 281">
            <a:extLst>
              <a:ext uri="{FF2B5EF4-FFF2-40B4-BE49-F238E27FC236}">
                <a16:creationId xmlns:a16="http://schemas.microsoft.com/office/drawing/2014/main" id="{C6A246C6-D467-4802-D64F-3BF3D0508EB3}"/>
              </a:ext>
            </a:extLst>
          </p:cNvPr>
          <p:cNvSpPr txBox="1"/>
          <p:nvPr/>
        </p:nvSpPr>
        <p:spPr>
          <a:xfrm>
            <a:off x="7662429" y="4637106"/>
            <a:ext cx="896053"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TP + FP</a:t>
            </a:r>
          </a:p>
        </p:txBody>
      </p:sp>
      <p:cxnSp>
        <p:nvCxnSpPr>
          <p:cNvPr id="283" name="Straight Connector 282">
            <a:extLst>
              <a:ext uri="{FF2B5EF4-FFF2-40B4-BE49-F238E27FC236}">
                <a16:creationId xmlns:a16="http://schemas.microsoft.com/office/drawing/2014/main" id="{8366515B-853F-4F6E-56FC-A83FE50AFD03}"/>
              </a:ext>
            </a:extLst>
          </p:cNvPr>
          <p:cNvCxnSpPr>
            <a:cxnSpLocks/>
          </p:cNvCxnSpPr>
          <p:nvPr/>
        </p:nvCxnSpPr>
        <p:spPr>
          <a:xfrm>
            <a:off x="7860966" y="4586699"/>
            <a:ext cx="534892" cy="0"/>
          </a:xfrm>
          <a:prstGeom prst="line">
            <a:avLst/>
          </a:prstGeom>
        </p:spPr>
        <p:style>
          <a:lnRef idx="1">
            <a:schemeClr val="dk1"/>
          </a:lnRef>
          <a:fillRef idx="0">
            <a:schemeClr val="dk1"/>
          </a:fillRef>
          <a:effectRef idx="0">
            <a:schemeClr val="dk1"/>
          </a:effectRef>
          <a:fontRef idx="minor">
            <a:schemeClr val="tx1"/>
          </a:fontRef>
        </p:style>
      </p:cxnSp>
      <p:sp>
        <p:nvSpPr>
          <p:cNvPr id="284" name="Rectangle: Rounded Corners 120">
            <a:extLst>
              <a:ext uri="{FF2B5EF4-FFF2-40B4-BE49-F238E27FC236}">
                <a16:creationId xmlns:a16="http://schemas.microsoft.com/office/drawing/2014/main" id="{2EB3756C-D5C8-482D-D94C-028559EB57BC}"/>
              </a:ext>
            </a:extLst>
          </p:cNvPr>
          <p:cNvSpPr/>
          <p:nvPr/>
        </p:nvSpPr>
        <p:spPr>
          <a:xfrm>
            <a:off x="5526374" y="4937001"/>
            <a:ext cx="1712933" cy="957075"/>
          </a:xfrm>
          <a:prstGeom prst="roundRect">
            <a:avLst>
              <a:gd name="adj" fmla="val 8035"/>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mc:AlternateContent xmlns:mc="http://schemas.openxmlformats.org/markup-compatibility/2006">
        <mc:Choice xmlns:a14="http://schemas.microsoft.com/office/drawing/2010/main" Requires="a14">
          <p:sp>
            <p:nvSpPr>
              <p:cNvPr id="285" name="TextBox 284">
                <a:extLst>
                  <a:ext uri="{FF2B5EF4-FFF2-40B4-BE49-F238E27FC236}">
                    <a16:creationId xmlns:a16="http://schemas.microsoft.com/office/drawing/2014/main" id="{0ABFA29C-2F8F-A911-5167-51F9E518E32F}"/>
                  </a:ext>
                </a:extLst>
              </p:cNvPr>
              <p:cNvSpPr txBox="1"/>
              <p:nvPr/>
            </p:nvSpPr>
            <p:spPr>
              <a:xfrm>
                <a:off x="5637535" y="5280869"/>
                <a:ext cx="1506823" cy="43960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𝛽</m:t>
                              </m:r>
                            </m:e>
                            <m:sup>
                              <m:r>
                                <a:rPr lang="en-US" sz="1400" i="1">
                                  <a:latin typeface="Cambria Math" panose="02040503050406030204" pitchFamily="18" charset="0"/>
                                </a:rPr>
                                <m:t>2</m:t>
                              </m:r>
                            </m:sup>
                          </m:sSup>
                        </m:e>
                      </m:d>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rPr>
                            <m:t>𝑃</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𝑅</m:t>
                          </m:r>
                        </m:num>
                        <m:den>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𝛽</m:t>
                              </m:r>
                            </m:e>
                            <m:sup>
                              <m:r>
                                <a:rPr lang="en-US" sz="1400" i="1">
                                  <a:latin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𝑃</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𝑅</m:t>
                          </m:r>
                        </m:den>
                      </m:f>
                    </m:oMath>
                  </m:oMathPara>
                </a14:m>
                <a:endParaRPr lang="en-US" sz="1400" dirty="0"/>
              </a:p>
            </p:txBody>
          </p:sp>
        </mc:Choice>
        <mc:Fallback>
          <p:sp>
            <p:nvSpPr>
              <p:cNvPr id="285" name="TextBox 284">
                <a:extLst>
                  <a:ext uri="{FF2B5EF4-FFF2-40B4-BE49-F238E27FC236}">
                    <a16:creationId xmlns:a16="http://schemas.microsoft.com/office/drawing/2014/main" id="{0ABFA29C-2F8F-A911-5167-51F9E518E32F}"/>
                  </a:ext>
                </a:extLst>
              </p:cNvPr>
              <p:cNvSpPr txBox="1">
                <a:spLocks noRot="1" noChangeAspect="1" noMove="1" noResize="1" noEditPoints="1" noAdjustHandles="1" noChangeArrowheads="1" noChangeShapeType="1" noTextEdit="1"/>
              </p:cNvSpPr>
              <p:nvPr/>
            </p:nvSpPr>
            <p:spPr>
              <a:xfrm>
                <a:off x="5637535" y="5280869"/>
                <a:ext cx="1506823" cy="439608"/>
              </a:xfrm>
              <a:prstGeom prst="rect">
                <a:avLst/>
              </a:prstGeom>
              <a:blipFill>
                <a:blip r:embed="rId5"/>
                <a:stretch>
                  <a:fillRect b="-180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6" name="TextBox 285">
                <a:extLst>
                  <a:ext uri="{FF2B5EF4-FFF2-40B4-BE49-F238E27FC236}">
                    <a16:creationId xmlns:a16="http://schemas.microsoft.com/office/drawing/2014/main" id="{8820C2A2-DB12-608E-380B-E83CAEF3253A}"/>
                  </a:ext>
                </a:extLst>
              </p:cNvPr>
              <p:cNvSpPr txBox="1"/>
              <p:nvPr/>
            </p:nvSpPr>
            <p:spPr>
              <a:xfrm>
                <a:off x="5588582" y="4981918"/>
                <a:ext cx="221727" cy="23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𝐹</m:t>
                          </m:r>
                        </m:e>
                        <m:sub>
                          <m:r>
                            <a:rPr lang="en-US" sz="1400" i="1">
                              <a:latin typeface="Cambria Math" panose="02040503050406030204" pitchFamily="18" charset="0"/>
                              <a:ea typeface="Cambria Math" panose="02040503050406030204" pitchFamily="18" charset="0"/>
                            </a:rPr>
                            <m:t>𝛽</m:t>
                          </m:r>
                        </m:sub>
                      </m:sSub>
                    </m:oMath>
                  </m:oMathPara>
                </a14:m>
                <a:endParaRPr lang="en-US" sz="1400" dirty="0"/>
              </a:p>
            </p:txBody>
          </p:sp>
        </mc:Choice>
        <mc:Fallback>
          <p:sp>
            <p:nvSpPr>
              <p:cNvPr id="286" name="TextBox 285">
                <a:extLst>
                  <a:ext uri="{FF2B5EF4-FFF2-40B4-BE49-F238E27FC236}">
                    <a16:creationId xmlns:a16="http://schemas.microsoft.com/office/drawing/2014/main" id="{8820C2A2-DB12-608E-380B-E83CAEF3253A}"/>
                  </a:ext>
                </a:extLst>
              </p:cNvPr>
              <p:cNvSpPr txBox="1">
                <a:spLocks noRot="1" noChangeAspect="1" noMove="1" noResize="1" noEditPoints="1" noAdjustHandles="1" noChangeArrowheads="1" noChangeShapeType="1" noTextEdit="1"/>
              </p:cNvSpPr>
              <p:nvPr/>
            </p:nvSpPr>
            <p:spPr>
              <a:xfrm>
                <a:off x="5588582" y="4981918"/>
                <a:ext cx="221727" cy="234616"/>
              </a:xfrm>
              <a:prstGeom prst="rect">
                <a:avLst/>
              </a:prstGeom>
              <a:blipFill>
                <a:blip r:embed="rId6"/>
                <a:stretch>
                  <a:fillRect l="-19444" r="-13889" b="-23077"/>
                </a:stretch>
              </a:blipFill>
            </p:spPr>
            <p:txBody>
              <a:bodyPr/>
              <a:lstStyle/>
              <a:p>
                <a:r>
                  <a:rPr lang="en-US">
                    <a:noFill/>
                  </a:rPr>
                  <a:t> </a:t>
                </a:r>
              </a:p>
            </p:txBody>
          </p:sp>
        </mc:Fallback>
      </mc:AlternateContent>
      <p:sp>
        <p:nvSpPr>
          <p:cNvPr id="287" name="TextBox 286">
            <a:extLst>
              <a:ext uri="{FF2B5EF4-FFF2-40B4-BE49-F238E27FC236}">
                <a16:creationId xmlns:a16="http://schemas.microsoft.com/office/drawing/2014/main" id="{DB0E520A-4947-14ED-5DF4-AE1E9AD66A8D}"/>
              </a:ext>
            </a:extLst>
          </p:cNvPr>
          <p:cNvSpPr txBox="1"/>
          <p:nvPr/>
        </p:nvSpPr>
        <p:spPr>
          <a:xfrm>
            <a:off x="7459673" y="5076712"/>
            <a:ext cx="1340129"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RECALL</a:t>
            </a:r>
          </a:p>
        </p:txBody>
      </p:sp>
      <p:sp>
        <p:nvSpPr>
          <p:cNvPr id="288" name="Rectangle: Rounded Corners 114">
            <a:extLst>
              <a:ext uri="{FF2B5EF4-FFF2-40B4-BE49-F238E27FC236}">
                <a16:creationId xmlns:a16="http://schemas.microsoft.com/office/drawing/2014/main" id="{BBB64FB2-FABB-F2F0-4BF9-7092AF5B4F89}"/>
              </a:ext>
            </a:extLst>
          </p:cNvPr>
          <p:cNvSpPr/>
          <p:nvPr/>
        </p:nvSpPr>
        <p:spPr>
          <a:xfrm>
            <a:off x="7617524" y="5326893"/>
            <a:ext cx="1024428" cy="572307"/>
          </a:xfrm>
          <a:prstGeom prst="roundRect">
            <a:avLst>
              <a:gd name="adj" fmla="val 8035"/>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9" name="TextBox 288">
            <a:extLst>
              <a:ext uri="{FF2B5EF4-FFF2-40B4-BE49-F238E27FC236}">
                <a16:creationId xmlns:a16="http://schemas.microsoft.com/office/drawing/2014/main" id="{CEF02CEF-9BCB-2127-EC90-C18E34070D17}"/>
              </a:ext>
            </a:extLst>
          </p:cNvPr>
          <p:cNvSpPr txBox="1"/>
          <p:nvPr/>
        </p:nvSpPr>
        <p:spPr>
          <a:xfrm>
            <a:off x="7285366" y="4437193"/>
            <a:ext cx="16658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a:t>
            </a:r>
          </a:p>
        </p:txBody>
      </p:sp>
      <p:sp>
        <p:nvSpPr>
          <p:cNvPr id="290" name="Arrow: Right 543">
            <a:extLst>
              <a:ext uri="{FF2B5EF4-FFF2-40B4-BE49-F238E27FC236}">
                <a16:creationId xmlns:a16="http://schemas.microsoft.com/office/drawing/2014/main" id="{9C465E57-AB67-3DF0-5A9C-44BE08D26C43}"/>
              </a:ext>
            </a:extLst>
          </p:cNvPr>
          <p:cNvSpPr/>
          <p:nvPr/>
        </p:nvSpPr>
        <p:spPr>
          <a:xfrm rot="9000000">
            <a:off x="7317972" y="4730557"/>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91" name="Arrow: Right 544">
            <a:extLst>
              <a:ext uri="{FF2B5EF4-FFF2-40B4-BE49-F238E27FC236}">
                <a16:creationId xmlns:a16="http://schemas.microsoft.com/office/drawing/2014/main" id="{53BA3B93-8385-FC75-D6C6-EB5C613D238A}"/>
              </a:ext>
            </a:extLst>
          </p:cNvPr>
          <p:cNvSpPr/>
          <p:nvPr/>
        </p:nvSpPr>
        <p:spPr>
          <a:xfrm rot="10800000">
            <a:off x="7317972" y="5400268"/>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292" name="TextBox 291">
            <a:extLst>
              <a:ext uri="{FF2B5EF4-FFF2-40B4-BE49-F238E27FC236}">
                <a16:creationId xmlns:a16="http://schemas.microsoft.com/office/drawing/2014/main" id="{275F6DF0-FEE5-32B7-673B-FF01BCE5C15D}"/>
              </a:ext>
            </a:extLst>
          </p:cNvPr>
          <p:cNvSpPr txBox="1"/>
          <p:nvPr/>
        </p:nvSpPr>
        <p:spPr>
          <a:xfrm>
            <a:off x="7301601" y="5616398"/>
            <a:ext cx="16658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a:t>
            </a:r>
          </a:p>
        </p:txBody>
      </p:sp>
      <p:sp>
        <p:nvSpPr>
          <p:cNvPr id="293" name="TextBox 292">
            <a:extLst>
              <a:ext uri="{FF2B5EF4-FFF2-40B4-BE49-F238E27FC236}">
                <a16:creationId xmlns:a16="http://schemas.microsoft.com/office/drawing/2014/main" id="{DC2C6887-C72D-9B9F-F50D-07DBF2AF3DB3}"/>
              </a:ext>
            </a:extLst>
          </p:cNvPr>
          <p:cNvSpPr txBox="1"/>
          <p:nvPr/>
        </p:nvSpPr>
        <p:spPr>
          <a:xfrm>
            <a:off x="7630767" y="5492473"/>
            <a:ext cx="1011185"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R</a:t>
            </a:r>
          </a:p>
        </p:txBody>
      </p:sp>
      <p:grpSp>
        <p:nvGrpSpPr>
          <p:cNvPr id="294" name="Group 293">
            <a:extLst>
              <a:ext uri="{FF2B5EF4-FFF2-40B4-BE49-F238E27FC236}">
                <a16:creationId xmlns:a16="http://schemas.microsoft.com/office/drawing/2014/main" id="{07981C90-0709-20B3-C37A-A5C34EB1CAC8}"/>
              </a:ext>
            </a:extLst>
          </p:cNvPr>
          <p:cNvGrpSpPr/>
          <p:nvPr/>
        </p:nvGrpSpPr>
        <p:grpSpPr>
          <a:xfrm flipH="1">
            <a:off x="9188476" y="4021283"/>
            <a:ext cx="416087" cy="693350"/>
            <a:chOff x="10751019" y="2579049"/>
            <a:chExt cx="416087" cy="693350"/>
          </a:xfrm>
        </p:grpSpPr>
        <p:sp>
          <p:nvSpPr>
            <p:cNvPr id="295" name="Oval 294">
              <a:extLst>
                <a:ext uri="{FF2B5EF4-FFF2-40B4-BE49-F238E27FC236}">
                  <a16:creationId xmlns:a16="http://schemas.microsoft.com/office/drawing/2014/main" id="{65534857-12B2-8D42-E996-6C626AE7C638}"/>
                </a:ext>
              </a:extLst>
            </p:cNvPr>
            <p:cNvSpPr/>
            <p:nvPr/>
          </p:nvSpPr>
          <p:spPr>
            <a:xfrm flipV="1">
              <a:off x="10751019" y="2579049"/>
              <a:ext cx="115455" cy="113607"/>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96" name="Oval 295">
              <a:extLst>
                <a:ext uri="{FF2B5EF4-FFF2-40B4-BE49-F238E27FC236}">
                  <a16:creationId xmlns:a16="http://schemas.microsoft.com/office/drawing/2014/main" id="{0EE10511-681A-39B2-2134-5803F8F084D8}"/>
                </a:ext>
              </a:extLst>
            </p:cNvPr>
            <p:cNvSpPr/>
            <p:nvPr/>
          </p:nvSpPr>
          <p:spPr>
            <a:xfrm flipV="1">
              <a:off x="10751019" y="2772298"/>
              <a:ext cx="115455" cy="113607"/>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97" name="Oval 296">
              <a:extLst>
                <a:ext uri="{FF2B5EF4-FFF2-40B4-BE49-F238E27FC236}">
                  <a16:creationId xmlns:a16="http://schemas.microsoft.com/office/drawing/2014/main" id="{4900565A-8AC4-4CBE-32FD-BC98CEEECCB1}"/>
                </a:ext>
              </a:extLst>
            </p:cNvPr>
            <p:cNvSpPr/>
            <p:nvPr/>
          </p:nvSpPr>
          <p:spPr>
            <a:xfrm flipV="1">
              <a:off x="10751019" y="2965545"/>
              <a:ext cx="115455" cy="113607"/>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98" name="Oval 297">
              <a:extLst>
                <a:ext uri="{FF2B5EF4-FFF2-40B4-BE49-F238E27FC236}">
                  <a16:creationId xmlns:a16="http://schemas.microsoft.com/office/drawing/2014/main" id="{DC863DE2-7C3B-0739-2D33-B2F70AE8AFED}"/>
                </a:ext>
              </a:extLst>
            </p:cNvPr>
            <p:cNvSpPr/>
            <p:nvPr/>
          </p:nvSpPr>
          <p:spPr>
            <a:xfrm flipV="1">
              <a:off x="10751019" y="3158792"/>
              <a:ext cx="115455" cy="113607"/>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299" name="Oval 298">
              <a:extLst>
                <a:ext uri="{FF2B5EF4-FFF2-40B4-BE49-F238E27FC236}">
                  <a16:creationId xmlns:a16="http://schemas.microsoft.com/office/drawing/2014/main" id="{76C44EE4-15CE-5B96-CFBC-CBED15D490C5}"/>
                </a:ext>
              </a:extLst>
            </p:cNvPr>
            <p:cNvSpPr/>
            <p:nvPr/>
          </p:nvSpPr>
          <p:spPr>
            <a:xfrm flipV="1">
              <a:off x="11051651" y="2759453"/>
              <a:ext cx="115455" cy="113607"/>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300" name="Straight Connector 299">
              <a:extLst>
                <a:ext uri="{FF2B5EF4-FFF2-40B4-BE49-F238E27FC236}">
                  <a16:creationId xmlns:a16="http://schemas.microsoft.com/office/drawing/2014/main" id="{3F7668B0-4446-18D3-BBFF-B8DD82E5D311}"/>
                </a:ext>
              </a:extLst>
            </p:cNvPr>
            <p:cNvCxnSpPr>
              <a:cxnSpLocks/>
              <a:stCxn id="295" idx="7"/>
              <a:endCxn id="299" idx="2"/>
            </p:cNvCxnSpPr>
            <p:nvPr/>
          </p:nvCxnSpPr>
          <p:spPr>
            <a:xfrm>
              <a:off x="10849566" y="2676019"/>
              <a:ext cx="202085" cy="140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CF26DC92-B6DF-2796-E5C6-3C2877034D85}"/>
                </a:ext>
              </a:extLst>
            </p:cNvPr>
            <p:cNvCxnSpPr>
              <a:cxnSpLocks/>
              <a:stCxn id="296" idx="6"/>
              <a:endCxn id="299" idx="2"/>
            </p:cNvCxnSpPr>
            <p:nvPr/>
          </p:nvCxnSpPr>
          <p:spPr>
            <a:xfrm flipV="1">
              <a:off x="10866471" y="2816253"/>
              <a:ext cx="185177" cy="12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9AD6ED1-3C20-105E-BE08-F5C4F0BFED6B}"/>
                </a:ext>
              </a:extLst>
            </p:cNvPr>
            <p:cNvCxnSpPr>
              <a:cxnSpLocks/>
              <a:stCxn id="297" idx="6"/>
              <a:endCxn id="299" idx="2"/>
            </p:cNvCxnSpPr>
            <p:nvPr/>
          </p:nvCxnSpPr>
          <p:spPr>
            <a:xfrm flipV="1">
              <a:off x="10866471" y="2816246"/>
              <a:ext cx="185177" cy="206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B22E2C22-3212-528A-3A8D-8A94A7E8B959}"/>
                </a:ext>
              </a:extLst>
            </p:cNvPr>
            <p:cNvCxnSpPr>
              <a:cxnSpLocks/>
              <a:stCxn id="298" idx="5"/>
              <a:endCxn id="299" idx="2"/>
            </p:cNvCxnSpPr>
            <p:nvPr/>
          </p:nvCxnSpPr>
          <p:spPr>
            <a:xfrm flipV="1">
              <a:off x="10849566" y="2816256"/>
              <a:ext cx="202085" cy="359173"/>
            </a:xfrm>
            <a:prstGeom prst="line">
              <a:avLst/>
            </a:prstGeom>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A2A1A704-9F6B-B4FC-94A4-7C11864D96A9}"/>
                </a:ext>
              </a:extLst>
            </p:cNvPr>
            <p:cNvSpPr/>
            <p:nvPr/>
          </p:nvSpPr>
          <p:spPr>
            <a:xfrm flipV="1">
              <a:off x="11048403" y="2984390"/>
              <a:ext cx="115455" cy="113607"/>
            </a:xfrm>
            <a:prstGeom prst="ellipse">
              <a:avLst/>
            </a:prstGeom>
            <a:solidFill>
              <a:srgbClr val="00AA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305" name="Straight Connector 304">
              <a:extLst>
                <a:ext uri="{FF2B5EF4-FFF2-40B4-BE49-F238E27FC236}">
                  <a16:creationId xmlns:a16="http://schemas.microsoft.com/office/drawing/2014/main" id="{D076386C-7BA9-3B7B-8AD1-8F6BB4B538C3}"/>
                </a:ext>
              </a:extLst>
            </p:cNvPr>
            <p:cNvCxnSpPr>
              <a:cxnSpLocks/>
              <a:stCxn id="295" idx="7"/>
              <a:endCxn id="304" idx="2"/>
            </p:cNvCxnSpPr>
            <p:nvPr/>
          </p:nvCxnSpPr>
          <p:spPr>
            <a:xfrm>
              <a:off x="10849566" y="2676019"/>
              <a:ext cx="198837" cy="36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9CE5CFF4-BF34-661F-9C83-57A72B7784B1}"/>
                </a:ext>
              </a:extLst>
            </p:cNvPr>
            <p:cNvCxnSpPr>
              <a:cxnSpLocks/>
              <a:stCxn id="296" idx="6"/>
              <a:endCxn id="304" idx="2"/>
            </p:cNvCxnSpPr>
            <p:nvPr/>
          </p:nvCxnSpPr>
          <p:spPr>
            <a:xfrm>
              <a:off x="10866482" y="2829088"/>
              <a:ext cx="181929" cy="212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4FCD970D-7A0F-2EAE-B059-F0EA837EE38D}"/>
                </a:ext>
              </a:extLst>
            </p:cNvPr>
            <p:cNvCxnSpPr>
              <a:cxnSpLocks/>
              <a:stCxn id="297" idx="6"/>
              <a:endCxn id="304" idx="2"/>
            </p:cNvCxnSpPr>
            <p:nvPr/>
          </p:nvCxnSpPr>
          <p:spPr>
            <a:xfrm>
              <a:off x="10866482" y="3022341"/>
              <a:ext cx="181929" cy="18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36DDF8CB-0E38-7CD9-EC8A-1BA4A84F89D2}"/>
                </a:ext>
              </a:extLst>
            </p:cNvPr>
            <p:cNvCxnSpPr>
              <a:cxnSpLocks/>
              <a:stCxn id="298" idx="5"/>
              <a:endCxn id="304" idx="2"/>
            </p:cNvCxnSpPr>
            <p:nvPr/>
          </p:nvCxnSpPr>
          <p:spPr>
            <a:xfrm flipV="1">
              <a:off x="10849566" y="3041193"/>
              <a:ext cx="198837" cy="1342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9" name="Group 308">
            <a:extLst>
              <a:ext uri="{FF2B5EF4-FFF2-40B4-BE49-F238E27FC236}">
                <a16:creationId xmlns:a16="http://schemas.microsoft.com/office/drawing/2014/main" id="{2B007FD7-B4DE-51FC-7219-95558C4F7C46}"/>
              </a:ext>
            </a:extLst>
          </p:cNvPr>
          <p:cNvGrpSpPr/>
          <p:nvPr/>
        </p:nvGrpSpPr>
        <p:grpSpPr>
          <a:xfrm flipH="1">
            <a:off x="9186144" y="5040641"/>
            <a:ext cx="416087" cy="693350"/>
            <a:chOff x="10740826" y="5191994"/>
            <a:chExt cx="416087" cy="693350"/>
          </a:xfrm>
        </p:grpSpPr>
        <p:sp>
          <p:nvSpPr>
            <p:cNvPr id="310" name="Oval 309">
              <a:extLst>
                <a:ext uri="{FF2B5EF4-FFF2-40B4-BE49-F238E27FC236}">
                  <a16:creationId xmlns:a16="http://schemas.microsoft.com/office/drawing/2014/main" id="{D18E35DF-1A8A-77EF-1901-70867BD57C52}"/>
                </a:ext>
              </a:extLst>
            </p:cNvPr>
            <p:cNvSpPr/>
            <p:nvPr/>
          </p:nvSpPr>
          <p:spPr>
            <a:xfrm flipV="1">
              <a:off x="10740826" y="5191994"/>
              <a:ext cx="115455" cy="11360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311" name="Oval 310">
              <a:extLst>
                <a:ext uri="{FF2B5EF4-FFF2-40B4-BE49-F238E27FC236}">
                  <a16:creationId xmlns:a16="http://schemas.microsoft.com/office/drawing/2014/main" id="{ABBB36A3-9F96-575A-CC7D-C86A47385497}"/>
                </a:ext>
              </a:extLst>
            </p:cNvPr>
            <p:cNvSpPr/>
            <p:nvPr/>
          </p:nvSpPr>
          <p:spPr>
            <a:xfrm flipV="1">
              <a:off x="10740826" y="5385243"/>
              <a:ext cx="115455" cy="11360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312" name="Oval 311">
              <a:extLst>
                <a:ext uri="{FF2B5EF4-FFF2-40B4-BE49-F238E27FC236}">
                  <a16:creationId xmlns:a16="http://schemas.microsoft.com/office/drawing/2014/main" id="{6D1C4D78-5FDD-F312-36C5-6A6B608B9938}"/>
                </a:ext>
              </a:extLst>
            </p:cNvPr>
            <p:cNvSpPr/>
            <p:nvPr/>
          </p:nvSpPr>
          <p:spPr>
            <a:xfrm flipV="1">
              <a:off x="10740826" y="5578490"/>
              <a:ext cx="115455" cy="11360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313" name="Oval 312">
              <a:extLst>
                <a:ext uri="{FF2B5EF4-FFF2-40B4-BE49-F238E27FC236}">
                  <a16:creationId xmlns:a16="http://schemas.microsoft.com/office/drawing/2014/main" id="{A909C547-9BF8-2C8B-82E1-5232E4EAFE63}"/>
                </a:ext>
              </a:extLst>
            </p:cNvPr>
            <p:cNvSpPr/>
            <p:nvPr/>
          </p:nvSpPr>
          <p:spPr>
            <a:xfrm flipV="1">
              <a:off x="10740826" y="5771737"/>
              <a:ext cx="115455" cy="11360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sp>
          <p:nvSpPr>
            <p:cNvPr id="314" name="Oval 313">
              <a:extLst>
                <a:ext uri="{FF2B5EF4-FFF2-40B4-BE49-F238E27FC236}">
                  <a16:creationId xmlns:a16="http://schemas.microsoft.com/office/drawing/2014/main" id="{96488814-FD13-C7BD-C47D-A6DD7644DD7B}"/>
                </a:ext>
              </a:extLst>
            </p:cNvPr>
            <p:cNvSpPr/>
            <p:nvPr/>
          </p:nvSpPr>
          <p:spPr>
            <a:xfrm flipV="1">
              <a:off x="11041458" y="5372398"/>
              <a:ext cx="115455" cy="11360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315" name="Straight Connector 314">
              <a:extLst>
                <a:ext uri="{FF2B5EF4-FFF2-40B4-BE49-F238E27FC236}">
                  <a16:creationId xmlns:a16="http://schemas.microsoft.com/office/drawing/2014/main" id="{84408659-6A36-F8A1-74E9-5386A6617AE5}"/>
                </a:ext>
              </a:extLst>
            </p:cNvPr>
            <p:cNvCxnSpPr>
              <a:cxnSpLocks/>
              <a:stCxn id="310" idx="7"/>
              <a:endCxn id="314" idx="2"/>
            </p:cNvCxnSpPr>
            <p:nvPr/>
          </p:nvCxnSpPr>
          <p:spPr>
            <a:xfrm>
              <a:off x="10839373" y="5288964"/>
              <a:ext cx="202085" cy="140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46556DB-5EF9-F0EA-0C66-A1474AD2DAEA}"/>
                </a:ext>
              </a:extLst>
            </p:cNvPr>
            <p:cNvCxnSpPr>
              <a:cxnSpLocks/>
              <a:stCxn id="311" idx="6"/>
              <a:endCxn id="314" idx="2"/>
            </p:cNvCxnSpPr>
            <p:nvPr/>
          </p:nvCxnSpPr>
          <p:spPr>
            <a:xfrm flipV="1">
              <a:off x="10856278" y="5429198"/>
              <a:ext cx="185177" cy="12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F51DEDB4-3918-2AB9-4825-465F78FBF60A}"/>
                </a:ext>
              </a:extLst>
            </p:cNvPr>
            <p:cNvCxnSpPr>
              <a:cxnSpLocks/>
              <a:stCxn id="312" idx="6"/>
              <a:endCxn id="314" idx="2"/>
            </p:cNvCxnSpPr>
            <p:nvPr/>
          </p:nvCxnSpPr>
          <p:spPr>
            <a:xfrm flipV="1">
              <a:off x="10856278" y="5429191"/>
              <a:ext cx="185177" cy="206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0A79AA6E-695D-1438-3BBE-66CEB61ED6AE}"/>
                </a:ext>
              </a:extLst>
            </p:cNvPr>
            <p:cNvCxnSpPr>
              <a:cxnSpLocks/>
              <a:stCxn id="313" idx="5"/>
              <a:endCxn id="314" idx="2"/>
            </p:cNvCxnSpPr>
            <p:nvPr/>
          </p:nvCxnSpPr>
          <p:spPr>
            <a:xfrm flipV="1">
              <a:off x="10839373" y="5429201"/>
              <a:ext cx="202085" cy="359173"/>
            </a:xfrm>
            <a:prstGeom prst="line">
              <a:avLst/>
            </a:prstGeom>
          </p:spPr>
          <p:style>
            <a:lnRef idx="1">
              <a:schemeClr val="accent1"/>
            </a:lnRef>
            <a:fillRef idx="0">
              <a:schemeClr val="accent1"/>
            </a:fillRef>
            <a:effectRef idx="0">
              <a:schemeClr val="accent1"/>
            </a:effectRef>
            <a:fontRef idx="minor">
              <a:schemeClr val="tx1"/>
            </a:fontRef>
          </p:style>
        </p:cxnSp>
        <p:sp>
          <p:nvSpPr>
            <p:cNvPr id="319" name="Oval 318">
              <a:extLst>
                <a:ext uri="{FF2B5EF4-FFF2-40B4-BE49-F238E27FC236}">
                  <a16:creationId xmlns:a16="http://schemas.microsoft.com/office/drawing/2014/main" id="{5D301420-1674-641A-BFAC-50E9597FF08C}"/>
                </a:ext>
              </a:extLst>
            </p:cNvPr>
            <p:cNvSpPr/>
            <p:nvPr/>
          </p:nvSpPr>
          <p:spPr>
            <a:xfrm flipV="1">
              <a:off x="11038210" y="5597335"/>
              <a:ext cx="115455" cy="11360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115"/>
            </a:p>
          </p:txBody>
        </p:sp>
        <p:cxnSp>
          <p:nvCxnSpPr>
            <p:cNvPr id="320" name="Straight Connector 319">
              <a:extLst>
                <a:ext uri="{FF2B5EF4-FFF2-40B4-BE49-F238E27FC236}">
                  <a16:creationId xmlns:a16="http://schemas.microsoft.com/office/drawing/2014/main" id="{A7CEA875-E325-0D4F-48AD-FEC050D052F3}"/>
                </a:ext>
              </a:extLst>
            </p:cNvPr>
            <p:cNvCxnSpPr>
              <a:cxnSpLocks/>
              <a:stCxn id="310" idx="7"/>
              <a:endCxn id="319" idx="2"/>
            </p:cNvCxnSpPr>
            <p:nvPr/>
          </p:nvCxnSpPr>
          <p:spPr>
            <a:xfrm>
              <a:off x="10839373" y="5288964"/>
              <a:ext cx="198837" cy="36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72B6349-BCAD-66D9-9483-11F8C989B21C}"/>
                </a:ext>
              </a:extLst>
            </p:cNvPr>
            <p:cNvCxnSpPr>
              <a:cxnSpLocks/>
              <a:stCxn id="311" idx="6"/>
              <a:endCxn id="319" idx="2"/>
            </p:cNvCxnSpPr>
            <p:nvPr/>
          </p:nvCxnSpPr>
          <p:spPr>
            <a:xfrm>
              <a:off x="10856289" y="5442033"/>
              <a:ext cx="181929" cy="212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9ACBB84-1590-F3F8-6B0C-52A4A1FDDCEA}"/>
                </a:ext>
              </a:extLst>
            </p:cNvPr>
            <p:cNvCxnSpPr>
              <a:cxnSpLocks/>
              <a:stCxn id="312" idx="6"/>
              <a:endCxn id="319" idx="2"/>
            </p:cNvCxnSpPr>
            <p:nvPr/>
          </p:nvCxnSpPr>
          <p:spPr>
            <a:xfrm>
              <a:off x="10856289" y="5635286"/>
              <a:ext cx="181929" cy="18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AF576CE1-D878-53DD-7B12-E0FC5BA87EE6}"/>
                </a:ext>
              </a:extLst>
            </p:cNvPr>
            <p:cNvCxnSpPr>
              <a:cxnSpLocks/>
              <a:stCxn id="313" idx="5"/>
              <a:endCxn id="319" idx="2"/>
            </p:cNvCxnSpPr>
            <p:nvPr/>
          </p:nvCxnSpPr>
          <p:spPr>
            <a:xfrm flipV="1">
              <a:off x="10839373" y="5654138"/>
              <a:ext cx="198837" cy="1342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4" name="Arrow: Right 313">
            <a:extLst>
              <a:ext uri="{FF2B5EF4-FFF2-40B4-BE49-F238E27FC236}">
                <a16:creationId xmlns:a16="http://schemas.microsoft.com/office/drawing/2014/main" id="{07A8062B-393F-6955-E8FB-8BB8E4C381CF}"/>
              </a:ext>
            </a:extLst>
          </p:cNvPr>
          <p:cNvSpPr/>
          <p:nvPr/>
        </p:nvSpPr>
        <p:spPr>
          <a:xfrm rot="10800000">
            <a:off x="8736319" y="5322259"/>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325" name="Arrow: Right 314">
            <a:extLst>
              <a:ext uri="{FF2B5EF4-FFF2-40B4-BE49-F238E27FC236}">
                <a16:creationId xmlns:a16="http://schemas.microsoft.com/office/drawing/2014/main" id="{B6A04BA4-0845-3EFA-5104-74483610712A}"/>
              </a:ext>
            </a:extLst>
          </p:cNvPr>
          <p:cNvSpPr/>
          <p:nvPr/>
        </p:nvSpPr>
        <p:spPr>
          <a:xfrm rot="9000000">
            <a:off x="8752982" y="4437702"/>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326" name="Rectangle: Rounded Corners 105">
            <a:extLst>
              <a:ext uri="{FF2B5EF4-FFF2-40B4-BE49-F238E27FC236}">
                <a16:creationId xmlns:a16="http://schemas.microsoft.com/office/drawing/2014/main" id="{81E803F2-0BA7-7659-D35C-2DEA3BC32857}"/>
              </a:ext>
            </a:extLst>
          </p:cNvPr>
          <p:cNvSpPr/>
          <p:nvPr/>
        </p:nvSpPr>
        <p:spPr>
          <a:xfrm>
            <a:off x="10010834" y="4513210"/>
            <a:ext cx="1110954" cy="316173"/>
          </a:xfrm>
          <a:prstGeom prst="roundRect">
            <a:avLst>
              <a:gd name="adj" fmla="val 803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FEATURES</a:t>
            </a:r>
          </a:p>
        </p:txBody>
      </p:sp>
      <p:sp>
        <p:nvSpPr>
          <p:cNvPr id="327" name="Rectangle: Rounded Corners 105">
            <a:extLst>
              <a:ext uri="{FF2B5EF4-FFF2-40B4-BE49-F238E27FC236}">
                <a16:creationId xmlns:a16="http://schemas.microsoft.com/office/drawing/2014/main" id="{E4170D12-783C-D37D-F6D8-A5CC628FC4DB}"/>
              </a:ext>
            </a:extLst>
          </p:cNvPr>
          <p:cNvSpPr/>
          <p:nvPr/>
        </p:nvSpPr>
        <p:spPr>
          <a:xfrm>
            <a:off x="10010834" y="3932718"/>
            <a:ext cx="1110954" cy="316173"/>
          </a:xfrm>
          <a:prstGeom prst="roundRect">
            <a:avLst>
              <a:gd name="adj" fmla="val 803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PREPROCESS</a:t>
            </a:r>
          </a:p>
        </p:txBody>
      </p:sp>
      <p:sp>
        <p:nvSpPr>
          <p:cNvPr id="328" name="Rectangle: Rounded Corners 105">
            <a:extLst>
              <a:ext uri="{FF2B5EF4-FFF2-40B4-BE49-F238E27FC236}">
                <a16:creationId xmlns:a16="http://schemas.microsoft.com/office/drawing/2014/main" id="{D365CA95-456E-D2B5-DA4C-047148115A12}"/>
              </a:ext>
            </a:extLst>
          </p:cNvPr>
          <p:cNvSpPr/>
          <p:nvPr/>
        </p:nvSpPr>
        <p:spPr>
          <a:xfrm>
            <a:off x="10010834" y="5259896"/>
            <a:ext cx="1110954" cy="316173"/>
          </a:xfrm>
          <a:prstGeom prst="roundRect">
            <a:avLst>
              <a:gd name="adj" fmla="val 803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THRESHOLD</a:t>
            </a:r>
          </a:p>
        </p:txBody>
      </p:sp>
      <p:sp>
        <p:nvSpPr>
          <p:cNvPr id="329" name="Rectangle: Rounded Corners 105">
            <a:extLst>
              <a:ext uri="{FF2B5EF4-FFF2-40B4-BE49-F238E27FC236}">
                <a16:creationId xmlns:a16="http://schemas.microsoft.com/office/drawing/2014/main" id="{BB6EAB65-98C3-E940-C67C-53F6ADDC8BD9}"/>
              </a:ext>
            </a:extLst>
          </p:cNvPr>
          <p:cNvSpPr/>
          <p:nvPr/>
        </p:nvSpPr>
        <p:spPr>
          <a:xfrm>
            <a:off x="10010834" y="5655048"/>
            <a:ext cx="1110954" cy="316173"/>
          </a:xfrm>
          <a:prstGeom prst="roundRect">
            <a:avLst>
              <a:gd name="adj" fmla="val 803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DURATION</a:t>
            </a:r>
          </a:p>
        </p:txBody>
      </p:sp>
      <p:sp>
        <p:nvSpPr>
          <p:cNvPr id="330" name="Arrow: Right 328">
            <a:extLst>
              <a:ext uri="{FF2B5EF4-FFF2-40B4-BE49-F238E27FC236}">
                <a16:creationId xmlns:a16="http://schemas.microsoft.com/office/drawing/2014/main" id="{6963F719-437A-ABB3-CFF4-99B529756D95}"/>
              </a:ext>
            </a:extLst>
          </p:cNvPr>
          <p:cNvSpPr/>
          <p:nvPr/>
        </p:nvSpPr>
        <p:spPr>
          <a:xfrm rot="10800000">
            <a:off x="9770289" y="4540231"/>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331" name="Rectangle: Rounded Corners 105">
            <a:extLst>
              <a:ext uri="{FF2B5EF4-FFF2-40B4-BE49-F238E27FC236}">
                <a16:creationId xmlns:a16="http://schemas.microsoft.com/office/drawing/2014/main" id="{099BEA00-EB18-9A5E-D31D-778B2A02C5C3}"/>
              </a:ext>
            </a:extLst>
          </p:cNvPr>
          <p:cNvSpPr/>
          <p:nvPr/>
        </p:nvSpPr>
        <p:spPr>
          <a:xfrm>
            <a:off x="10010233" y="4864744"/>
            <a:ext cx="1110954" cy="316173"/>
          </a:xfrm>
          <a:prstGeom prst="roundRect">
            <a:avLst>
              <a:gd name="adj" fmla="val 803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NOISE LEVEL</a:t>
            </a:r>
          </a:p>
        </p:txBody>
      </p:sp>
      <p:sp>
        <p:nvSpPr>
          <p:cNvPr id="332" name="Arrow: Right 331">
            <a:extLst>
              <a:ext uri="{FF2B5EF4-FFF2-40B4-BE49-F238E27FC236}">
                <a16:creationId xmlns:a16="http://schemas.microsoft.com/office/drawing/2014/main" id="{EE68DED7-2403-EBE2-B583-63710EF48839}"/>
              </a:ext>
            </a:extLst>
          </p:cNvPr>
          <p:cNvSpPr/>
          <p:nvPr/>
        </p:nvSpPr>
        <p:spPr>
          <a:xfrm rot="10800000">
            <a:off x="9770289" y="4927075"/>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333" name="Arrow: Right 332">
            <a:extLst>
              <a:ext uri="{FF2B5EF4-FFF2-40B4-BE49-F238E27FC236}">
                <a16:creationId xmlns:a16="http://schemas.microsoft.com/office/drawing/2014/main" id="{909ABD35-94AB-52F9-C447-ADFB5E9E5D4E}"/>
              </a:ext>
            </a:extLst>
          </p:cNvPr>
          <p:cNvSpPr/>
          <p:nvPr/>
        </p:nvSpPr>
        <p:spPr>
          <a:xfrm rot="10800000">
            <a:off x="9770289" y="5313922"/>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334" name="Arrow: Right 333">
            <a:extLst>
              <a:ext uri="{FF2B5EF4-FFF2-40B4-BE49-F238E27FC236}">
                <a16:creationId xmlns:a16="http://schemas.microsoft.com/office/drawing/2014/main" id="{4FF78341-C7B4-579E-7528-8E40EA5E89CA}"/>
              </a:ext>
            </a:extLst>
          </p:cNvPr>
          <p:cNvSpPr/>
          <p:nvPr/>
        </p:nvSpPr>
        <p:spPr>
          <a:xfrm rot="10800000">
            <a:off x="9776459" y="5712929"/>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sp>
        <p:nvSpPr>
          <p:cNvPr id="335" name="Arrow: Right 339">
            <a:extLst>
              <a:ext uri="{FF2B5EF4-FFF2-40B4-BE49-F238E27FC236}">
                <a16:creationId xmlns:a16="http://schemas.microsoft.com/office/drawing/2014/main" id="{F5F5FB7B-CF78-4552-4909-D0B19F56B8BB}"/>
              </a:ext>
            </a:extLst>
          </p:cNvPr>
          <p:cNvSpPr/>
          <p:nvPr/>
        </p:nvSpPr>
        <p:spPr>
          <a:xfrm rot="5400000">
            <a:off x="10467758" y="4273597"/>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cxnSp>
        <p:nvCxnSpPr>
          <p:cNvPr id="336" name="Elbow Connector 323">
            <a:extLst>
              <a:ext uri="{FF2B5EF4-FFF2-40B4-BE49-F238E27FC236}">
                <a16:creationId xmlns:a16="http://schemas.microsoft.com/office/drawing/2014/main" id="{8DDA827A-FE4C-421A-4168-0500BF0FF90E}"/>
              </a:ext>
            </a:extLst>
          </p:cNvPr>
          <p:cNvCxnSpPr>
            <a:cxnSpLocks/>
            <a:stCxn id="248" idx="3"/>
            <a:endCxn id="326" idx="3"/>
          </p:cNvCxnSpPr>
          <p:nvPr/>
        </p:nvCxnSpPr>
        <p:spPr>
          <a:xfrm>
            <a:off x="10641463" y="2032114"/>
            <a:ext cx="480325" cy="2639183"/>
          </a:xfrm>
          <a:prstGeom prst="bentConnector3">
            <a:avLst>
              <a:gd name="adj1" fmla="val 20553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7" name="Elbow Connector 323">
            <a:extLst>
              <a:ext uri="{FF2B5EF4-FFF2-40B4-BE49-F238E27FC236}">
                <a16:creationId xmlns:a16="http://schemas.microsoft.com/office/drawing/2014/main" id="{1296BAA4-9949-8E7F-4CE3-2CE4EB29C900}"/>
              </a:ext>
            </a:extLst>
          </p:cNvPr>
          <p:cNvCxnSpPr>
            <a:cxnSpLocks/>
            <a:stCxn id="248" idx="3"/>
            <a:endCxn id="331" idx="3"/>
          </p:cNvCxnSpPr>
          <p:nvPr/>
        </p:nvCxnSpPr>
        <p:spPr>
          <a:xfrm>
            <a:off x="10641463" y="2032114"/>
            <a:ext cx="479724" cy="2990717"/>
          </a:xfrm>
          <a:prstGeom prst="bentConnector3">
            <a:avLst>
              <a:gd name="adj1" fmla="val 205663"/>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8" name="Elbow Connector 306">
            <a:extLst>
              <a:ext uri="{FF2B5EF4-FFF2-40B4-BE49-F238E27FC236}">
                <a16:creationId xmlns:a16="http://schemas.microsoft.com/office/drawing/2014/main" id="{46E1A85B-6A0D-7277-B211-D7D6FC52E54F}"/>
              </a:ext>
            </a:extLst>
          </p:cNvPr>
          <p:cNvCxnSpPr>
            <a:cxnSpLocks/>
          </p:cNvCxnSpPr>
          <p:nvPr/>
        </p:nvCxnSpPr>
        <p:spPr>
          <a:xfrm>
            <a:off x="10641463" y="2032114"/>
            <a:ext cx="480325" cy="3385869"/>
          </a:xfrm>
          <a:prstGeom prst="bentConnector3">
            <a:avLst>
              <a:gd name="adj1" fmla="val 20553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9" name="Elbow Connector 307">
            <a:extLst>
              <a:ext uri="{FF2B5EF4-FFF2-40B4-BE49-F238E27FC236}">
                <a16:creationId xmlns:a16="http://schemas.microsoft.com/office/drawing/2014/main" id="{5E462230-01C4-8B59-DF2C-50FF4A838E8E}"/>
              </a:ext>
            </a:extLst>
          </p:cNvPr>
          <p:cNvCxnSpPr>
            <a:cxnSpLocks/>
            <a:stCxn id="248" idx="3"/>
            <a:endCxn id="329" idx="3"/>
          </p:cNvCxnSpPr>
          <p:nvPr/>
        </p:nvCxnSpPr>
        <p:spPr>
          <a:xfrm>
            <a:off x="10641463" y="2032114"/>
            <a:ext cx="480325" cy="3781021"/>
          </a:xfrm>
          <a:prstGeom prst="bentConnector3">
            <a:avLst>
              <a:gd name="adj1" fmla="val 20553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40" name="Rectangle 339">
            <a:extLst>
              <a:ext uri="{FF2B5EF4-FFF2-40B4-BE49-F238E27FC236}">
                <a16:creationId xmlns:a16="http://schemas.microsoft.com/office/drawing/2014/main" id="{393ED62B-5FDA-A13D-498C-1660833499C7}"/>
              </a:ext>
            </a:extLst>
          </p:cNvPr>
          <p:cNvSpPr/>
          <p:nvPr/>
        </p:nvSpPr>
        <p:spPr>
          <a:xfrm>
            <a:off x="1034113" y="3967413"/>
            <a:ext cx="3678346" cy="1351585"/>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341" name="TextBox 340">
            <a:extLst>
              <a:ext uri="{FF2B5EF4-FFF2-40B4-BE49-F238E27FC236}">
                <a16:creationId xmlns:a16="http://schemas.microsoft.com/office/drawing/2014/main" id="{1C954749-54D9-EFF1-C304-7AF3A2B5E5A6}"/>
              </a:ext>
            </a:extLst>
          </p:cNvPr>
          <p:cNvSpPr txBox="1"/>
          <p:nvPr/>
        </p:nvSpPr>
        <p:spPr>
          <a:xfrm>
            <a:off x="1028144" y="3700256"/>
            <a:ext cx="3972859"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CONTROLLER</a:t>
            </a:r>
            <a:r>
              <a:rPr lang="en-US" sz="1400" dirty="0">
                <a:latin typeface="Times New Roman" panose="02020603050405020304" pitchFamily="18" charset="0"/>
                <a:cs typeface="Times New Roman" panose="02020603050405020304" pitchFamily="18" charset="0"/>
              </a:rPr>
              <a:t> – BAYESIAN OPTIMIZATION</a:t>
            </a:r>
          </a:p>
        </p:txBody>
      </p:sp>
      <p:sp>
        <p:nvSpPr>
          <p:cNvPr id="342" name="Rectangle: Rounded Corners 174">
            <a:extLst>
              <a:ext uri="{FF2B5EF4-FFF2-40B4-BE49-F238E27FC236}">
                <a16:creationId xmlns:a16="http://schemas.microsoft.com/office/drawing/2014/main" id="{E5C7A289-A89F-AE9B-5775-43902A0D347F}"/>
              </a:ext>
            </a:extLst>
          </p:cNvPr>
          <p:cNvSpPr/>
          <p:nvPr/>
        </p:nvSpPr>
        <p:spPr>
          <a:xfrm>
            <a:off x="1132481" y="4020123"/>
            <a:ext cx="1591565" cy="902577"/>
          </a:xfrm>
          <a:prstGeom prst="roundRect">
            <a:avLst>
              <a:gd name="adj" fmla="val 5215"/>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mc:Choice xmlns:a14="http://schemas.microsoft.com/office/drawing/2010/main" Requires="a14">
          <p:sp>
            <p:nvSpPr>
              <p:cNvPr id="343" name="TextBox 342">
                <a:extLst>
                  <a:ext uri="{FF2B5EF4-FFF2-40B4-BE49-F238E27FC236}">
                    <a16:creationId xmlns:a16="http://schemas.microsoft.com/office/drawing/2014/main" id="{5486273E-9115-A3CE-1711-8055427877D3}"/>
                  </a:ext>
                </a:extLst>
              </p:cNvPr>
              <p:cNvSpPr txBox="1"/>
              <p:nvPr/>
            </p:nvSpPr>
            <p:spPr>
              <a:xfrm>
                <a:off x="1165497" y="4063544"/>
                <a:ext cx="192104" cy="201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ea typeface="Cambria Math" panose="02040503050406030204" pitchFamily="18" charset="0"/>
                            </a:rPr>
                            <m:t>𝛽</m:t>
                          </m:r>
                        </m:sub>
                      </m:sSub>
                    </m:oMath>
                  </m:oMathPara>
                </a14:m>
                <a:endParaRPr lang="en-US" sz="1200" dirty="0"/>
              </a:p>
            </p:txBody>
          </p:sp>
        </mc:Choice>
        <mc:Fallback>
          <p:sp>
            <p:nvSpPr>
              <p:cNvPr id="343" name="TextBox 342">
                <a:extLst>
                  <a:ext uri="{FF2B5EF4-FFF2-40B4-BE49-F238E27FC236}">
                    <a16:creationId xmlns:a16="http://schemas.microsoft.com/office/drawing/2014/main" id="{5486273E-9115-A3CE-1711-8055427877D3}"/>
                  </a:ext>
                </a:extLst>
              </p:cNvPr>
              <p:cNvSpPr txBox="1">
                <a:spLocks noRot="1" noChangeAspect="1" noMove="1" noResize="1" noEditPoints="1" noAdjustHandles="1" noChangeArrowheads="1" noChangeShapeType="1" noTextEdit="1"/>
              </p:cNvSpPr>
              <p:nvPr/>
            </p:nvSpPr>
            <p:spPr>
              <a:xfrm>
                <a:off x="1165497" y="4063544"/>
                <a:ext cx="192104" cy="201145"/>
              </a:xfrm>
              <a:prstGeom prst="rect">
                <a:avLst/>
              </a:prstGeom>
              <a:blipFill>
                <a:blip r:embed="rId7"/>
                <a:stretch>
                  <a:fillRect l="-18750" r="-9375" b="-27273"/>
                </a:stretch>
              </a:blipFill>
            </p:spPr>
            <p:txBody>
              <a:bodyPr/>
              <a:lstStyle/>
              <a:p>
                <a:r>
                  <a:rPr lang="en-US">
                    <a:noFill/>
                  </a:rPr>
                  <a:t> </a:t>
                </a:r>
              </a:p>
            </p:txBody>
          </p:sp>
        </mc:Fallback>
      </mc:AlternateContent>
      <p:sp>
        <p:nvSpPr>
          <p:cNvPr id="344" name="TextBox 343">
            <a:extLst>
              <a:ext uri="{FF2B5EF4-FFF2-40B4-BE49-F238E27FC236}">
                <a16:creationId xmlns:a16="http://schemas.microsoft.com/office/drawing/2014/main" id="{EA55CA91-248B-C928-1253-CCCE022CA6F7}"/>
              </a:ext>
            </a:extLst>
          </p:cNvPr>
          <p:cNvSpPr txBox="1"/>
          <p:nvPr/>
        </p:nvSpPr>
        <p:spPr>
          <a:xfrm>
            <a:off x="1234052" y="4894078"/>
            <a:ext cx="1404873"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SURROGATE MODEL - GPR</a:t>
            </a:r>
          </a:p>
        </p:txBody>
      </p:sp>
      <p:sp>
        <p:nvSpPr>
          <p:cNvPr id="345" name="TextBox 344">
            <a:extLst>
              <a:ext uri="{FF2B5EF4-FFF2-40B4-BE49-F238E27FC236}">
                <a16:creationId xmlns:a16="http://schemas.microsoft.com/office/drawing/2014/main" id="{54732A6E-911E-6B32-482F-A61B5583F0E6}"/>
              </a:ext>
            </a:extLst>
          </p:cNvPr>
          <p:cNvSpPr txBox="1"/>
          <p:nvPr/>
        </p:nvSpPr>
        <p:spPr>
          <a:xfrm>
            <a:off x="3135264" y="4887273"/>
            <a:ext cx="1404873"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BAYESIAN OPTIMIZATION</a:t>
            </a:r>
          </a:p>
        </p:txBody>
      </p:sp>
      <p:sp>
        <p:nvSpPr>
          <p:cNvPr id="346" name="Rectangle: Rounded Corners 174">
            <a:extLst>
              <a:ext uri="{FF2B5EF4-FFF2-40B4-BE49-F238E27FC236}">
                <a16:creationId xmlns:a16="http://schemas.microsoft.com/office/drawing/2014/main" id="{4C0618C7-9DEE-6D54-7FDB-91E27B79DE5B}"/>
              </a:ext>
            </a:extLst>
          </p:cNvPr>
          <p:cNvSpPr/>
          <p:nvPr/>
        </p:nvSpPr>
        <p:spPr>
          <a:xfrm>
            <a:off x="3041919" y="4018676"/>
            <a:ext cx="1591565" cy="902577"/>
          </a:xfrm>
          <a:prstGeom prst="roundRect">
            <a:avLst>
              <a:gd name="adj" fmla="val 5215"/>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7" name="TextBox 346">
            <a:extLst>
              <a:ext uri="{FF2B5EF4-FFF2-40B4-BE49-F238E27FC236}">
                <a16:creationId xmlns:a16="http://schemas.microsoft.com/office/drawing/2014/main" id="{382CC89A-7539-2DE4-BECB-66558E96C406}"/>
              </a:ext>
            </a:extLst>
          </p:cNvPr>
          <p:cNvSpPr txBox="1"/>
          <p:nvPr/>
        </p:nvSpPr>
        <p:spPr>
          <a:xfrm rot="19711124">
            <a:off x="1872055" y="4537146"/>
            <a:ext cx="996581"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d</a:t>
            </a:r>
            <a:r>
              <a:rPr lang="en-US" altLang="zh-CN" sz="1200" dirty="0">
                <a:latin typeface="Times New Roman" panose="02020603050405020304" pitchFamily="18" charset="0"/>
                <a:cs typeface="Times New Roman" panose="02020603050405020304" pitchFamily="18" charset="0"/>
              </a:rPr>
              <a:t>uration</a:t>
            </a:r>
            <a:endParaRPr lang="en-US" sz="1200" dirty="0">
              <a:latin typeface="Times New Roman" panose="02020603050405020304" pitchFamily="18" charset="0"/>
              <a:cs typeface="Times New Roman" panose="02020603050405020304" pitchFamily="18" charset="0"/>
            </a:endParaRPr>
          </a:p>
        </p:txBody>
      </p:sp>
      <p:sp>
        <p:nvSpPr>
          <p:cNvPr id="348" name="TextBox 347">
            <a:extLst>
              <a:ext uri="{FF2B5EF4-FFF2-40B4-BE49-F238E27FC236}">
                <a16:creationId xmlns:a16="http://schemas.microsoft.com/office/drawing/2014/main" id="{0E0CDC8C-56BC-13F9-1D0D-C050FC4BBE62}"/>
              </a:ext>
            </a:extLst>
          </p:cNvPr>
          <p:cNvSpPr txBox="1"/>
          <p:nvPr/>
        </p:nvSpPr>
        <p:spPr>
          <a:xfrm rot="1800000">
            <a:off x="2849184" y="4503615"/>
            <a:ext cx="1119351"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threshold</a:t>
            </a:r>
          </a:p>
        </p:txBody>
      </p:sp>
      <p:sp>
        <p:nvSpPr>
          <p:cNvPr id="349" name="TextBox 348">
            <a:extLst>
              <a:ext uri="{FF2B5EF4-FFF2-40B4-BE49-F238E27FC236}">
                <a16:creationId xmlns:a16="http://schemas.microsoft.com/office/drawing/2014/main" id="{2AC65C8F-8A7B-0AAF-7C4B-1B1461EA29AF}"/>
              </a:ext>
            </a:extLst>
          </p:cNvPr>
          <p:cNvSpPr txBox="1"/>
          <p:nvPr/>
        </p:nvSpPr>
        <p:spPr>
          <a:xfrm rot="19711124">
            <a:off x="3764078" y="4523310"/>
            <a:ext cx="983701"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d</a:t>
            </a:r>
            <a:r>
              <a:rPr lang="en-US" altLang="zh-CN" sz="1200" dirty="0">
                <a:latin typeface="Times New Roman" panose="02020603050405020304" pitchFamily="18" charset="0"/>
                <a:cs typeface="Times New Roman" panose="02020603050405020304" pitchFamily="18" charset="0"/>
              </a:rPr>
              <a:t>uration</a:t>
            </a:r>
            <a:endParaRPr 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50" name="TextBox 349">
                <a:extLst>
                  <a:ext uri="{FF2B5EF4-FFF2-40B4-BE49-F238E27FC236}">
                    <a16:creationId xmlns:a16="http://schemas.microsoft.com/office/drawing/2014/main" id="{1ACF3399-4B1C-0BD9-0A1F-F16F52CEEB91}"/>
                  </a:ext>
                </a:extLst>
              </p:cNvPr>
              <p:cNvSpPr txBox="1"/>
              <p:nvPr/>
            </p:nvSpPr>
            <p:spPr>
              <a:xfrm>
                <a:off x="3073470" y="4078290"/>
                <a:ext cx="192104" cy="201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ea typeface="Cambria Math" panose="02040503050406030204" pitchFamily="18" charset="0"/>
                            </a:rPr>
                            <m:t>𝛽</m:t>
                          </m:r>
                        </m:sub>
                      </m:sSub>
                    </m:oMath>
                  </m:oMathPara>
                </a14:m>
                <a:endParaRPr lang="en-US" sz="1200" dirty="0"/>
              </a:p>
            </p:txBody>
          </p:sp>
        </mc:Choice>
        <mc:Fallback>
          <p:sp>
            <p:nvSpPr>
              <p:cNvPr id="350" name="TextBox 349">
                <a:extLst>
                  <a:ext uri="{FF2B5EF4-FFF2-40B4-BE49-F238E27FC236}">
                    <a16:creationId xmlns:a16="http://schemas.microsoft.com/office/drawing/2014/main" id="{1ACF3399-4B1C-0BD9-0A1F-F16F52CEEB91}"/>
                  </a:ext>
                </a:extLst>
              </p:cNvPr>
              <p:cNvSpPr txBox="1">
                <a:spLocks noRot="1" noChangeAspect="1" noMove="1" noResize="1" noEditPoints="1" noAdjustHandles="1" noChangeArrowheads="1" noChangeShapeType="1" noTextEdit="1"/>
              </p:cNvSpPr>
              <p:nvPr/>
            </p:nvSpPr>
            <p:spPr>
              <a:xfrm>
                <a:off x="3073470" y="4078290"/>
                <a:ext cx="192104" cy="201145"/>
              </a:xfrm>
              <a:prstGeom prst="rect">
                <a:avLst/>
              </a:prstGeom>
              <a:blipFill>
                <a:blip r:embed="rId7"/>
                <a:stretch>
                  <a:fillRect l="-18750" r="-9375" b="-27273"/>
                </a:stretch>
              </a:blipFill>
            </p:spPr>
            <p:txBody>
              <a:bodyPr/>
              <a:lstStyle/>
              <a:p>
                <a:r>
                  <a:rPr lang="en-US">
                    <a:noFill/>
                  </a:rPr>
                  <a:t> </a:t>
                </a:r>
              </a:p>
            </p:txBody>
          </p:sp>
        </mc:Fallback>
      </mc:AlternateContent>
      <p:sp>
        <p:nvSpPr>
          <p:cNvPr id="351" name="Arrow: Right 379">
            <a:extLst>
              <a:ext uri="{FF2B5EF4-FFF2-40B4-BE49-F238E27FC236}">
                <a16:creationId xmlns:a16="http://schemas.microsoft.com/office/drawing/2014/main" id="{E90B575A-773F-80C2-940B-60B592704735}"/>
              </a:ext>
            </a:extLst>
          </p:cNvPr>
          <p:cNvSpPr/>
          <p:nvPr/>
        </p:nvSpPr>
        <p:spPr>
          <a:xfrm>
            <a:off x="2787726" y="4368638"/>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pic>
        <p:nvPicPr>
          <p:cNvPr id="352" name="Picture 351" descr="A computer graphics of a graph&#10;&#10;Description automatically generated with medium confidence">
            <a:extLst>
              <a:ext uri="{FF2B5EF4-FFF2-40B4-BE49-F238E27FC236}">
                <a16:creationId xmlns:a16="http://schemas.microsoft.com/office/drawing/2014/main" id="{9BDB6DE7-3388-B514-B871-D9C2EC55E1E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565" t="34529" r="24307" b="30748"/>
          <a:stretch/>
        </p:blipFill>
        <p:spPr>
          <a:xfrm>
            <a:off x="3109682" y="4020123"/>
            <a:ext cx="1463440" cy="791870"/>
          </a:xfrm>
          <a:prstGeom prst="rect">
            <a:avLst/>
          </a:prstGeom>
        </p:spPr>
      </p:pic>
      <mc:AlternateContent xmlns:mc="http://schemas.openxmlformats.org/markup-compatibility/2006">
        <mc:Choice xmlns:a14="http://schemas.microsoft.com/office/drawing/2010/main" Requires="a14">
          <p:sp>
            <p:nvSpPr>
              <p:cNvPr id="353" name="TextBox 352">
                <a:extLst>
                  <a:ext uri="{FF2B5EF4-FFF2-40B4-BE49-F238E27FC236}">
                    <a16:creationId xmlns:a16="http://schemas.microsoft.com/office/drawing/2014/main" id="{2DE2AA65-9709-5F47-5130-42A1DFBB1B23}"/>
                  </a:ext>
                </a:extLst>
              </p:cNvPr>
              <p:cNvSpPr txBox="1"/>
              <p:nvPr/>
            </p:nvSpPr>
            <p:spPr>
              <a:xfrm>
                <a:off x="521902" y="4823758"/>
                <a:ext cx="208685" cy="2346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𝐹</m:t>
                          </m:r>
                        </m:e>
                        <m:sub>
                          <m:r>
                            <a:rPr lang="en-US" sz="1400" i="1">
                              <a:latin typeface="Cambria Math" panose="02040503050406030204" pitchFamily="18" charset="0"/>
                              <a:ea typeface="Cambria Math" panose="02040503050406030204" pitchFamily="18" charset="0"/>
                            </a:rPr>
                            <m:t>𝛽</m:t>
                          </m:r>
                        </m:sub>
                      </m:sSub>
                    </m:oMath>
                  </m:oMathPara>
                </a14:m>
                <a:endParaRPr lang="en-US" sz="1400" dirty="0"/>
              </a:p>
            </p:txBody>
          </p:sp>
        </mc:Choice>
        <mc:Fallback>
          <p:sp>
            <p:nvSpPr>
              <p:cNvPr id="353" name="TextBox 352">
                <a:extLst>
                  <a:ext uri="{FF2B5EF4-FFF2-40B4-BE49-F238E27FC236}">
                    <a16:creationId xmlns:a16="http://schemas.microsoft.com/office/drawing/2014/main" id="{2DE2AA65-9709-5F47-5130-42A1DFBB1B23}"/>
                  </a:ext>
                </a:extLst>
              </p:cNvPr>
              <p:cNvSpPr txBox="1">
                <a:spLocks noRot="1" noChangeAspect="1" noMove="1" noResize="1" noEditPoints="1" noAdjustHandles="1" noChangeArrowheads="1" noChangeShapeType="1" noTextEdit="1"/>
              </p:cNvSpPr>
              <p:nvPr/>
            </p:nvSpPr>
            <p:spPr>
              <a:xfrm>
                <a:off x="521902" y="4823758"/>
                <a:ext cx="208685" cy="234616"/>
              </a:xfrm>
              <a:prstGeom prst="rect">
                <a:avLst/>
              </a:prstGeom>
              <a:blipFill>
                <a:blip r:embed="rId6"/>
                <a:stretch>
                  <a:fillRect l="-23529" r="-17647" b="-23077"/>
                </a:stretch>
              </a:blipFill>
            </p:spPr>
            <p:txBody>
              <a:bodyPr/>
              <a:lstStyle/>
              <a:p>
                <a:r>
                  <a:rPr lang="en-US">
                    <a:noFill/>
                  </a:rPr>
                  <a:t> </a:t>
                </a:r>
              </a:p>
            </p:txBody>
          </p:sp>
        </mc:Fallback>
      </mc:AlternateContent>
      <p:sp>
        <p:nvSpPr>
          <p:cNvPr id="354" name="Rectangle: Rounded Corners 382">
            <a:extLst>
              <a:ext uri="{FF2B5EF4-FFF2-40B4-BE49-F238E27FC236}">
                <a16:creationId xmlns:a16="http://schemas.microsoft.com/office/drawing/2014/main" id="{EB5C60B6-4A36-3020-FD03-B00D6ACABE2D}"/>
              </a:ext>
            </a:extLst>
          </p:cNvPr>
          <p:cNvSpPr/>
          <p:nvPr/>
        </p:nvSpPr>
        <p:spPr>
          <a:xfrm>
            <a:off x="1131651" y="4501591"/>
            <a:ext cx="251447" cy="422429"/>
          </a:xfrm>
          <a:prstGeom prst="roundRect">
            <a:avLst>
              <a:gd name="adj" fmla="val 20466"/>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19" dirty="0"/>
          </a:p>
        </p:txBody>
      </p:sp>
      <p:cxnSp>
        <p:nvCxnSpPr>
          <p:cNvPr id="355" name="Elbow Connector 332">
            <a:extLst>
              <a:ext uri="{FF2B5EF4-FFF2-40B4-BE49-F238E27FC236}">
                <a16:creationId xmlns:a16="http://schemas.microsoft.com/office/drawing/2014/main" id="{0CA6A156-631B-5DF8-6AF5-F3EEFBBD491E}"/>
              </a:ext>
            </a:extLst>
          </p:cNvPr>
          <p:cNvCxnSpPr>
            <a:cxnSpLocks/>
            <a:stCxn id="284" idx="1"/>
            <a:endCxn id="354" idx="1"/>
          </p:cNvCxnSpPr>
          <p:nvPr/>
        </p:nvCxnSpPr>
        <p:spPr>
          <a:xfrm rot="10800000">
            <a:off x="1131652" y="4712807"/>
            <a:ext cx="4394723" cy="702733"/>
          </a:xfrm>
          <a:prstGeom prst="bentConnector3">
            <a:avLst>
              <a:gd name="adj1" fmla="val 107129"/>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6" name="Rectangle 355">
            <a:extLst>
              <a:ext uri="{FF2B5EF4-FFF2-40B4-BE49-F238E27FC236}">
                <a16:creationId xmlns:a16="http://schemas.microsoft.com/office/drawing/2014/main" id="{7F73990D-4CE7-8920-CC61-68B5B08FC0BB}"/>
              </a:ext>
            </a:extLst>
          </p:cNvPr>
          <p:cNvSpPr/>
          <p:nvPr/>
        </p:nvSpPr>
        <p:spPr>
          <a:xfrm>
            <a:off x="1035798" y="1280162"/>
            <a:ext cx="5620956" cy="2164720"/>
          </a:xfrm>
          <a:prstGeom prst="rect">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effectLst>
                <a:outerShdw blurRad="50800" dist="50800" dir="5400000" algn="ctr" rotWithShape="0">
                  <a:srgbClr val="000000"/>
                </a:outerShdw>
              </a:effectLst>
            </a:endParaRPr>
          </a:p>
        </p:txBody>
      </p:sp>
      <p:sp>
        <p:nvSpPr>
          <p:cNvPr id="357" name="Rectangle: Rounded Corners 152">
            <a:extLst>
              <a:ext uri="{FF2B5EF4-FFF2-40B4-BE49-F238E27FC236}">
                <a16:creationId xmlns:a16="http://schemas.microsoft.com/office/drawing/2014/main" id="{8B4AEBFD-2A41-0343-CF29-4A21CC6CF25A}"/>
              </a:ext>
            </a:extLst>
          </p:cNvPr>
          <p:cNvSpPr/>
          <p:nvPr/>
        </p:nvSpPr>
        <p:spPr>
          <a:xfrm>
            <a:off x="5312239" y="1327533"/>
            <a:ext cx="1117426" cy="1006365"/>
          </a:xfrm>
          <a:prstGeom prst="roundRect">
            <a:avLst>
              <a:gd name="adj" fmla="val 5882"/>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sp>
        <p:nvSpPr>
          <p:cNvPr id="358" name="Rectangle: Rounded Corners 151">
            <a:extLst>
              <a:ext uri="{FF2B5EF4-FFF2-40B4-BE49-F238E27FC236}">
                <a16:creationId xmlns:a16="http://schemas.microsoft.com/office/drawing/2014/main" id="{3A9785E1-CB5C-D424-E52F-F01A2C742889}"/>
              </a:ext>
            </a:extLst>
          </p:cNvPr>
          <p:cNvSpPr/>
          <p:nvPr/>
        </p:nvSpPr>
        <p:spPr>
          <a:xfrm>
            <a:off x="3846277" y="1345474"/>
            <a:ext cx="1131340" cy="988424"/>
          </a:xfrm>
          <a:prstGeom prst="roundRect">
            <a:avLst>
              <a:gd name="adj" fmla="val 4488"/>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sp>
        <p:nvSpPr>
          <p:cNvPr id="359" name="TextBox 565">
            <a:extLst>
              <a:ext uri="{FF2B5EF4-FFF2-40B4-BE49-F238E27FC236}">
                <a16:creationId xmlns:a16="http://schemas.microsoft.com/office/drawing/2014/main" id="{A9D4134D-FE87-60BE-4BD0-76574ABAE5CD}"/>
              </a:ext>
            </a:extLst>
          </p:cNvPr>
          <p:cNvSpPr txBox="1"/>
          <p:nvPr/>
        </p:nvSpPr>
        <p:spPr>
          <a:xfrm>
            <a:off x="1028144" y="3425663"/>
            <a:ext cx="5161217"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Times New Roman" panose="02020603050405020304" pitchFamily="18" charset="0"/>
                <a:cs typeface="Times New Roman" panose="02020603050405020304" pitchFamily="18" charset="0"/>
              </a:rPr>
              <a:t>ENVIRONMENT </a:t>
            </a:r>
            <a:r>
              <a:rPr lang="en-US" sz="1400" dirty="0">
                <a:latin typeface="Times New Roman" panose="02020603050405020304" pitchFamily="18" charset="0"/>
                <a:cs typeface="Times New Roman" panose="02020603050405020304" pitchFamily="18" charset="0"/>
              </a:rPr>
              <a:t>– EXCITATION &amp; STRUCTURE &amp; RESPONSE</a:t>
            </a:r>
          </a:p>
        </p:txBody>
      </p:sp>
      <p:pic>
        <p:nvPicPr>
          <p:cNvPr id="360" name="Picture 359" descr="A picture containing black, darkness&#10;&#10;Description automatically generated">
            <a:extLst>
              <a:ext uri="{FF2B5EF4-FFF2-40B4-BE49-F238E27FC236}">
                <a16:creationId xmlns:a16="http://schemas.microsoft.com/office/drawing/2014/main" id="{9A75741A-2119-3594-526A-EC52E7A42094}"/>
              </a:ext>
            </a:extLst>
          </p:cNvPr>
          <p:cNvPicPr>
            <a:picLocks noChangeAspect="1"/>
          </p:cNvPicPr>
          <p:nvPr/>
        </p:nvPicPr>
        <p:blipFill>
          <a:blip r:embed="rId4">
            <a:duotone>
              <a:schemeClr val="accent1">
                <a:shade val="45000"/>
                <a:satMod val="135000"/>
              </a:schemeClr>
              <a:prstClr val="white"/>
            </a:duotone>
          </a:blip>
          <a:stretch>
            <a:fillRect/>
          </a:stretch>
        </p:blipFill>
        <p:spPr>
          <a:xfrm>
            <a:off x="5478270" y="1793246"/>
            <a:ext cx="771020" cy="579996"/>
          </a:xfrm>
          <a:prstGeom prst="rect">
            <a:avLst/>
          </a:prstGeom>
        </p:spPr>
      </p:pic>
      <p:sp>
        <p:nvSpPr>
          <p:cNvPr id="361" name="Rectangle: Rounded Corners 10">
            <a:extLst>
              <a:ext uri="{FF2B5EF4-FFF2-40B4-BE49-F238E27FC236}">
                <a16:creationId xmlns:a16="http://schemas.microsoft.com/office/drawing/2014/main" id="{98DB97F3-41EA-FAFA-E5B3-92ABB5994EFB}"/>
              </a:ext>
            </a:extLst>
          </p:cNvPr>
          <p:cNvSpPr/>
          <p:nvPr/>
        </p:nvSpPr>
        <p:spPr>
          <a:xfrm>
            <a:off x="1245781" y="2321527"/>
            <a:ext cx="2244060" cy="1035208"/>
          </a:xfrm>
          <a:prstGeom prst="roundRect">
            <a:avLst>
              <a:gd name="adj" fmla="val 3791"/>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sp>
        <p:nvSpPr>
          <p:cNvPr id="362" name="TextBox 11">
            <a:extLst>
              <a:ext uri="{FF2B5EF4-FFF2-40B4-BE49-F238E27FC236}">
                <a16:creationId xmlns:a16="http://schemas.microsoft.com/office/drawing/2014/main" id="{1D4D761C-8784-F85D-F7A8-C6211611E15E}"/>
              </a:ext>
            </a:extLst>
          </p:cNvPr>
          <p:cNvSpPr txBox="1"/>
          <p:nvPr/>
        </p:nvSpPr>
        <p:spPr>
          <a:xfrm>
            <a:off x="1245780" y="2321526"/>
            <a:ext cx="2249563"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Times New Roman" panose="02020603050405020304" pitchFamily="18" charset="0"/>
                <a:cs typeface="Times New Roman" panose="02020603050405020304" pitchFamily="18" charset="0"/>
              </a:rPr>
              <a:t>Real Excitation</a:t>
            </a:r>
            <a:endParaRPr lang="en-US" sz="1400" dirty="0">
              <a:latin typeface="Times New Roman" panose="02020603050405020304" pitchFamily="18" charset="0"/>
              <a:cs typeface="Times New Roman" panose="02020603050405020304" pitchFamily="18" charset="0"/>
            </a:endParaRPr>
          </a:p>
        </p:txBody>
      </p:sp>
      <p:pic>
        <p:nvPicPr>
          <p:cNvPr id="363" name="Picture 362" descr="A picture containing black, darkness&#10;&#10;Description automatically generated">
            <a:extLst>
              <a:ext uri="{FF2B5EF4-FFF2-40B4-BE49-F238E27FC236}">
                <a16:creationId xmlns:a16="http://schemas.microsoft.com/office/drawing/2014/main" id="{3E196F7F-8891-76CE-ED18-864BA2534CCD}"/>
              </a:ext>
            </a:extLst>
          </p:cNvPr>
          <p:cNvPicPr>
            <a:picLocks noChangeAspect="1"/>
          </p:cNvPicPr>
          <p:nvPr/>
        </p:nvPicPr>
        <p:blipFill>
          <a:blip r:embed="rId4"/>
          <a:stretch>
            <a:fillRect/>
          </a:stretch>
        </p:blipFill>
        <p:spPr>
          <a:xfrm>
            <a:off x="2893744" y="2598174"/>
            <a:ext cx="504520" cy="504520"/>
          </a:xfrm>
          <a:prstGeom prst="rect">
            <a:avLst/>
          </a:prstGeom>
        </p:spPr>
      </p:pic>
      <p:pic>
        <p:nvPicPr>
          <p:cNvPr id="364" name="Picture 363" descr="A picture containing black, darkness&#10;&#10;Description automatically generated">
            <a:extLst>
              <a:ext uri="{FF2B5EF4-FFF2-40B4-BE49-F238E27FC236}">
                <a16:creationId xmlns:a16="http://schemas.microsoft.com/office/drawing/2014/main" id="{7BC16979-8F84-8751-E254-2554B392ADA2}"/>
              </a:ext>
            </a:extLst>
          </p:cNvPr>
          <p:cNvPicPr>
            <a:picLocks noChangeAspect="1"/>
          </p:cNvPicPr>
          <p:nvPr/>
        </p:nvPicPr>
        <p:blipFill>
          <a:blip r:embed="rId9"/>
          <a:stretch>
            <a:fillRect/>
          </a:stretch>
        </p:blipFill>
        <p:spPr>
          <a:xfrm>
            <a:off x="1273805" y="2531326"/>
            <a:ext cx="616550" cy="616550"/>
          </a:xfrm>
          <a:prstGeom prst="rect">
            <a:avLst/>
          </a:prstGeom>
        </p:spPr>
      </p:pic>
      <p:pic>
        <p:nvPicPr>
          <p:cNvPr id="365" name="Picture 364" descr="A picture containing black, darkness&#10;&#10;Description automatically generated">
            <a:extLst>
              <a:ext uri="{FF2B5EF4-FFF2-40B4-BE49-F238E27FC236}">
                <a16:creationId xmlns:a16="http://schemas.microsoft.com/office/drawing/2014/main" id="{3A1B9E22-53F6-648E-045F-889B8657F7D5}"/>
              </a:ext>
            </a:extLst>
          </p:cNvPr>
          <p:cNvPicPr>
            <a:picLocks noChangeAspect="1"/>
          </p:cNvPicPr>
          <p:nvPr/>
        </p:nvPicPr>
        <p:blipFill rotWithShape="1">
          <a:blip r:embed="rId10"/>
          <a:srcRect l="8589" r="8310" b="26384"/>
          <a:stretch/>
        </p:blipFill>
        <p:spPr>
          <a:xfrm>
            <a:off x="1890355" y="2633093"/>
            <a:ext cx="432159" cy="382830"/>
          </a:xfrm>
          <a:prstGeom prst="rect">
            <a:avLst/>
          </a:prstGeom>
        </p:spPr>
      </p:pic>
      <p:pic>
        <p:nvPicPr>
          <p:cNvPr id="366" name="Picture 365" descr="A grey tornado on a black background&#10;&#10;Description automatically generated with low confidence">
            <a:extLst>
              <a:ext uri="{FF2B5EF4-FFF2-40B4-BE49-F238E27FC236}">
                <a16:creationId xmlns:a16="http://schemas.microsoft.com/office/drawing/2014/main" id="{F36A6EA5-ED1C-155F-A557-60B580F13BE3}"/>
              </a:ext>
            </a:extLst>
          </p:cNvPr>
          <p:cNvPicPr>
            <a:picLocks noChangeAspect="1"/>
          </p:cNvPicPr>
          <p:nvPr/>
        </p:nvPicPr>
        <p:blipFill>
          <a:blip r:embed="rId11"/>
          <a:stretch>
            <a:fillRect/>
          </a:stretch>
        </p:blipFill>
        <p:spPr>
          <a:xfrm>
            <a:off x="2452476" y="2665531"/>
            <a:ext cx="335012" cy="329775"/>
          </a:xfrm>
          <a:prstGeom prst="rect">
            <a:avLst/>
          </a:prstGeom>
        </p:spPr>
      </p:pic>
      <p:sp>
        <p:nvSpPr>
          <p:cNvPr id="367" name="TextBox 16">
            <a:extLst>
              <a:ext uri="{FF2B5EF4-FFF2-40B4-BE49-F238E27FC236}">
                <a16:creationId xmlns:a16="http://schemas.microsoft.com/office/drawing/2014/main" id="{EA0BB80B-B6D6-19EC-46B6-07F72C4E1C0B}"/>
              </a:ext>
            </a:extLst>
          </p:cNvPr>
          <p:cNvSpPr txBox="1"/>
          <p:nvPr/>
        </p:nvSpPr>
        <p:spPr>
          <a:xfrm>
            <a:off x="1419452" y="3046096"/>
            <a:ext cx="122396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Times New Roman" panose="02020603050405020304" pitchFamily="18" charset="0"/>
                <a:cs typeface="Times New Roman" panose="02020603050405020304" pitchFamily="18" charset="0"/>
              </a:rPr>
              <a:t>E</a:t>
            </a:r>
            <a:r>
              <a:rPr lang="en-US" altLang="zh-CN" sz="1200" dirty="0">
                <a:latin typeface="Times New Roman" panose="02020603050405020304" pitchFamily="18" charset="0"/>
                <a:cs typeface="Times New Roman" panose="02020603050405020304" pitchFamily="18" charset="0"/>
              </a:rPr>
              <a:t>vents</a:t>
            </a:r>
            <a:endParaRPr lang="en-US" sz="1200" dirty="0">
              <a:latin typeface="Times New Roman" panose="02020603050405020304" pitchFamily="18" charset="0"/>
              <a:cs typeface="Times New Roman" panose="02020603050405020304" pitchFamily="18" charset="0"/>
            </a:endParaRPr>
          </a:p>
        </p:txBody>
      </p:sp>
      <p:sp>
        <p:nvSpPr>
          <p:cNvPr id="368" name="TextBox 17">
            <a:extLst>
              <a:ext uri="{FF2B5EF4-FFF2-40B4-BE49-F238E27FC236}">
                <a16:creationId xmlns:a16="http://schemas.microsoft.com/office/drawing/2014/main" id="{8F1D7CEA-A3BE-B707-198E-C0162AB013E1}"/>
              </a:ext>
            </a:extLst>
          </p:cNvPr>
          <p:cNvSpPr txBox="1"/>
          <p:nvPr/>
        </p:nvSpPr>
        <p:spPr>
          <a:xfrm>
            <a:off x="2875543" y="3046096"/>
            <a:ext cx="540922"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Times New Roman" panose="02020603050405020304" pitchFamily="18" charset="0"/>
                <a:cs typeface="Times New Roman" panose="02020603050405020304" pitchFamily="18" charset="0"/>
              </a:rPr>
              <a:t>Noise</a:t>
            </a:r>
          </a:p>
        </p:txBody>
      </p:sp>
      <p:pic>
        <p:nvPicPr>
          <p:cNvPr id="369" name="Picture 368" descr="A two buildings with blue lights&#10;&#10;Description automatically generated with medium confidence">
            <a:extLst>
              <a:ext uri="{FF2B5EF4-FFF2-40B4-BE49-F238E27FC236}">
                <a16:creationId xmlns:a16="http://schemas.microsoft.com/office/drawing/2014/main" id="{82C81EE1-A1C5-8B3B-2CEC-8B8D08FB3F9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8500"/>
          <a:stretch/>
        </p:blipFill>
        <p:spPr>
          <a:xfrm>
            <a:off x="4080041" y="1664060"/>
            <a:ext cx="650247" cy="664451"/>
          </a:xfrm>
          <a:prstGeom prst="rect">
            <a:avLst/>
          </a:prstGeom>
        </p:spPr>
      </p:pic>
      <p:sp>
        <p:nvSpPr>
          <p:cNvPr id="370" name="Rectangle: Rounded Corners 21">
            <a:extLst>
              <a:ext uri="{FF2B5EF4-FFF2-40B4-BE49-F238E27FC236}">
                <a16:creationId xmlns:a16="http://schemas.microsoft.com/office/drawing/2014/main" id="{6A258122-37E1-0C58-9AFF-9F3248FC7E3B}"/>
              </a:ext>
            </a:extLst>
          </p:cNvPr>
          <p:cNvSpPr/>
          <p:nvPr/>
        </p:nvSpPr>
        <p:spPr>
          <a:xfrm>
            <a:off x="3850809" y="2326634"/>
            <a:ext cx="1128429" cy="1006366"/>
          </a:xfrm>
          <a:prstGeom prst="roundRect">
            <a:avLst>
              <a:gd name="adj" fmla="val 3094"/>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pic>
        <p:nvPicPr>
          <p:cNvPr id="371" name="Picture 370" descr="A two buildings with blue lights&#10;&#10;Description automatically generated with medium confidence">
            <a:extLst>
              <a:ext uri="{FF2B5EF4-FFF2-40B4-BE49-F238E27FC236}">
                <a16:creationId xmlns:a16="http://schemas.microsoft.com/office/drawing/2014/main" id="{76F66B68-83B1-6F0E-3F80-514A53FBCB44}"/>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2788" r="51050"/>
          <a:stretch/>
        </p:blipFill>
        <p:spPr>
          <a:xfrm>
            <a:off x="4086417" y="2643069"/>
            <a:ext cx="651058" cy="680429"/>
          </a:xfrm>
          <a:prstGeom prst="rect">
            <a:avLst/>
          </a:prstGeom>
        </p:spPr>
      </p:pic>
      <p:sp>
        <p:nvSpPr>
          <p:cNvPr id="372" name="Rectangle: Rounded Corners 22">
            <a:extLst>
              <a:ext uri="{FF2B5EF4-FFF2-40B4-BE49-F238E27FC236}">
                <a16:creationId xmlns:a16="http://schemas.microsoft.com/office/drawing/2014/main" id="{45890CDC-7828-E1C5-2E82-B09A3AFADD50}"/>
              </a:ext>
            </a:extLst>
          </p:cNvPr>
          <p:cNvSpPr/>
          <p:nvPr/>
        </p:nvSpPr>
        <p:spPr>
          <a:xfrm>
            <a:off x="5306737" y="2333898"/>
            <a:ext cx="1128429" cy="1006365"/>
          </a:xfrm>
          <a:prstGeom prst="roundRect">
            <a:avLst>
              <a:gd name="adj" fmla="val 5882"/>
            </a:avLst>
          </a:prstGeom>
          <a:solidFill>
            <a:schemeClr val="accent1">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pic>
        <p:nvPicPr>
          <p:cNvPr id="373" name="Picture 372" descr="A picture containing black, darkness&#10;&#10;Description automatically generated">
            <a:extLst>
              <a:ext uri="{FF2B5EF4-FFF2-40B4-BE49-F238E27FC236}">
                <a16:creationId xmlns:a16="http://schemas.microsoft.com/office/drawing/2014/main" id="{BEB8425A-20BD-C29C-9FCB-E575D3035B84}"/>
              </a:ext>
            </a:extLst>
          </p:cNvPr>
          <p:cNvPicPr>
            <a:picLocks noChangeAspect="1"/>
          </p:cNvPicPr>
          <p:nvPr/>
        </p:nvPicPr>
        <p:blipFill>
          <a:blip r:embed="rId4"/>
          <a:stretch>
            <a:fillRect/>
          </a:stretch>
        </p:blipFill>
        <p:spPr>
          <a:xfrm>
            <a:off x="5478270" y="2715883"/>
            <a:ext cx="771020" cy="579996"/>
          </a:xfrm>
          <a:prstGeom prst="rect">
            <a:avLst/>
          </a:prstGeom>
        </p:spPr>
      </p:pic>
      <p:sp>
        <p:nvSpPr>
          <p:cNvPr id="374" name="Rectangle: Rounded Corners 24">
            <a:extLst>
              <a:ext uri="{FF2B5EF4-FFF2-40B4-BE49-F238E27FC236}">
                <a16:creationId xmlns:a16="http://schemas.microsoft.com/office/drawing/2014/main" id="{540F09C7-EF0B-C681-6FAD-AF3CF1885C68}"/>
              </a:ext>
            </a:extLst>
          </p:cNvPr>
          <p:cNvSpPr/>
          <p:nvPr/>
        </p:nvSpPr>
        <p:spPr>
          <a:xfrm>
            <a:off x="1340725" y="2598174"/>
            <a:ext cx="1509202" cy="504520"/>
          </a:xfrm>
          <a:prstGeom prst="roundRect">
            <a:avLst>
              <a:gd name="adj" fmla="val 9999"/>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5" name="Rectangle: Rounded Corners 26">
            <a:extLst>
              <a:ext uri="{FF2B5EF4-FFF2-40B4-BE49-F238E27FC236}">
                <a16:creationId xmlns:a16="http://schemas.microsoft.com/office/drawing/2014/main" id="{40E7C2A8-67F7-21ED-9E18-49AAFC0333AA}"/>
              </a:ext>
            </a:extLst>
          </p:cNvPr>
          <p:cNvSpPr/>
          <p:nvPr/>
        </p:nvSpPr>
        <p:spPr>
          <a:xfrm>
            <a:off x="2918383" y="2587341"/>
            <a:ext cx="479881" cy="504520"/>
          </a:xfrm>
          <a:prstGeom prst="roundRect">
            <a:avLst>
              <a:gd name="adj" fmla="val 9999"/>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6" name="Rectangle: Rounded Corners 27">
            <a:extLst>
              <a:ext uri="{FF2B5EF4-FFF2-40B4-BE49-F238E27FC236}">
                <a16:creationId xmlns:a16="http://schemas.microsoft.com/office/drawing/2014/main" id="{5370AD8A-ABB6-F9F4-113F-D296FC33EE21}"/>
              </a:ext>
            </a:extLst>
          </p:cNvPr>
          <p:cNvSpPr/>
          <p:nvPr/>
        </p:nvSpPr>
        <p:spPr>
          <a:xfrm>
            <a:off x="1245781" y="1345473"/>
            <a:ext cx="2244060" cy="988425"/>
          </a:xfrm>
          <a:prstGeom prst="roundRect">
            <a:avLst>
              <a:gd name="adj" fmla="val 3791"/>
            </a:avLst>
          </a:prstGeom>
          <a:solidFill>
            <a:schemeClr val="accent4">
              <a:lumMod val="20000"/>
              <a:lumOff val="80000"/>
            </a:schemeClr>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sp>
        <p:nvSpPr>
          <p:cNvPr id="377" name="TextBox 28">
            <a:extLst>
              <a:ext uri="{FF2B5EF4-FFF2-40B4-BE49-F238E27FC236}">
                <a16:creationId xmlns:a16="http://schemas.microsoft.com/office/drawing/2014/main" id="{AD525F35-F9D6-897E-3FBA-C7320CBC57C2}"/>
              </a:ext>
            </a:extLst>
          </p:cNvPr>
          <p:cNvSpPr txBox="1"/>
          <p:nvPr/>
        </p:nvSpPr>
        <p:spPr>
          <a:xfrm>
            <a:off x="1245780" y="1345473"/>
            <a:ext cx="2249563"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Times New Roman" panose="02020603050405020304" pitchFamily="18" charset="0"/>
                <a:cs typeface="Times New Roman" panose="02020603050405020304" pitchFamily="18" charset="0"/>
              </a:rPr>
              <a:t>Synthesized Excitation</a:t>
            </a:r>
            <a:endParaRPr lang="en-US" sz="1400" dirty="0">
              <a:latin typeface="Times New Roman" panose="02020603050405020304" pitchFamily="18" charset="0"/>
              <a:cs typeface="Times New Roman" panose="02020603050405020304" pitchFamily="18" charset="0"/>
            </a:endParaRPr>
          </a:p>
        </p:txBody>
      </p:sp>
      <p:pic>
        <p:nvPicPr>
          <p:cNvPr id="378" name="Picture 377" descr="A picture containing black, darkness&#10;&#10;Description automatically generated">
            <a:extLst>
              <a:ext uri="{FF2B5EF4-FFF2-40B4-BE49-F238E27FC236}">
                <a16:creationId xmlns:a16="http://schemas.microsoft.com/office/drawing/2014/main" id="{E79E1E0F-445B-FCCC-C4F8-E97411D0D93E}"/>
              </a:ext>
            </a:extLst>
          </p:cNvPr>
          <p:cNvPicPr>
            <a:picLocks noChangeAspect="1"/>
          </p:cNvPicPr>
          <p:nvPr/>
        </p:nvPicPr>
        <p:blipFill>
          <a:blip r:embed="rId4">
            <a:duotone>
              <a:schemeClr val="accent1">
                <a:shade val="45000"/>
                <a:satMod val="135000"/>
              </a:schemeClr>
              <a:prstClr val="white"/>
            </a:duotone>
          </a:blip>
          <a:stretch>
            <a:fillRect/>
          </a:stretch>
        </p:blipFill>
        <p:spPr>
          <a:xfrm>
            <a:off x="2893744" y="1620130"/>
            <a:ext cx="504520" cy="504520"/>
          </a:xfrm>
          <a:prstGeom prst="rect">
            <a:avLst/>
          </a:prstGeom>
        </p:spPr>
      </p:pic>
      <p:pic>
        <p:nvPicPr>
          <p:cNvPr id="379" name="Picture 378" descr="A picture containing black, darkness&#10;&#10;Description automatically generated">
            <a:extLst>
              <a:ext uri="{FF2B5EF4-FFF2-40B4-BE49-F238E27FC236}">
                <a16:creationId xmlns:a16="http://schemas.microsoft.com/office/drawing/2014/main" id="{CD17726B-C85C-F3EB-AE05-FE3DB22C9C60}"/>
              </a:ext>
            </a:extLst>
          </p:cNvPr>
          <p:cNvPicPr>
            <a:picLocks noChangeAspect="1"/>
          </p:cNvPicPr>
          <p:nvPr/>
        </p:nvPicPr>
        <p:blipFill>
          <a:blip r:embed="rId9">
            <a:duotone>
              <a:schemeClr val="accent1">
                <a:shade val="45000"/>
                <a:satMod val="135000"/>
              </a:schemeClr>
              <a:prstClr val="white"/>
            </a:duotone>
          </a:blip>
          <a:stretch>
            <a:fillRect/>
          </a:stretch>
        </p:blipFill>
        <p:spPr>
          <a:xfrm>
            <a:off x="1273805" y="1553282"/>
            <a:ext cx="616550" cy="616550"/>
          </a:xfrm>
          <a:prstGeom prst="rect">
            <a:avLst/>
          </a:prstGeom>
        </p:spPr>
      </p:pic>
      <p:pic>
        <p:nvPicPr>
          <p:cNvPr id="380" name="Picture 379" descr="A picture containing black, darkness&#10;&#10;Description automatically generated">
            <a:extLst>
              <a:ext uri="{FF2B5EF4-FFF2-40B4-BE49-F238E27FC236}">
                <a16:creationId xmlns:a16="http://schemas.microsoft.com/office/drawing/2014/main" id="{F08BFE3B-0DBE-836C-FA4F-B11E5C197151}"/>
              </a:ext>
            </a:extLst>
          </p:cNvPr>
          <p:cNvPicPr>
            <a:picLocks noChangeAspect="1"/>
          </p:cNvPicPr>
          <p:nvPr/>
        </p:nvPicPr>
        <p:blipFill rotWithShape="1">
          <a:blip r:embed="rId10">
            <a:duotone>
              <a:schemeClr val="accent1">
                <a:shade val="45000"/>
                <a:satMod val="135000"/>
              </a:schemeClr>
              <a:prstClr val="white"/>
            </a:duotone>
          </a:blip>
          <a:srcRect l="8589" r="8310" b="26384"/>
          <a:stretch/>
        </p:blipFill>
        <p:spPr>
          <a:xfrm>
            <a:off x="1890355" y="1655049"/>
            <a:ext cx="432159" cy="382830"/>
          </a:xfrm>
          <a:prstGeom prst="rect">
            <a:avLst/>
          </a:prstGeom>
        </p:spPr>
      </p:pic>
      <p:pic>
        <p:nvPicPr>
          <p:cNvPr id="381" name="Picture 380" descr="A grey tornado on a black background&#10;&#10;Description automatically generated with low confidence">
            <a:extLst>
              <a:ext uri="{FF2B5EF4-FFF2-40B4-BE49-F238E27FC236}">
                <a16:creationId xmlns:a16="http://schemas.microsoft.com/office/drawing/2014/main" id="{CC647E2B-5FEF-C2A3-F7D6-DB7A9745EC2B}"/>
              </a:ext>
            </a:extLst>
          </p:cNvPr>
          <p:cNvPicPr>
            <a:picLocks noChangeAspect="1"/>
          </p:cNvPicPr>
          <p:nvPr/>
        </p:nvPicPr>
        <p:blipFill>
          <a:blip r:embed="rId11">
            <a:duotone>
              <a:schemeClr val="accent1">
                <a:shade val="45000"/>
                <a:satMod val="135000"/>
              </a:schemeClr>
              <a:prstClr val="white"/>
            </a:duotone>
          </a:blip>
          <a:stretch>
            <a:fillRect/>
          </a:stretch>
        </p:blipFill>
        <p:spPr>
          <a:xfrm>
            <a:off x="2452476" y="1687487"/>
            <a:ext cx="335012" cy="329775"/>
          </a:xfrm>
          <a:prstGeom prst="rect">
            <a:avLst/>
          </a:prstGeom>
        </p:spPr>
      </p:pic>
      <p:sp>
        <p:nvSpPr>
          <p:cNvPr id="382" name="TextBox 33">
            <a:extLst>
              <a:ext uri="{FF2B5EF4-FFF2-40B4-BE49-F238E27FC236}">
                <a16:creationId xmlns:a16="http://schemas.microsoft.com/office/drawing/2014/main" id="{29AEF7EC-94FF-850D-938F-A0E535732927}"/>
              </a:ext>
            </a:extLst>
          </p:cNvPr>
          <p:cNvSpPr txBox="1"/>
          <p:nvPr/>
        </p:nvSpPr>
        <p:spPr>
          <a:xfrm>
            <a:off x="1419452" y="2068052"/>
            <a:ext cx="122396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Times New Roman" panose="02020603050405020304" pitchFamily="18" charset="0"/>
                <a:cs typeface="Times New Roman" panose="02020603050405020304" pitchFamily="18" charset="0"/>
              </a:rPr>
              <a:t>E</a:t>
            </a:r>
            <a:r>
              <a:rPr lang="en-US" altLang="zh-CN" sz="1200" dirty="0">
                <a:latin typeface="Times New Roman" panose="02020603050405020304" pitchFamily="18" charset="0"/>
                <a:cs typeface="Times New Roman" panose="02020603050405020304" pitchFamily="18" charset="0"/>
              </a:rPr>
              <a:t>vents</a:t>
            </a:r>
            <a:endParaRPr lang="en-US" sz="1200" dirty="0">
              <a:latin typeface="Times New Roman" panose="02020603050405020304" pitchFamily="18" charset="0"/>
              <a:cs typeface="Times New Roman" panose="02020603050405020304" pitchFamily="18" charset="0"/>
            </a:endParaRPr>
          </a:p>
        </p:txBody>
      </p:sp>
      <p:sp>
        <p:nvSpPr>
          <p:cNvPr id="383" name="TextBox 34">
            <a:extLst>
              <a:ext uri="{FF2B5EF4-FFF2-40B4-BE49-F238E27FC236}">
                <a16:creationId xmlns:a16="http://schemas.microsoft.com/office/drawing/2014/main" id="{F800501A-A981-7F27-5445-FD90A13D69C9}"/>
              </a:ext>
            </a:extLst>
          </p:cNvPr>
          <p:cNvSpPr txBox="1"/>
          <p:nvPr/>
        </p:nvSpPr>
        <p:spPr>
          <a:xfrm>
            <a:off x="2875543" y="2068052"/>
            <a:ext cx="540922"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Times New Roman" panose="02020603050405020304" pitchFamily="18" charset="0"/>
                <a:cs typeface="Times New Roman" panose="02020603050405020304" pitchFamily="18" charset="0"/>
              </a:rPr>
              <a:t>Noise</a:t>
            </a:r>
          </a:p>
        </p:txBody>
      </p:sp>
      <p:sp>
        <p:nvSpPr>
          <p:cNvPr id="384" name="Rectangle: Rounded Corners 35">
            <a:extLst>
              <a:ext uri="{FF2B5EF4-FFF2-40B4-BE49-F238E27FC236}">
                <a16:creationId xmlns:a16="http://schemas.microsoft.com/office/drawing/2014/main" id="{9CE616BA-4971-5611-D25B-333B7F8DF24C}"/>
              </a:ext>
            </a:extLst>
          </p:cNvPr>
          <p:cNvSpPr/>
          <p:nvPr/>
        </p:nvSpPr>
        <p:spPr>
          <a:xfrm>
            <a:off x="1340725" y="1620130"/>
            <a:ext cx="1509202" cy="504520"/>
          </a:xfrm>
          <a:prstGeom prst="roundRect">
            <a:avLst>
              <a:gd name="adj" fmla="val 9999"/>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5" name="Rectangle: Rounded Corners 36">
            <a:extLst>
              <a:ext uri="{FF2B5EF4-FFF2-40B4-BE49-F238E27FC236}">
                <a16:creationId xmlns:a16="http://schemas.microsoft.com/office/drawing/2014/main" id="{87497CD1-80E0-A0BC-6A3D-A89622CAE3FA}"/>
              </a:ext>
            </a:extLst>
          </p:cNvPr>
          <p:cNvSpPr/>
          <p:nvPr/>
        </p:nvSpPr>
        <p:spPr>
          <a:xfrm>
            <a:off x="2918383" y="1609297"/>
            <a:ext cx="479881" cy="504520"/>
          </a:xfrm>
          <a:prstGeom prst="roundRect">
            <a:avLst>
              <a:gd name="adj" fmla="val 9999"/>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6" name="TextBox 37">
            <a:extLst>
              <a:ext uri="{FF2B5EF4-FFF2-40B4-BE49-F238E27FC236}">
                <a16:creationId xmlns:a16="http://schemas.microsoft.com/office/drawing/2014/main" id="{298270AB-10DC-E2CC-75D5-A8C6C6CA7DD7}"/>
              </a:ext>
            </a:extLst>
          </p:cNvPr>
          <p:cNvSpPr txBox="1"/>
          <p:nvPr/>
        </p:nvSpPr>
        <p:spPr>
          <a:xfrm>
            <a:off x="3846276" y="1317201"/>
            <a:ext cx="113134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Times New Roman" panose="02020603050405020304" pitchFamily="18" charset="0"/>
                <a:cs typeface="Times New Roman" panose="02020603050405020304" pitchFamily="18" charset="0"/>
              </a:rPr>
              <a:t>Digital </a:t>
            </a:r>
          </a:p>
          <a:p>
            <a:pPr algn="ctr"/>
            <a:r>
              <a:rPr lang="en-US" altLang="zh-CN" sz="1400" dirty="0">
                <a:latin typeface="Times New Roman" panose="02020603050405020304" pitchFamily="18" charset="0"/>
                <a:cs typeface="Times New Roman" panose="02020603050405020304" pitchFamily="18" charset="0"/>
              </a:rPr>
              <a:t>Structure</a:t>
            </a:r>
            <a:endParaRPr lang="en-US" sz="1400" dirty="0">
              <a:latin typeface="Times New Roman" panose="02020603050405020304" pitchFamily="18" charset="0"/>
              <a:cs typeface="Times New Roman" panose="02020603050405020304" pitchFamily="18" charset="0"/>
            </a:endParaRPr>
          </a:p>
        </p:txBody>
      </p:sp>
      <p:sp>
        <p:nvSpPr>
          <p:cNvPr id="387" name="TextBox 38">
            <a:extLst>
              <a:ext uri="{FF2B5EF4-FFF2-40B4-BE49-F238E27FC236}">
                <a16:creationId xmlns:a16="http://schemas.microsoft.com/office/drawing/2014/main" id="{6E15211C-701E-7357-7CBA-E320AA67520E}"/>
              </a:ext>
            </a:extLst>
          </p:cNvPr>
          <p:cNvSpPr txBox="1"/>
          <p:nvPr/>
        </p:nvSpPr>
        <p:spPr>
          <a:xfrm>
            <a:off x="3853399" y="2281269"/>
            <a:ext cx="113134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Times New Roman" panose="02020603050405020304" pitchFamily="18" charset="0"/>
                <a:cs typeface="Times New Roman" panose="02020603050405020304" pitchFamily="18" charset="0"/>
              </a:rPr>
              <a:t>Real</a:t>
            </a:r>
          </a:p>
          <a:p>
            <a:pPr algn="ctr"/>
            <a:r>
              <a:rPr lang="en-US" altLang="zh-CN" sz="1400" dirty="0">
                <a:latin typeface="Times New Roman" panose="02020603050405020304" pitchFamily="18" charset="0"/>
                <a:cs typeface="Times New Roman" panose="02020603050405020304" pitchFamily="18" charset="0"/>
              </a:rPr>
              <a:t>Structure</a:t>
            </a:r>
            <a:endParaRPr lang="en-US" sz="1400" dirty="0">
              <a:latin typeface="Times New Roman" panose="02020603050405020304" pitchFamily="18" charset="0"/>
              <a:cs typeface="Times New Roman" panose="02020603050405020304" pitchFamily="18" charset="0"/>
            </a:endParaRPr>
          </a:p>
        </p:txBody>
      </p:sp>
      <p:sp>
        <p:nvSpPr>
          <p:cNvPr id="388" name="TextBox 39">
            <a:extLst>
              <a:ext uri="{FF2B5EF4-FFF2-40B4-BE49-F238E27FC236}">
                <a16:creationId xmlns:a16="http://schemas.microsoft.com/office/drawing/2014/main" id="{32FE6AA7-1F64-1E9B-BAAD-D843DB999FD0}"/>
              </a:ext>
            </a:extLst>
          </p:cNvPr>
          <p:cNvSpPr txBox="1"/>
          <p:nvPr/>
        </p:nvSpPr>
        <p:spPr>
          <a:xfrm>
            <a:off x="5305280" y="1285947"/>
            <a:ext cx="113134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Synthesized </a:t>
            </a:r>
          </a:p>
          <a:p>
            <a:pPr algn="ctr"/>
            <a:r>
              <a:rPr lang="en-US" sz="1400" dirty="0">
                <a:latin typeface="Times New Roman" panose="02020603050405020304" pitchFamily="18" charset="0"/>
                <a:cs typeface="Times New Roman" panose="02020603050405020304" pitchFamily="18" charset="0"/>
              </a:rPr>
              <a:t>Response</a:t>
            </a:r>
          </a:p>
        </p:txBody>
      </p:sp>
      <p:sp>
        <p:nvSpPr>
          <p:cNvPr id="389" name="TextBox 40">
            <a:extLst>
              <a:ext uri="{FF2B5EF4-FFF2-40B4-BE49-F238E27FC236}">
                <a16:creationId xmlns:a16="http://schemas.microsoft.com/office/drawing/2014/main" id="{1C1AEA47-4714-6219-319B-DCBC3327EE9C}"/>
              </a:ext>
            </a:extLst>
          </p:cNvPr>
          <p:cNvSpPr txBox="1"/>
          <p:nvPr/>
        </p:nvSpPr>
        <p:spPr>
          <a:xfrm>
            <a:off x="5314096" y="2291127"/>
            <a:ext cx="113134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Real</a:t>
            </a:r>
          </a:p>
          <a:p>
            <a:pPr algn="ctr"/>
            <a:r>
              <a:rPr lang="en-US" sz="1400" dirty="0">
                <a:latin typeface="Times New Roman" panose="02020603050405020304" pitchFamily="18" charset="0"/>
                <a:cs typeface="Times New Roman" panose="02020603050405020304" pitchFamily="18" charset="0"/>
              </a:rPr>
              <a:t>Response</a:t>
            </a:r>
          </a:p>
        </p:txBody>
      </p:sp>
      <p:sp>
        <p:nvSpPr>
          <p:cNvPr id="390" name="Arrow: Right 41">
            <a:extLst>
              <a:ext uri="{FF2B5EF4-FFF2-40B4-BE49-F238E27FC236}">
                <a16:creationId xmlns:a16="http://schemas.microsoft.com/office/drawing/2014/main" id="{BCAC7632-1C95-6E8F-83BE-6B33372D193C}"/>
              </a:ext>
            </a:extLst>
          </p:cNvPr>
          <p:cNvSpPr/>
          <p:nvPr/>
        </p:nvSpPr>
        <p:spPr>
          <a:xfrm>
            <a:off x="3555236" y="1819400"/>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sp>
        <p:nvSpPr>
          <p:cNvPr id="391" name="Arrow: Right 42">
            <a:extLst>
              <a:ext uri="{FF2B5EF4-FFF2-40B4-BE49-F238E27FC236}">
                <a16:creationId xmlns:a16="http://schemas.microsoft.com/office/drawing/2014/main" id="{C446ABD0-E256-215D-26A1-561D0E109AF2}"/>
              </a:ext>
            </a:extLst>
          </p:cNvPr>
          <p:cNvSpPr/>
          <p:nvPr/>
        </p:nvSpPr>
        <p:spPr>
          <a:xfrm>
            <a:off x="3555236" y="2812308"/>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sp>
        <p:nvSpPr>
          <p:cNvPr id="392" name="Arrow: Right 43">
            <a:extLst>
              <a:ext uri="{FF2B5EF4-FFF2-40B4-BE49-F238E27FC236}">
                <a16:creationId xmlns:a16="http://schemas.microsoft.com/office/drawing/2014/main" id="{8328CF82-CCBE-1F9E-AAD6-40C40493632C}"/>
              </a:ext>
            </a:extLst>
          </p:cNvPr>
          <p:cNvSpPr/>
          <p:nvPr/>
        </p:nvSpPr>
        <p:spPr>
          <a:xfrm>
            <a:off x="5031813" y="1816407"/>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sp>
        <p:nvSpPr>
          <p:cNvPr id="393" name="Arrow: Right 44">
            <a:extLst>
              <a:ext uri="{FF2B5EF4-FFF2-40B4-BE49-F238E27FC236}">
                <a16:creationId xmlns:a16="http://schemas.microsoft.com/office/drawing/2014/main" id="{DE7F8F94-7595-3FD5-921E-541CBC190338}"/>
              </a:ext>
            </a:extLst>
          </p:cNvPr>
          <p:cNvSpPr/>
          <p:nvPr/>
        </p:nvSpPr>
        <p:spPr>
          <a:xfrm>
            <a:off x="5031813" y="2809315"/>
            <a:ext cx="214352" cy="226430"/>
          </a:xfrm>
          <a:prstGeom prst="rightArrow">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19" dirty="0"/>
          </a:p>
        </p:txBody>
      </p:sp>
      <p:sp>
        <p:nvSpPr>
          <p:cNvPr id="394" name="TextBox 656">
            <a:extLst>
              <a:ext uri="{FF2B5EF4-FFF2-40B4-BE49-F238E27FC236}">
                <a16:creationId xmlns:a16="http://schemas.microsoft.com/office/drawing/2014/main" id="{6DDFB655-A46D-C2FB-4D92-BA82D55D2963}"/>
              </a:ext>
            </a:extLst>
          </p:cNvPr>
          <p:cNvSpPr txBox="1"/>
          <p:nvPr/>
        </p:nvSpPr>
        <p:spPr>
          <a:xfrm rot="16200000">
            <a:off x="-34509" y="3456038"/>
            <a:ext cx="1267999"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Reference</a:t>
            </a:r>
          </a:p>
        </p:txBody>
      </p:sp>
      <p:pic>
        <p:nvPicPr>
          <p:cNvPr id="395" name="Picture 394" descr="A colorful graph on a black background&#10;&#10;Description automatically generated">
            <a:extLst>
              <a:ext uri="{FF2B5EF4-FFF2-40B4-BE49-F238E27FC236}">
                <a16:creationId xmlns:a16="http://schemas.microsoft.com/office/drawing/2014/main" id="{85929FA7-7AC0-E22A-A6AD-EC6BF1B8320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7532" t="35402" r="24340" b="31684"/>
          <a:stretch/>
        </p:blipFill>
        <p:spPr>
          <a:xfrm>
            <a:off x="1217365" y="4028498"/>
            <a:ext cx="1463441" cy="750627"/>
          </a:xfrm>
          <a:prstGeom prst="rect">
            <a:avLst/>
          </a:prstGeom>
        </p:spPr>
      </p:pic>
      <p:sp>
        <p:nvSpPr>
          <p:cNvPr id="396" name="TextBox 395">
            <a:extLst>
              <a:ext uri="{FF2B5EF4-FFF2-40B4-BE49-F238E27FC236}">
                <a16:creationId xmlns:a16="http://schemas.microsoft.com/office/drawing/2014/main" id="{FE52EA2C-89EE-81B1-0193-6600C363EC38}"/>
              </a:ext>
            </a:extLst>
          </p:cNvPr>
          <p:cNvSpPr txBox="1"/>
          <p:nvPr/>
        </p:nvSpPr>
        <p:spPr>
          <a:xfrm rot="1800000">
            <a:off x="958109" y="4520814"/>
            <a:ext cx="1119351"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threshold</a:t>
            </a:r>
          </a:p>
        </p:txBody>
      </p:sp>
      <p:cxnSp>
        <p:nvCxnSpPr>
          <p:cNvPr id="397" name="Elbow Connector 457">
            <a:extLst>
              <a:ext uri="{FF2B5EF4-FFF2-40B4-BE49-F238E27FC236}">
                <a16:creationId xmlns:a16="http://schemas.microsoft.com/office/drawing/2014/main" id="{9ED58D27-FA02-B1BF-122D-DD200E421673}"/>
              </a:ext>
            </a:extLst>
          </p:cNvPr>
          <p:cNvCxnSpPr>
            <a:cxnSpLocks/>
            <a:stCxn id="361" idx="1"/>
            <a:endCxn id="246" idx="1"/>
          </p:cNvCxnSpPr>
          <p:nvPr/>
        </p:nvCxnSpPr>
        <p:spPr>
          <a:xfrm rot="10800000" flipV="1">
            <a:off x="1140951" y="2839131"/>
            <a:ext cx="104831" cy="1396786"/>
          </a:xfrm>
          <a:prstGeom prst="bentConnector3">
            <a:avLst>
              <a:gd name="adj1" fmla="val 407737"/>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8" name="Elbow Connector 464">
            <a:extLst>
              <a:ext uri="{FF2B5EF4-FFF2-40B4-BE49-F238E27FC236}">
                <a16:creationId xmlns:a16="http://schemas.microsoft.com/office/drawing/2014/main" id="{181041F3-21D6-14FE-7533-72B866721422}"/>
              </a:ext>
            </a:extLst>
          </p:cNvPr>
          <p:cNvCxnSpPr>
            <a:cxnSpLocks/>
            <a:stCxn id="384" idx="1"/>
            <a:endCxn id="246" idx="1"/>
          </p:cNvCxnSpPr>
          <p:nvPr/>
        </p:nvCxnSpPr>
        <p:spPr>
          <a:xfrm rot="10800000" flipV="1">
            <a:off x="1140951" y="1872389"/>
            <a:ext cx="199775" cy="2363527"/>
          </a:xfrm>
          <a:prstGeom prst="bentConnector3">
            <a:avLst>
              <a:gd name="adj1" fmla="val 261484"/>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9" name="Elbow Connector 323">
            <a:extLst>
              <a:ext uri="{FF2B5EF4-FFF2-40B4-BE49-F238E27FC236}">
                <a16:creationId xmlns:a16="http://schemas.microsoft.com/office/drawing/2014/main" id="{535B39C1-4C3C-3051-63BA-06E353501284}"/>
              </a:ext>
            </a:extLst>
          </p:cNvPr>
          <p:cNvCxnSpPr>
            <a:cxnSpLocks/>
            <a:stCxn id="357" idx="3"/>
            <a:endCxn id="248" idx="1"/>
          </p:cNvCxnSpPr>
          <p:nvPr/>
        </p:nvCxnSpPr>
        <p:spPr>
          <a:xfrm>
            <a:off x="6429665" y="1830716"/>
            <a:ext cx="1274226" cy="201398"/>
          </a:xfrm>
          <a:prstGeom prst="bentConnector3">
            <a:avLst>
              <a:gd name="adj1" fmla="val 50000"/>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0" name="Elbow Connector 323">
            <a:extLst>
              <a:ext uri="{FF2B5EF4-FFF2-40B4-BE49-F238E27FC236}">
                <a16:creationId xmlns:a16="http://schemas.microsoft.com/office/drawing/2014/main" id="{209FF6E1-711E-22CD-1C3F-3FF75F1AB4D9}"/>
              </a:ext>
            </a:extLst>
          </p:cNvPr>
          <p:cNvCxnSpPr>
            <a:cxnSpLocks/>
            <a:stCxn id="372" idx="3"/>
            <a:endCxn id="248" idx="1"/>
          </p:cNvCxnSpPr>
          <p:nvPr/>
        </p:nvCxnSpPr>
        <p:spPr>
          <a:xfrm flipV="1">
            <a:off x="6435166" y="2032114"/>
            <a:ext cx="1268725" cy="804967"/>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1" name="Elbow Connector 323">
            <a:extLst>
              <a:ext uri="{FF2B5EF4-FFF2-40B4-BE49-F238E27FC236}">
                <a16:creationId xmlns:a16="http://schemas.microsoft.com/office/drawing/2014/main" id="{77685FA3-6520-395F-B3CC-E2E48DE99BBB}"/>
              </a:ext>
            </a:extLst>
          </p:cNvPr>
          <p:cNvCxnSpPr>
            <a:cxnSpLocks/>
            <a:stCxn id="340" idx="3"/>
            <a:endCxn id="248" idx="1"/>
          </p:cNvCxnSpPr>
          <p:nvPr/>
        </p:nvCxnSpPr>
        <p:spPr>
          <a:xfrm flipV="1">
            <a:off x="4712459" y="2032114"/>
            <a:ext cx="2991432" cy="2611092"/>
          </a:xfrm>
          <a:prstGeom prst="bentConnector3">
            <a:avLst>
              <a:gd name="adj1" fmla="val 78975"/>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02" name="TextBox 401">
            <a:extLst>
              <a:ext uri="{FF2B5EF4-FFF2-40B4-BE49-F238E27FC236}">
                <a16:creationId xmlns:a16="http://schemas.microsoft.com/office/drawing/2014/main" id="{327D383D-5D22-9C3B-2E8F-26FC495E0A69}"/>
              </a:ext>
            </a:extLst>
          </p:cNvPr>
          <p:cNvSpPr txBox="1"/>
          <p:nvPr/>
        </p:nvSpPr>
        <p:spPr>
          <a:xfrm>
            <a:off x="5729045" y="4340124"/>
            <a:ext cx="112591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threshold</a:t>
            </a:r>
          </a:p>
        </p:txBody>
      </p:sp>
      <p:sp>
        <p:nvSpPr>
          <p:cNvPr id="403" name="TextBox 402">
            <a:extLst>
              <a:ext uri="{FF2B5EF4-FFF2-40B4-BE49-F238E27FC236}">
                <a16:creationId xmlns:a16="http://schemas.microsoft.com/office/drawing/2014/main" id="{DDA24962-0592-B86B-89C8-C0CBD33077EE}"/>
              </a:ext>
            </a:extLst>
          </p:cNvPr>
          <p:cNvSpPr txBox="1"/>
          <p:nvPr/>
        </p:nvSpPr>
        <p:spPr>
          <a:xfrm>
            <a:off x="4859687" y="4341968"/>
            <a:ext cx="112591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a:t>
            </a:r>
            <a:r>
              <a:rPr lang="en-US" altLang="zh-CN" sz="1400" dirty="0">
                <a:latin typeface="Times New Roman" panose="02020603050405020304" pitchFamily="18" charset="0"/>
                <a:cs typeface="Times New Roman" panose="02020603050405020304" pitchFamily="18" charset="0"/>
              </a:rPr>
              <a:t>uration</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7845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D9369-2050-06CD-7F17-DE0EC87E2D8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03AF257-57B7-AE0F-1195-A3E338BE0823}"/>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D19C040B-5D5E-C1D5-6ED1-0A1941D0B23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5F7687CF-3994-5996-411D-B21E07D2DC13}"/>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3E828E03-BA28-720C-2298-3C5C6EB4224C}"/>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775B8890-E76A-7465-5237-0D29B79A241B}"/>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48DE2153-A2D0-47BD-0034-FF828AA2E89A}"/>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61</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47F8EA9-11ED-08E2-A581-64679C44928E}"/>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3208EE76-0D96-BE8D-E062-4E68313CCC6B}"/>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4271160B-3888-E30B-1D9E-500DD7CDBA40}"/>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B76D1695-9A5E-026A-CE68-CAF4B95E85C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929937DE-5512-BDAF-480B-2E190278AD0F}"/>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57D1584B-98E0-B054-95F3-CB7873525EE5}"/>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E9523AA4-0585-C8AE-46F0-AC6B196E3ED9}"/>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D610EAC-0684-F2DF-C570-3DEEEC54B9ED}"/>
              </a:ext>
            </a:extLst>
          </p:cNvPr>
          <p:cNvSpPr txBox="1"/>
          <p:nvPr/>
        </p:nvSpPr>
        <p:spPr>
          <a:xfrm>
            <a:off x="302213" y="499360"/>
            <a:ext cx="601476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NN Training (DNN – precision &amp; recall)</a:t>
            </a:r>
          </a:p>
        </p:txBody>
      </p:sp>
      <p:sp>
        <p:nvSpPr>
          <p:cNvPr id="20" name="Rectangle 19">
            <a:extLst>
              <a:ext uri="{FF2B5EF4-FFF2-40B4-BE49-F238E27FC236}">
                <a16:creationId xmlns:a16="http://schemas.microsoft.com/office/drawing/2014/main" id="{B5DE832D-ECE2-9C55-9D2D-61DCE2F77868}"/>
              </a:ext>
            </a:extLst>
          </p:cNvPr>
          <p:cNvSpPr/>
          <p:nvPr/>
        </p:nvSpPr>
        <p:spPr>
          <a:xfrm>
            <a:off x="274947" y="474625"/>
            <a:ext cx="60420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screenshot of a computer screen&#10;&#10;Description automatically generated">
            <a:extLst>
              <a:ext uri="{FF2B5EF4-FFF2-40B4-BE49-F238E27FC236}">
                <a16:creationId xmlns:a16="http://schemas.microsoft.com/office/drawing/2014/main" id="{E74F933A-5A15-5D58-792E-160A2D9D7B64}"/>
              </a:ext>
            </a:extLst>
          </p:cNvPr>
          <p:cNvPicPr>
            <a:picLocks noChangeAspect="1"/>
          </p:cNvPicPr>
          <p:nvPr/>
        </p:nvPicPr>
        <p:blipFill>
          <a:blip r:embed="rId4" cstate="print">
            <a:extLst>
              <a:ext uri="{28A0092B-C50C-407E-A947-70E740481C1C}">
                <a14:useLocalDpi xmlns:a14="http://schemas.microsoft.com/office/drawing/2010/main" val="0"/>
              </a:ext>
            </a:extLst>
          </a:blip>
          <a:srcRect t="10556" b="8333"/>
          <a:stretch/>
        </p:blipFill>
        <p:spPr>
          <a:xfrm>
            <a:off x="997282" y="1141533"/>
            <a:ext cx="4222392" cy="5137243"/>
          </a:xfrm>
          <a:prstGeom prst="rect">
            <a:avLst/>
          </a:prstGeom>
        </p:spPr>
      </p:pic>
      <p:pic>
        <p:nvPicPr>
          <p:cNvPr id="19" name="Picture 18" descr="A screenshot of a computer game&#10;&#10;Description automatically generated">
            <a:extLst>
              <a:ext uri="{FF2B5EF4-FFF2-40B4-BE49-F238E27FC236}">
                <a16:creationId xmlns:a16="http://schemas.microsoft.com/office/drawing/2014/main" id="{5861C7B6-EE25-8000-3FEE-1B794E813EF3}"/>
              </a:ext>
            </a:extLst>
          </p:cNvPr>
          <p:cNvPicPr>
            <a:picLocks noChangeAspect="1"/>
          </p:cNvPicPr>
          <p:nvPr/>
        </p:nvPicPr>
        <p:blipFill>
          <a:blip r:embed="rId5" cstate="print">
            <a:extLst>
              <a:ext uri="{28A0092B-C50C-407E-A947-70E740481C1C}">
                <a14:useLocalDpi xmlns:a14="http://schemas.microsoft.com/office/drawing/2010/main" val="0"/>
              </a:ext>
            </a:extLst>
          </a:blip>
          <a:srcRect t="9889" b="6921"/>
          <a:stretch/>
        </p:blipFill>
        <p:spPr>
          <a:xfrm>
            <a:off x="6610682" y="1115363"/>
            <a:ext cx="4160321" cy="5191479"/>
          </a:xfrm>
          <a:prstGeom prst="rect">
            <a:avLst/>
          </a:prstGeom>
        </p:spPr>
      </p:pic>
    </p:spTree>
    <p:extLst>
      <p:ext uri="{BB962C8B-B14F-4D97-AF65-F5344CB8AC3E}">
        <p14:creationId xmlns:p14="http://schemas.microsoft.com/office/powerpoint/2010/main" val="3290162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44AB7-1B20-A244-7BCC-5BDD88CD4EE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BE8FD63-453F-B54B-7199-0290A1E90263}"/>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953A3CA9-7403-C052-6365-245488D9799F}"/>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EC38DFCF-BE98-19D6-70B2-DC7FCC374AAF}"/>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6FD8235A-B70A-94BA-3599-0253C55A916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F282B4A5-BAB5-B368-027E-8DC25E5FA939}"/>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0A4521A0-92C5-FA78-2B4E-8E1886DDD032}"/>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62</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744FF5B-E1AE-F56C-9652-D672423092CE}"/>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2C9C3D59-D4A2-B382-4024-BA11930893AD}"/>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D957DD2E-F660-149B-A6E2-3126DF26365E}"/>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42D882E7-D351-1B9F-934C-C688B607786E}"/>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A322D6E1-1586-77B0-6D2C-3CEF9862E9D2}"/>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372005FE-CB49-EF55-5851-8FAC312014DF}"/>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218B8055-7B74-0720-3DEB-6AB09A9CEE3E}"/>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12B009-9711-3D21-77AE-15CC08BDC210}"/>
              </a:ext>
            </a:extLst>
          </p:cNvPr>
          <p:cNvSpPr txBox="1"/>
          <p:nvPr/>
        </p:nvSpPr>
        <p:spPr>
          <a:xfrm>
            <a:off x="302213" y="499360"/>
            <a:ext cx="431550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Optimization Parameters</a:t>
            </a:r>
          </a:p>
        </p:txBody>
      </p:sp>
      <p:sp>
        <p:nvSpPr>
          <p:cNvPr id="20" name="Rectangle 19">
            <a:extLst>
              <a:ext uri="{FF2B5EF4-FFF2-40B4-BE49-F238E27FC236}">
                <a16:creationId xmlns:a16="http://schemas.microsoft.com/office/drawing/2014/main" id="{1A547AA8-3FBB-1867-B89B-F67FD9B38052}"/>
              </a:ext>
            </a:extLst>
          </p:cNvPr>
          <p:cNvSpPr/>
          <p:nvPr/>
        </p:nvSpPr>
        <p:spPr>
          <a:xfrm>
            <a:off x="274947" y="474625"/>
            <a:ext cx="434277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white sheet with black text&#10;&#10;Description automatically generated">
            <a:extLst>
              <a:ext uri="{FF2B5EF4-FFF2-40B4-BE49-F238E27FC236}">
                <a16:creationId xmlns:a16="http://schemas.microsoft.com/office/drawing/2014/main" id="{2EF90BF2-B9DF-2D11-40CC-DDBE05FC8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474625"/>
            <a:ext cx="6532202" cy="5872835"/>
          </a:xfrm>
          <a:prstGeom prst="rect">
            <a:avLst/>
          </a:prstGeom>
        </p:spPr>
      </p:pic>
    </p:spTree>
    <p:extLst>
      <p:ext uri="{BB962C8B-B14F-4D97-AF65-F5344CB8AC3E}">
        <p14:creationId xmlns:p14="http://schemas.microsoft.com/office/powerpoint/2010/main" val="3421495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144D9-0E44-DE3A-3D0E-93EF4F56D9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34E3990-25E9-451C-CEBF-3F031446F8AE}"/>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BD5C1988-4F03-EFC7-E7CE-860DA4EEBA75}"/>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107B56A7-DE3C-41C1-C78A-598E460C100F}"/>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55D8FE59-3FF0-A37A-C6E6-9C546CC7D68C}"/>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D9F6BE1F-BC7A-AE5E-76E2-CA37398F5663}"/>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EFF64E15-32FC-0BF1-F841-65F79D1AAAFB}"/>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63</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A3B5DAF-BE71-02BE-96ED-96B0ED751A06}"/>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675CFBB7-DA98-1022-F8BC-DD0688C453A8}"/>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5F34E35B-2030-02F3-CFEB-1F7D5791A23D}"/>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F6FB5A0D-5C47-BAD4-3FF8-A4383FA823A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C2A31B-BE4B-6014-A82F-D2A733D55676}"/>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1573552A-8333-7FEA-A638-2C5DD50A4730}"/>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CC766348-43AB-9477-8181-9E2FA2D42EFF}"/>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AB1BEAB-8006-F50E-A6F3-5BD2DD5342C3}"/>
              </a:ext>
            </a:extLst>
          </p:cNvPr>
          <p:cNvSpPr txBox="1"/>
          <p:nvPr/>
        </p:nvSpPr>
        <p:spPr>
          <a:xfrm>
            <a:off x="302213" y="499360"/>
            <a:ext cx="41173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FL Confusion Matrices</a:t>
            </a:r>
          </a:p>
        </p:txBody>
      </p:sp>
      <p:sp>
        <p:nvSpPr>
          <p:cNvPr id="20" name="Rectangle 19">
            <a:extLst>
              <a:ext uri="{FF2B5EF4-FFF2-40B4-BE49-F238E27FC236}">
                <a16:creationId xmlns:a16="http://schemas.microsoft.com/office/drawing/2014/main" id="{4B27A8CF-BD52-6AEF-E7DC-799C35E2CFF9}"/>
              </a:ext>
            </a:extLst>
          </p:cNvPr>
          <p:cNvSpPr/>
          <p:nvPr/>
        </p:nvSpPr>
        <p:spPr>
          <a:xfrm>
            <a:off x="274947" y="474625"/>
            <a:ext cx="414465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graph showing the results of a test&#10;&#10;Description automatically generated">
            <a:extLst>
              <a:ext uri="{FF2B5EF4-FFF2-40B4-BE49-F238E27FC236}">
                <a16:creationId xmlns:a16="http://schemas.microsoft.com/office/drawing/2014/main" id="{9C91C0F1-AF40-39A2-DA0C-05D07D1923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8029" y="971747"/>
            <a:ext cx="3250027" cy="2765551"/>
          </a:xfrm>
          <a:prstGeom prst="rect">
            <a:avLst/>
          </a:prstGeom>
        </p:spPr>
      </p:pic>
      <p:pic>
        <p:nvPicPr>
          <p:cNvPr id="21" name="Picture 20" descr="A graph showing the results of a test&#10;&#10;Description automatically generated">
            <a:extLst>
              <a:ext uri="{FF2B5EF4-FFF2-40B4-BE49-F238E27FC236}">
                <a16:creationId xmlns:a16="http://schemas.microsoft.com/office/drawing/2014/main" id="{8A3625A2-71AE-AA00-FC28-93118D0BF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4453" y="3683959"/>
            <a:ext cx="3193603" cy="2717538"/>
          </a:xfrm>
          <a:prstGeom prst="rect">
            <a:avLst/>
          </a:prstGeom>
        </p:spPr>
      </p:pic>
      <p:pic>
        <p:nvPicPr>
          <p:cNvPr id="25" name="Picture 24" descr="A diagram of a graph&#10;&#10;Description automatically generated with medium confidence">
            <a:extLst>
              <a:ext uri="{FF2B5EF4-FFF2-40B4-BE49-F238E27FC236}">
                <a16:creationId xmlns:a16="http://schemas.microsoft.com/office/drawing/2014/main" id="{E6912F12-3ED3-C602-BC95-B36DEFAD9E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0313" y="3737298"/>
            <a:ext cx="3182454" cy="2647779"/>
          </a:xfrm>
          <a:prstGeom prst="rect">
            <a:avLst/>
          </a:prstGeom>
        </p:spPr>
      </p:pic>
      <p:pic>
        <p:nvPicPr>
          <p:cNvPr id="27" name="Picture 26" descr="A diagram of a graph&#10;&#10;Description automatically generated with medium confidence">
            <a:extLst>
              <a:ext uri="{FF2B5EF4-FFF2-40B4-BE49-F238E27FC236}">
                <a16:creationId xmlns:a16="http://schemas.microsoft.com/office/drawing/2014/main" id="{368D43B9-D335-1E3E-EDC3-61F104EE48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0312" y="971748"/>
            <a:ext cx="3182455" cy="2647780"/>
          </a:xfrm>
          <a:prstGeom prst="rect">
            <a:avLst/>
          </a:prstGeom>
        </p:spPr>
      </p:pic>
    </p:spTree>
    <p:extLst>
      <p:ext uri="{BB962C8B-B14F-4D97-AF65-F5344CB8AC3E}">
        <p14:creationId xmlns:p14="http://schemas.microsoft.com/office/powerpoint/2010/main" val="29332832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20335-5A7B-A328-F53F-D40C3498EC4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EB06E45-33E4-FB46-698C-D870D77D0FF3}"/>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49B9AF61-0B42-2A70-9DE0-CE557DF53FD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C50B690B-7616-2C45-232F-9512D912FAFA}"/>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36C236C2-65BA-AE26-0FD2-2CBB0A6E93C3}"/>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7C842D57-7C7C-B8A8-01B2-C7C545727D4D}"/>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6C51B0F0-FB12-2866-D887-7D83D1F41EC3}"/>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64</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BE03875-E331-5934-E591-717120123FA1}"/>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50AF1C80-10E3-713C-6937-094DDCF99CBA}"/>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AA87C953-0004-E6F3-79F8-D62F2DF5F230}"/>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D3E9A14C-6732-EAC3-E04E-27621CCD6785}"/>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EEF26A6B-AD23-B0A3-F550-9D88490033CA}"/>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3CFD54BB-B509-33C8-E604-358C7EEB21C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B9FA7F28-6AEB-B940-253B-D369EDF59DE4}"/>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73CE6AF-56D2-3A97-E566-32685FBA1355}"/>
              </a:ext>
            </a:extLst>
          </p:cNvPr>
          <p:cNvSpPr txBox="1"/>
          <p:nvPr/>
        </p:nvSpPr>
        <p:spPr>
          <a:xfrm>
            <a:off x="302213" y="499360"/>
            <a:ext cx="317250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FL Histograms</a:t>
            </a:r>
          </a:p>
        </p:txBody>
      </p:sp>
      <p:sp>
        <p:nvSpPr>
          <p:cNvPr id="20" name="Rectangle 19">
            <a:extLst>
              <a:ext uri="{FF2B5EF4-FFF2-40B4-BE49-F238E27FC236}">
                <a16:creationId xmlns:a16="http://schemas.microsoft.com/office/drawing/2014/main" id="{54938D04-24BB-67F3-D1C7-4661D8D5BE6A}"/>
              </a:ext>
            </a:extLst>
          </p:cNvPr>
          <p:cNvSpPr/>
          <p:nvPr/>
        </p:nvSpPr>
        <p:spPr>
          <a:xfrm>
            <a:off x="274947" y="474625"/>
            <a:ext cx="327597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graph of a graph with numbers and a number&#10;&#10;Description automatically generated with medium confidence">
            <a:extLst>
              <a:ext uri="{FF2B5EF4-FFF2-40B4-BE49-F238E27FC236}">
                <a16:creationId xmlns:a16="http://schemas.microsoft.com/office/drawing/2014/main" id="{4391825B-8F2A-87E3-3510-48DC6F543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40" y="1631685"/>
            <a:ext cx="4948608" cy="3458475"/>
          </a:xfrm>
          <a:prstGeom prst="rect">
            <a:avLst/>
          </a:prstGeom>
        </p:spPr>
      </p:pic>
      <p:pic>
        <p:nvPicPr>
          <p:cNvPr id="22" name="Picture 21" descr="A graph showing a graph of a graph&#10;&#10;Description automatically generated with medium confidence">
            <a:extLst>
              <a:ext uri="{FF2B5EF4-FFF2-40B4-BE49-F238E27FC236}">
                <a16:creationId xmlns:a16="http://schemas.microsoft.com/office/drawing/2014/main" id="{015DEB7D-0236-8FB6-3C92-9A868D926759}"/>
              </a:ext>
            </a:extLst>
          </p:cNvPr>
          <p:cNvPicPr>
            <a:picLocks noChangeAspect="1"/>
          </p:cNvPicPr>
          <p:nvPr/>
        </p:nvPicPr>
        <p:blipFill>
          <a:blip r:embed="rId5">
            <a:extLst>
              <a:ext uri="{28A0092B-C50C-407E-A947-70E740481C1C}">
                <a14:useLocalDpi xmlns:a14="http://schemas.microsoft.com/office/drawing/2010/main" val="0"/>
              </a:ext>
            </a:extLst>
          </a:blip>
          <a:srcRect l="1456" t="2750" r="1256"/>
          <a:stretch/>
        </p:blipFill>
        <p:spPr>
          <a:xfrm>
            <a:off x="5936748" y="1726770"/>
            <a:ext cx="5600700" cy="3363390"/>
          </a:xfrm>
          <a:prstGeom prst="rect">
            <a:avLst/>
          </a:prstGeom>
        </p:spPr>
      </p:pic>
    </p:spTree>
    <p:extLst>
      <p:ext uri="{BB962C8B-B14F-4D97-AF65-F5344CB8AC3E}">
        <p14:creationId xmlns:p14="http://schemas.microsoft.com/office/powerpoint/2010/main" val="2496899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E1140-20E7-DB79-41D4-93036A9AA17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0860216-17DC-A3DD-2C3C-C7845021B927}"/>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437050FE-9316-A2AA-7F18-CAD166062847}"/>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3C3C3A5B-2966-F3D6-37F3-54B3C740195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ECADE781-3092-55AA-5DB3-D4AEA842E927}"/>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8C1FD2EC-4073-777D-CBDF-46BD63F0CBA0}"/>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7AA2FA61-8761-8D39-9000-01A8EABA8157}"/>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65</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E9A914A-B1F3-0A89-E304-C9D143583BDA}"/>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58121638-1500-DD6B-5E2B-DD29605AF664}"/>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51AD7196-E7EC-4508-C26C-062AE16D1223}"/>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90919D15-02CD-911B-F046-3282540EA0B8}"/>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1B708627-2A9E-3315-7AA4-EE56CDF52609}"/>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485B2FE3-C4C6-1358-2AAD-DB01301BFBEA}"/>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A7F8A244-5E31-7EC1-B6E7-94CEB0D92DD3}"/>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05F6F79-76BA-51F9-8ABB-11C4AE293414}"/>
              </a:ext>
            </a:extLst>
          </p:cNvPr>
          <p:cNvSpPr txBox="1"/>
          <p:nvPr/>
        </p:nvSpPr>
        <p:spPr>
          <a:xfrm>
            <a:off x="302213" y="499360"/>
            <a:ext cx="38125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Anomaly Detection</a:t>
            </a:r>
          </a:p>
        </p:txBody>
      </p:sp>
      <p:sp>
        <p:nvSpPr>
          <p:cNvPr id="20" name="Rectangle 19">
            <a:extLst>
              <a:ext uri="{FF2B5EF4-FFF2-40B4-BE49-F238E27FC236}">
                <a16:creationId xmlns:a16="http://schemas.microsoft.com/office/drawing/2014/main" id="{1C7FDB03-6B39-AA54-B6B4-BCCC6B3A4069}"/>
              </a:ext>
            </a:extLst>
          </p:cNvPr>
          <p:cNvSpPr/>
          <p:nvPr/>
        </p:nvSpPr>
        <p:spPr>
          <a:xfrm>
            <a:off x="274947" y="474625"/>
            <a:ext cx="399987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screenshot of a computer&#10;&#10;Description automatically generated">
            <a:extLst>
              <a:ext uri="{FF2B5EF4-FFF2-40B4-BE49-F238E27FC236}">
                <a16:creationId xmlns:a16="http://schemas.microsoft.com/office/drawing/2014/main" id="{0634F73E-4E77-C18B-2386-B14B69957A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4971" y="1038830"/>
            <a:ext cx="8842057" cy="5220443"/>
          </a:xfrm>
          <a:prstGeom prst="rect">
            <a:avLst/>
          </a:prstGeom>
        </p:spPr>
      </p:pic>
    </p:spTree>
    <p:extLst>
      <p:ext uri="{BB962C8B-B14F-4D97-AF65-F5344CB8AC3E}">
        <p14:creationId xmlns:p14="http://schemas.microsoft.com/office/powerpoint/2010/main" val="4140288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88AC1-7873-CF9B-F5B4-3560237E9D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42E9183-C68E-064E-1B12-4A14399AE786}"/>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BB72B8E2-F4C7-AD56-8B65-BC4345984BE4}"/>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F6167398-6BAF-027D-F4A7-DEBB0E32B68F}"/>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7572AC4E-0A72-9513-EFA7-17CA281FBB29}"/>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BC68CBCB-7290-CF9A-46A2-DBFC232DA97F}"/>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5378AD9D-169A-8A67-BDF6-665928A4CF07}"/>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66</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C417940-F3A5-A53B-D9B7-BAF55866598F}"/>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9EDF68C7-8FC6-FE63-D587-C00433ED23C8}"/>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090A7B7B-0686-F325-A4DA-898DECAA83FD}"/>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CCB8909D-66D0-AC2C-E1A3-CA19AF7E1F1D}"/>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E5C86FCA-9EC0-AE8A-3F0E-2C4F9E5865B1}"/>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E388C724-F2EC-9083-47F9-61CDF73F72A8}"/>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AD60B6DC-C9C9-5512-978A-DBCAD1FF2769}"/>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86D362A-A230-4366-FFA1-D344ED5061D1}"/>
              </a:ext>
            </a:extLst>
          </p:cNvPr>
          <p:cNvSpPr txBox="1"/>
          <p:nvPr/>
        </p:nvSpPr>
        <p:spPr>
          <a:xfrm>
            <a:off x="302213" y="499360"/>
            <a:ext cx="38125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Anomaly Detection</a:t>
            </a:r>
          </a:p>
        </p:txBody>
      </p:sp>
      <p:sp>
        <p:nvSpPr>
          <p:cNvPr id="20" name="Rectangle 19">
            <a:extLst>
              <a:ext uri="{FF2B5EF4-FFF2-40B4-BE49-F238E27FC236}">
                <a16:creationId xmlns:a16="http://schemas.microsoft.com/office/drawing/2014/main" id="{C26402BD-5A4D-C89C-8571-A4076A4DA686}"/>
              </a:ext>
            </a:extLst>
          </p:cNvPr>
          <p:cNvSpPr/>
          <p:nvPr/>
        </p:nvSpPr>
        <p:spPr>
          <a:xfrm>
            <a:off x="274947" y="474625"/>
            <a:ext cx="399987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screenshot of a computer&#10;&#10;Description automatically generated">
            <a:extLst>
              <a:ext uri="{FF2B5EF4-FFF2-40B4-BE49-F238E27FC236}">
                <a16:creationId xmlns:a16="http://schemas.microsoft.com/office/drawing/2014/main" id="{1E9D7D18-6DE0-5021-9142-BDD60C08E3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1316" y="1007682"/>
            <a:ext cx="5713209" cy="5448300"/>
          </a:xfrm>
          <a:prstGeom prst="rect">
            <a:avLst/>
          </a:prstGeom>
        </p:spPr>
      </p:pic>
    </p:spTree>
    <p:extLst>
      <p:ext uri="{BB962C8B-B14F-4D97-AF65-F5344CB8AC3E}">
        <p14:creationId xmlns:p14="http://schemas.microsoft.com/office/powerpoint/2010/main" val="3070797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F05C4-5779-F7F9-3AE1-50BE1705346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067FE7-AF02-9BA4-C067-D7D9235D8EAF}"/>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18A4BBC5-8109-85F7-2BE1-8486F6AB2F5E}"/>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3A7E4354-730D-D45D-DF7B-7BDB6636E5BA}"/>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01D83734-4D97-6128-858E-DFBD7C555E58}"/>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42126FB6-8CE1-01B7-A15D-1C675794CDDB}"/>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E11B444F-62D3-06CB-B8D7-27F69A93872F}"/>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67</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3CD58F1-9239-B071-207A-D2C687455C9E}"/>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45651A36-9364-A5CC-CFC5-50D2E4A02220}"/>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2D662356-51E0-19D2-CC46-4813A7A5C940}"/>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8979531C-0196-D9C7-6271-0862F223F2CD}"/>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EC065A0E-48A4-E604-8EE1-9AB48E4F7516}"/>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D5528ADE-021C-3C14-E6FF-9AD50C7CE7B3}"/>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3BB254D3-91AC-1A64-17FD-6E57D35BC056}"/>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233BF8D-B15B-0101-48D4-56A2D5918D99}"/>
              </a:ext>
            </a:extLst>
          </p:cNvPr>
          <p:cNvSpPr txBox="1"/>
          <p:nvPr/>
        </p:nvSpPr>
        <p:spPr>
          <a:xfrm>
            <a:off x="302213" y="499360"/>
            <a:ext cx="38125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Anomaly Detection</a:t>
            </a:r>
          </a:p>
        </p:txBody>
      </p:sp>
      <p:sp>
        <p:nvSpPr>
          <p:cNvPr id="20" name="Rectangle 19">
            <a:extLst>
              <a:ext uri="{FF2B5EF4-FFF2-40B4-BE49-F238E27FC236}">
                <a16:creationId xmlns:a16="http://schemas.microsoft.com/office/drawing/2014/main" id="{31A8140D-8F4D-0A2D-4692-2865FC77F6D7}"/>
              </a:ext>
            </a:extLst>
          </p:cNvPr>
          <p:cNvSpPr/>
          <p:nvPr/>
        </p:nvSpPr>
        <p:spPr>
          <a:xfrm>
            <a:off x="274947" y="474625"/>
            <a:ext cx="399987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screenshot of a computer&#10;&#10;Description automatically generated">
            <a:extLst>
              <a:ext uri="{FF2B5EF4-FFF2-40B4-BE49-F238E27FC236}">
                <a16:creationId xmlns:a16="http://schemas.microsoft.com/office/drawing/2014/main" id="{50A9BE6F-9114-32CA-3005-85CB700F57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2765" y="474625"/>
            <a:ext cx="5449215" cy="5958530"/>
          </a:xfrm>
          <a:prstGeom prst="rect">
            <a:avLst/>
          </a:prstGeom>
        </p:spPr>
      </p:pic>
    </p:spTree>
    <p:extLst>
      <p:ext uri="{BB962C8B-B14F-4D97-AF65-F5344CB8AC3E}">
        <p14:creationId xmlns:p14="http://schemas.microsoft.com/office/powerpoint/2010/main" val="1099734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D192C-4823-37AE-DB72-E18F070E3589}"/>
            </a:ext>
          </a:extLst>
        </p:cNvPr>
        <p:cNvGrpSpPr/>
        <p:nvPr/>
      </p:nvGrpSpPr>
      <p:grpSpPr>
        <a:xfrm>
          <a:off x="0" y="0"/>
          <a:ext cx="0" cy="0"/>
          <a:chOff x="0" y="0"/>
          <a:chExt cx="0" cy="0"/>
        </a:xfrm>
      </p:grpSpPr>
      <p:pic>
        <p:nvPicPr>
          <p:cNvPr id="14" name="Picture 13" descr="A screenshot of a graph&#10;&#10;Description automatically generated">
            <a:extLst>
              <a:ext uri="{FF2B5EF4-FFF2-40B4-BE49-F238E27FC236}">
                <a16:creationId xmlns:a16="http://schemas.microsoft.com/office/drawing/2014/main" id="{0FD93E89-B117-BC56-13F0-B86B49FA0E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4448" y="722275"/>
            <a:ext cx="5212081" cy="5709733"/>
          </a:xfrm>
          <a:prstGeom prst="rect">
            <a:avLst/>
          </a:prstGeom>
        </p:spPr>
      </p:pic>
      <p:sp>
        <p:nvSpPr>
          <p:cNvPr id="4" name="Rectangle 3">
            <a:extLst>
              <a:ext uri="{FF2B5EF4-FFF2-40B4-BE49-F238E27FC236}">
                <a16:creationId xmlns:a16="http://schemas.microsoft.com/office/drawing/2014/main" id="{448B8E60-A1AD-9F47-F27B-8B12220F3161}"/>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A4CBAF1F-E6A0-3B16-E307-E85B661A5EAB}"/>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ED6F96FE-1BFD-9349-1592-2EB76E9DE13D}"/>
              </a:ext>
            </a:extLst>
          </p:cNvPr>
          <p:cNvPicPr>
            <a:picLocks noChangeAspect="1"/>
          </p:cNvPicPr>
          <p:nvPr/>
        </p:nvPicPr>
        <p:blipFill rotWithShape="1">
          <a:blip r:embed="rId4"/>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DE081D7F-0DA9-2ABF-7538-320E5609E550}"/>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26ECD9F1-317B-3847-D4C2-07CA882AE540}"/>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AF94D745-8E1A-B1A7-473B-2DA13B6A8DBB}"/>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68</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8C9213B-0F73-A39B-D0F0-E4C9FCB72A5E}"/>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A3CFE85F-4B63-095D-5673-2AA2A1A9D042}"/>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F1A25EEC-C801-2DAE-9DCB-47C09C35CD81}"/>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B38BAE3F-3360-1A03-792E-05A7B131BA83}"/>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CCC44783-EBBB-AEEC-E974-012E751B13B9}"/>
              </a:ext>
            </a:extLst>
          </p:cNvPr>
          <p:cNvPicPr>
            <a:picLocks noChangeAspect="1"/>
          </p:cNvPicPr>
          <p:nvPr/>
        </p:nvPicPr>
        <p:blipFill>
          <a:blip r:embed="rId4"/>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DA9097EC-450D-A486-1F58-F8E360971C96}"/>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F694FC8F-DA84-8A7B-1DF3-38880E2B0AAE}"/>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79E3F49-BA36-5E69-CF99-9CEFFF7ECF11}"/>
              </a:ext>
            </a:extLst>
          </p:cNvPr>
          <p:cNvSpPr txBox="1"/>
          <p:nvPr/>
        </p:nvSpPr>
        <p:spPr>
          <a:xfrm>
            <a:off x="302213" y="499360"/>
            <a:ext cx="45364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Displacement Estimation</a:t>
            </a:r>
          </a:p>
        </p:txBody>
      </p:sp>
      <p:sp>
        <p:nvSpPr>
          <p:cNvPr id="20" name="Rectangle 19">
            <a:extLst>
              <a:ext uri="{FF2B5EF4-FFF2-40B4-BE49-F238E27FC236}">
                <a16:creationId xmlns:a16="http://schemas.microsoft.com/office/drawing/2014/main" id="{EABAA69D-345B-43B7-9EEF-D433B5095036}"/>
              </a:ext>
            </a:extLst>
          </p:cNvPr>
          <p:cNvSpPr/>
          <p:nvPr/>
        </p:nvSpPr>
        <p:spPr>
          <a:xfrm>
            <a:off x="274947" y="474625"/>
            <a:ext cx="484569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6515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FBE5A-BFC6-FED7-89F7-8BCBE073407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EF6982D-A1F0-B683-BB8C-463EB14C6B7B}"/>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1C130427-EDB6-C6C2-6AF0-F53F02F31BEA}"/>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51A069C8-9ED3-F87B-4355-4283445132AA}"/>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C677BA38-F27C-E869-DDDA-F1902BAAEDB7}"/>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FF322193-9E1C-0FE5-3BEB-E5135E9C05A3}"/>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9FD049EA-8BC6-CB66-6F67-EE7A7474FC99}"/>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69</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4EB134B-0063-BE81-36AD-9DA5AAE957D8}"/>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AA1AC8DE-047D-7D9E-5407-7E16A5854836}"/>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3AF9E25E-0116-7966-DD39-8F61EB215278}"/>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21508DD9-C149-7CE8-E937-441D3FC4FACA}"/>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E579A931-E5A3-A650-960A-28C03AA27E50}"/>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33917D82-B130-A859-B471-F32476DDE718}"/>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9C97F05C-F05E-049B-FDB3-4704667FAF8D}"/>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A601A8A-3005-DFEF-9C74-8D4A3F17750F}"/>
              </a:ext>
            </a:extLst>
          </p:cNvPr>
          <p:cNvSpPr txBox="1"/>
          <p:nvPr/>
        </p:nvSpPr>
        <p:spPr>
          <a:xfrm>
            <a:off x="302213" y="499360"/>
            <a:ext cx="2486439"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Bridges</a:t>
            </a:r>
          </a:p>
        </p:txBody>
      </p:sp>
      <p:sp>
        <p:nvSpPr>
          <p:cNvPr id="20" name="Rectangle 19">
            <a:extLst>
              <a:ext uri="{FF2B5EF4-FFF2-40B4-BE49-F238E27FC236}">
                <a16:creationId xmlns:a16="http://schemas.microsoft.com/office/drawing/2014/main" id="{184C018B-67C7-1F63-FCFC-D0DBBB995F25}"/>
              </a:ext>
            </a:extLst>
          </p:cNvPr>
          <p:cNvSpPr/>
          <p:nvPr/>
        </p:nvSpPr>
        <p:spPr>
          <a:xfrm>
            <a:off x="274947" y="474625"/>
            <a:ext cx="2486439"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D4B98B5C-CB2C-6A6F-9348-96C20D34D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4580" y="1336617"/>
            <a:ext cx="7814434" cy="4747075"/>
          </a:xfrm>
          <a:prstGeom prst="rect">
            <a:avLst/>
          </a:prstGeom>
        </p:spPr>
      </p:pic>
    </p:spTree>
    <p:extLst>
      <p:ext uri="{BB962C8B-B14F-4D97-AF65-F5344CB8AC3E}">
        <p14:creationId xmlns:p14="http://schemas.microsoft.com/office/powerpoint/2010/main" val="2343677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Introduction</a:t>
            </a:r>
            <a:r>
              <a:rPr lang="en-US" sz="1200" b="1" dirty="0">
                <a:solidFill>
                  <a:srgbClr val="FFFFFF"/>
                </a:solidFill>
                <a:latin typeface="Times New Roman" panose="02020603050405020304" pitchFamily="18" charset="0"/>
                <a:cs typeface="Times New Roman" panose="02020603050405020304" pitchFamily="18" charset="0"/>
              </a:rPr>
              <a:t> – </a:t>
            </a:r>
            <a:r>
              <a:rPr lang="en-US" sz="1200" dirty="0">
                <a:solidFill>
                  <a:srgbClr val="FFFFFF"/>
                </a:solidFill>
                <a:latin typeface="Times New Roman" panose="02020603050405020304" pitchFamily="18" charset="0"/>
                <a:cs typeface="Times New Roman" panose="02020603050405020304" pitchFamily="18" charset="0"/>
              </a:rPr>
              <a:t>Table of Contents</a:t>
            </a:r>
          </a:p>
        </p:txBody>
      </p:sp>
      <p:sp>
        <p:nvSpPr>
          <p:cNvPr id="51" name="TextBox 50">
            <a:extLst>
              <a:ext uri="{FF2B5EF4-FFF2-40B4-BE49-F238E27FC236}">
                <a16:creationId xmlns:a16="http://schemas.microsoft.com/office/drawing/2014/main" id="{4E89305B-1898-EFEB-B5E4-31A879CFF0F1}"/>
              </a:ext>
            </a:extLst>
          </p:cNvPr>
          <p:cNvSpPr txBox="1"/>
          <p:nvPr/>
        </p:nvSpPr>
        <p:spPr>
          <a:xfrm>
            <a:off x="1123588"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01</a:t>
            </a:r>
          </a:p>
        </p:txBody>
      </p:sp>
      <p:sp>
        <p:nvSpPr>
          <p:cNvPr id="52" name="TextBox 51">
            <a:extLst>
              <a:ext uri="{FF2B5EF4-FFF2-40B4-BE49-F238E27FC236}">
                <a16:creationId xmlns:a16="http://schemas.microsoft.com/office/drawing/2014/main" id="{742F1656-0DE7-92FD-B5BC-18BB506728F7}"/>
              </a:ext>
            </a:extLst>
          </p:cNvPr>
          <p:cNvSpPr txBox="1"/>
          <p:nvPr/>
        </p:nvSpPr>
        <p:spPr>
          <a:xfrm>
            <a:off x="1123588"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Prototype Development</a:t>
            </a:r>
          </a:p>
        </p:txBody>
      </p:sp>
      <p:pic>
        <p:nvPicPr>
          <p:cNvPr id="78" name="Picture 77" descr="A blue circuit board with a square and square buttons&#10;&#10;Description automatically generated with medium confidence">
            <a:extLst>
              <a:ext uri="{FF2B5EF4-FFF2-40B4-BE49-F238E27FC236}">
                <a16:creationId xmlns:a16="http://schemas.microsoft.com/office/drawing/2014/main" id="{C3D2E69F-A2D8-79F8-1C36-1F3C4522BB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594" y="895670"/>
            <a:ext cx="1828800" cy="1828800"/>
          </a:xfrm>
          <a:prstGeom prst="rect">
            <a:avLst/>
          </a:prstGeom>
        </p:spPr>
      </p:pic>
      <p:sp>
        <p:nvSpPr>
          <p:cNvPr id="80" name="TextBox 79">
            <a:extLst>
              <a:ext uri="{FF2B5EF4-FFF2-40B4-BE49-F238E27FC236}">
                <a16:creationId xmlns:a16="http://schemas.microsoft.com/office/drawing/2014/main" id="{FBC690EC-9849-FE99-21FF-D78C0C53872E}"/>
              </a:ext>
            </a:extLst>
          </p:cNvPr>
          <p:cNvSpPr txBox="1"/>
          <p:nvPr/>
        </p:nvSpPr>
        <p:spPr>
          <a:xfrm>
            <a:off x="1123588"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03</a:t>
            </a:r>
          </a:p>
        </p:txBody>
      </p:sp>
      <p:sp>
        <p:nvSpPr>
          <p:cNvPr id="81" name="TextBox 80">
            <a:extLst>
              <a:ext uri="{FF2B5EF4-FFF2-40B4-BE49-F238E27FC236}">
                <a16:creationId xmlns:a16="http://schemas.microsoft.com/office/drawing/2014/main" id="{CE83D867-9A03-B6B8-E7BC-18A6E89473B1}"/>
              </a:ext>
            </a:extLst>
          </p:cNvPr>
          <p:cNvSpPr txBox="1"/>
          <p:nvPr/>
        </p:nvSpPr>
        <p:spPr>
          <a:xfrm>
            <a:off x="1123588" y="4748069"/>
            <a:ext cx="4730136" cy="954107"/>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F</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ederated Learning for </a:t>
            </a:r>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Event Classification</a:t>
            </a:r>
          </a:p>
        </p:txBody>
      </p:sp>
      <p:sp>
        <p:nvSpPr>
          <p:cNvPr id="83" name="TextBox 82">
            <a:extLst>
              <a:ext uri="{FF2B5EF4-FFF2-40B4-BE49-F238E27FC236}">
                <a16:creationId xmlns:a16="http://schemas.microsoft.com/office/drawing/2014/main" id="{56F309DB-78BC-B728-8454-3C8FE4FD8E8D}"/>
              </a:ext>
            </a:extLst>
          </p:cNvPr>
          <p:cNvSpPr txBox="1"/>
          <p:nvPr/>
        </p:nvSpPr>
        <p:spPr>
          <a:xfrm>
            <a:off x="6565865"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02</a:t>
            </a:r>
          </a:p>
        </p:txBody>
      </p:sp>
      <p:sp>
        <p:nvSpPr>
          <p:cNvPr id="84" name="TextBox 83">
            <a:extLst>
              <a:ext uri="{FF2B5EF4-FFF2-40B4-BE49-F238E27FC236}">
                <a16:creationId xmlns:a16="http://schemas.microsoft.com/office/drawing/2014/main" id="{88B920B8-DFB7-A277-6043-D5C4CD5345BE}"/>
              </a:ext>
            </a:extLst>
          </p:cNvPr>
          <p:cNvSpPr txBox="1"/>
          <p:nvPr/>
        </p:nvSpPr>
        <p:spPr>
          <a:xfrm>
            <a:off x="6565865"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mart Adaptive Triggering</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86" name="TextBox 85">
            <a:extLst>
              <a:ext uri="{FF2B5EF4-FFF2-40B4-BE49-F238E27FC236}">
                <a16:creationId xmlns:a16="http://schemas.microsoft.com/office/drawing/2014/main" id="{FAB92A4D-D919-7976-625F-B22291028A67}"/>
              </a:ext>
            </a:extLst>
          </p:cNvPr>
          <p:cNvSpPr txBox="1"/>
          <p:nvPr/>
        </p:nvSpPr>
        <p:spPr>
          <a:xfrm>
            <a:off x="6565865"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04</a:t>
            </a:r>
          </a:p>
        </p:txBody>
      </p:sp>
      <p:sp>
        <p:nvSpPr>
          <p:cNvPr id="87" name="TextBox 86">
            <a:extLst>
              <a:ext uri="{FF2B5EF4-FFF2-40B4-BE49-F238E27FC236}">
                <a16:creationId xmlns:a16="http://schemas.microsoft.com/office/drawing/2014/main" id="{BF27E3AE-0791-CFE6-D74F-82E0ACC4DBB9}"/>
              </a:ext>
            </a:extLst>
          </p:cNvPr>
          <p:cNvSpPr txBox="1"/>
          <p:nvPr/>
        </p:nvSpPr>
        <p:spPr>
          <a:xfrm>
            <a:off x="6565865" y="487636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C</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onclusions &amp; Plans</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pic>
        <p:nvPicPr>
          <p:cNvPr id="89" name="Picture 88" descr="A blue line with a black background&#10;&#10;Description automatically generated">
            <a:extLst>
              <a:ext uri="{FF2B5EF4-FFF2-40B4-BE49-F238E27FC236}">
                <a16:creationId xmlns:a16="http://schemas.microsoft.com/office/drawing/2014/main" id="{53CB7F15-E5A1-06F4-3AD3-B2ABFBF34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274667" y="982157"/>
            <a:ext cx="1829814" cy="1828800"/>
          </a:xfrm>
          <a:prstGeom prst="rect">
            <a:avLst/>
          </a:prstGeom>
        </p:spPr>
      </p:pic>
      <p:grpSp>
        <p:nvGrpSpPr>
          <p:cNvPr id="100" name="Group 99">
            <a:extLst>
              <a:ext uri="{FF2B5EF4-FFF2-40B4-BE49-F238E27FC236}">
                <a16:creationId xmlns:a16="http://schemas.microsoft.com/office/drawing/2014/main" id="{619D6EA6-74C9-AD28-3E87-2E0243FDBA11}"/>
              </a:ext>
            </a:extLst>
          </p:cNvPr>
          <p:cNvGrpSpPr/>
          <p:nvPr/>
        </p:nvGrpSpPr>
        <p:grpSpPr>
          <a:xfrm>
            <a:off x="2972903" y="3556349"/>
            <a:ext cx="1658113" cy="1242629"/>
            <a:chOff x="2972903" y="3707259"/>
            <a:chExt cx="1658113" cy="1242629"/>
          </a:xfrm>
        </p:grpSpPr>
        <p:pic>
          <p:nvPicPr>
            <p:cNvPr id="92" name="Picture 91" descr="A blue number on a black background&#10;&#10;Description automatically generated">
              <a:extLst>
                <a:ext uri="{FF2B5EF4-FFF2-40B4-BE49-F238E27FC236}">
                  <a16:creationId xmlns:a16="http://schemas.microsoft.com/office/drawing/2014/main" id="{20CBCB6F-D4E8-30C6-25FF-B09A2CA896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0834" y="4197989"/>
              <a:ext cx="274320" cy="274320"/>
            </a:xfrm>
            <a:prstGeom prst="rect">
              <a:avLst/>
            </a:prstGeom>
          </p:spPr>
        </p:pic>
        <p:pic>
          <p:nvPicPr>
            <p:cNvPr id="93" name="Picture 92" descr="A blue number on a black background&#10;&#10;Description automatically generated">
              <a:extLst>
                <a:ext uri="{FF2B5EF4-FFF2-40B4-BE49-F238E27FC236}">
                  <a16:creationId xmlns:a16="http://schemas.microsoft.com/office/drawing/2014/main" id="{567D9782-2F38-9C10-A67A-35400D16B1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00000">
              <a:off x="3292943" y="4198810"/>
              <a:ext cx="274320" cy="274320"/>
            </a:xfrm>
            <a:prstGeom prst="rect">
              <a:avLst/>
            </a:prstGeom>
          </p:spPr>
        </p:pic>
        <p:pic>
          <p:nvPicPr>
            <p:cNvPr id="94" name="Picture 93" descr="A blue number on a black background&#10;&#10;Description automatically generated">
              <a:extLst>
                <a:ext uri="{FF2B5EF4-FFF2-40B4-BE49-F238E27FC236}">
                  <a16:creationId xmlns:a16="http://schemas.microsoft.com/office/drawing/2014/main" id="{DE34DA1C-BD8F-B12F-C085-E1A967C11F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800000">
              <a:off x="4048725" y="4198811"/>
              <a:ext cx="274320" cy="274320"/>
            </a:xfrm>
            <a:prstGeom prst="rect">
              <a:avLst/>
            </a:prstGeom>
          </p:spPr>
        </p:pic>
        <p:pic>
          <p:nvPicPr>
            <p:cNvPr id="96" name="Picture 95" descr="A blue logo with squares&#10;&#10;Description automatically generated">
              <a:extLst>
                <a:ext uri="{FF2B5EF4-FFF2-40B4-BE49-F238E27FC236}">
                  <a16:creationId xmlns:a16="http://schemas.microsoft.com/office/drawing/2014/main" id="{AFD7C877-FDDB-69FB-9FA4-5ACD8B54F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7485" y="3707259"/>
              <a:ext cx="457200" cy="457200"/>
            </a:xfrm>
            <a:prstGeom prst="rect">
              <a:avLst/>
            </a:prstGeom>
          </p:spPr>
        </p:pic>
        <p:pic>
          <p:nvPicPr>
            <p:cNvPr id="97" name="Picture 96" descr="A blue logo with squares&#10;&#10;Description automatically generated">
              <a:extLst>
                <a:ext uri="{FF2B5EF4-FFF2-40B4-BE49-F238E27FC236}">
                  <a16:creationId xmlns:a16="http://schemas.microsoft.com/office/drawing/2014/main" id="{81A5F708-B6AD-0436-7703-18CBF677EA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2903" y="4492688"/>
              <a:ext cx="457200" cy="457200"/>
            </a:xfrm>
            <a:prstGeom prst="rect">
              <a:avLst/>
            </a:prstGeom>
          </p:spPr>
        </p:pic>
        <p:pic>
          <p:nvPicPr>
            <p:cNvPr id="98" name="Picture 97" descr="A blue logo with squares&#10;&#10;Description automatically generated">
              <a:extLst>
                <a:ext uri="{FF2B5EF4-FFF2-40B4-BE49-F238E27FC236}">
                  <a16:creationId xmlns:a16="http://schemas.microsoft.com/office/drawing/2014/main" id="{FF18A8F9-6D4A-1E99-A95C-D78BDC5C04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394" y="4492688"/>
              <a:ext cx="457200" cy="457200"/>
            </a:xfrm>
            <a:prstGeom prst="rect">
              <a:avLst/>
            </a:prstGeom>
          </p:spPr>
        </p:pic>
        <p:pic>
          <p:nvPicPr>
            <p:cNvPr id="99" name="Picture 98" descr="A blue logo with squares&#10;&#10;Description automatically generated">
              <a:extLst>
                <a:ext uri="{FF2B5EF4-FFF2-40B4-BE49-F238E27FC236}">
                  <a16:creationId xmlns:a16="http://schemas.microsoft.com/office/drawing/2014/main" id="{81BD2D7F-819B-B406-E406-1D3E8E935A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816" y="4492688"/>
              <a:ext cx="457200" cy="457200"/>
            </a:xfrm>
            <a:prstGeom prst="rect">
              <a:avLst/>
            </a:prstGeom>
          </p:spPr>
        </p:pic>
      </p:grpSp>
      <p:pic>
        <p:nvPicPr>
          <p:cNvPr id="102" name="Picture 101" descr="A blue notepad with check marks&#10;&#10;Description automatically generated">
            <a:extLst>
              <a:ext uri="{FF2B5EF4-FFF2-40B4-BE49-F238E27FC236}">
                <a16:creationId xmlns:a16="http://schemas.microsoft.com/office/drawing/2014/main" id="{FA2C2740-9EF1-4B30-3A41-711CC48411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3774" y="3594754"/>
            <a:ext cx="1371600" cy="1371600"/>
          </a:xfrm>
          <a:prstGeom prst="rect">
            <a:avLst/>
          </a:prstGeom>
        </p:spPr>
      </p:pic>
      <p:sp>
        <p:nvSpPr>
          <p:cNvPr id="50" name="Rectangle: Rounded Corners 49">
            <a:extLst>
              <a:ext uri="{FF2B5EF4-FFF2-40B4-BE49-F238E27FC236}">
                <a16:creationId xmlns:a16="http://schemas.microsoft.com/office/drawing/2014/main" id="{85FBDF4F-5F65-D19C-FEF8-682A87732433}"/>
              </a:ext>
            </a:extLst>
          </p:cNvPr>
          <p:cNvSpPr/>
          <p:nvPr/>
        </p:nvSpPr>
        <p:spPr>
          <a:xfrm>
            <a:off x="789944"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Rectangle: Rounded Corners 78">
            <a:extLst>
              <a:ext uri="{FF2B5EF4-FFF2-40B4-BE49-F238E27FC236}">
                <a16:creationId xmlns:a16="http://schemas.microsoft.com/office/drawing/2014/main" id="{B1E04603-9589-0F29-CC44-6B23FB251415}"/>
              </a:ext>
            </a:extLst>
          </p:cNvPr>
          <p:cNvSpPr/>
          <p:nvPr/>
        </p:nvSpPr>
        <p:spPr>
          <a:xfrm>
            <a:off x="789944"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2" name="Rectangle: Rounded Corners 81">
            <a:extLst>
              <a:ext uri="{FF2B5EF4-FFF2-40B4-BE49-F238E27FC236}">
                <a16:creationId xmlns:a16="http://schemas.microsoft.com/office/drawing/2014/main" id="{3FF75BF5-65D3-4342-D08B-16D1579EA85A}"/>
              </a:ext>
            </a:extLst>
          </p:cNvPr>
          <p:cNvSpPr/>
          <p:nvPr/>
        </p:nvSpPr>
        <p:spPr>
          <a:xfrm>
            <a:off x="6232221"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5" name="Rectangle: Rounded Corners 84">
            <a:extLst>
              <a:ext uri="{FF2B5EF4-FFF2-40B4-BE49-F238E27FC236}">
                <a16:creationId xmlns:a16="http://schemas.microsoft.com/office/drawing/2014/main" id="{27A28FAE-84D4-389B-40DE-FC6E94597338}"/>
              </a:ext>
            </a:extLst>
          </p:cNvPr>
          <p:cNvSpPr/>
          <p:nvPr/>
        </p:nvSpPr>
        <p:spPr>
          <a:xfrm>
            <a:off x="6232221"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853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C957-1016-E8DA-1927-9D22D045185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5872DF8-8641-99A2-6A5E-D528409B2211}"/>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21152F8C-53FF-5C26-38B9-A65D584F31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13B673B2-91AD-7FD2-A0B9-EEDD5089CC75}"/>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2CEB65A-5BE0-DE3F-BFAC-974944295EAA}"/>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868C20B0-352A-9A47-8175-148AED9D535F}"/>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E736D044-6999-555C-4965-8ACACCB7E5D2}"/>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70</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48C986B-FF7A-6D5E-80EE-9E26778676AD}"/>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236DB553-D2E4-5FAD-5D64-CAB127CEEE1C}"/>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D7A0F551-CBCD-6B6B-1705-AE92574D3E41}"/>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C3166AFF-8D52-BEBE-8086-CF3318DAF346}"/>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CDA18BDA-E1EB-C0C6-69F3-07602DF51E3C}"/>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CF71342C-2896-FD66-9609-E50F1AC5A51A}"/>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D943B7A4-53D0-F7EF-FAE1-CEB445D4C890}"/>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A5A1860-BD4A-1EAD-CBAE-03B911FE05AA}"/>
              </a:ext>
            </a:extLst>
          </p:cNvPr>
          <p:cNvSpPr txBox="1"/>
          <p:nvPr/>
        </p:nvSpPr>
        <p:spPr>
          <a:xfrm>
            <a:off x="302213" y="499360"/>
            <a:ext cx="261624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Examples</a:t>
            </a:r>
          </a:p>
        </p:txBody>
      </p:sp>
      <p:sp>
        <p:nvSpPr>
          <p:cNvPr id="20" name="Rectangle 19">
            <a:extLst>
              <a:ext uri="{FF2B5EF4-FFF2-40B4-BE49-F238E27FC236}">
                <a16:creationId xmlns:a16="http://schemas.microsoft.com/office/drawing/2014/main" id="{0B16849A-182B-C4DE-D5C6-9F009DD09862}"/>
              </a:ext>
            </a:extLst>
          </p:cNvPr>
          <p:cNvSpPr/>
          <p:nvPr/>
        </p:nvSpPr>
        <p:spPr>
          <a:xfrm>
            <a:off x="274947" y="474625"/>
            <a:ext cx="264351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graph of a diagram&#10;&#10;Description automatically generated with medium confidence">
            <a:extLst>
              <a:ext uri="{FF2B5EF4-FFF2-40B4-BE49-F238E27FC236}">
                <a16:creationId xmlns:a16="http://schemas.microsoft.com/office/drawing/2014/main" id="{2E29D345-7BA0-F084-CA46-B386BBC496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212" y="1491256"/>
            <a:ext cx="10774680" cy="4462279"/>
          </a:xfrm>
          <a:prstGeom prst="rect">
            <a:avLst/>
          </a:prstGeom>
        </p:spPr>
      </p:pic>
    </p:spTree>
    <p:extLst>
      <p:ext uri="{BB962C8B-B14F-4D97-AF65-F5344CB8AC3E}">
        <p14:creationId xmlns:p14="http://schemas.microsoft.com/office/powerpoint/2010/main" val="2685065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D041D-3D33-2417-1389-8154131AAD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5E0661-73C8-8968-2BB4-EEE245225BA1}"/>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6F7EAD38-4911-2420-83AB-413E21C3678E}"/>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16B4F736-EC5D-1B03-1E17-AE35E61BBB6C}"/>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33B2825E-BCE1-3405-241C-B2A88EFEC217}"/>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3F079A-72E7-F7BA-0B46-88C3C73A4440}"/>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890CA550-B83B-DCF2-D6D4-34BA0C8D2CC8}"/>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71</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EB6DF41-5EC8-4AEC-13A9-AF4641F54C42}"/>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17DD9D6E-B2AE-8DEF-4338-87940AF93B35}"/>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B41A77E8-E282-E0CE-636A-757BCFCF2BC8}"/>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32AF5A36-01E0-6FAD-DF91-0BDA51C4056B}"/>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823B37AB-9BFD-104A-8F0B-02EB8B2D9262}"/>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7853FD67-7F4E-DF0D-FF96-756E99236AC7}"/>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F0159957-6E5C-25B6-EA47-64A101EC975E}"/>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8CE583C-33A4-9B46-46CD-15A78CF4A8FB}"/>
              </a:ext>
            </a:extLst>
          </p:cNvPr>
          <p:cNvSpPr txBox="1"/>
          <p:nvPr/>
        </p:nvSpPr>
        <p:spPr>
          <a:xfrm>
            <a:off x="302213" y="499360"/>
            <a:ext cx="261624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Examples</a:t>
            </a:r>
          </a:p>
        </p:txBody>
      </p:sp>
      <p:sp>
        <p:nvSpPr>
          <p:cNvPr id="20" name="Rectangle 19">
            <a:extLst>
              <a:ext uri="{FF2B5EF4-FFF2-40B4-BE49-F238E27FC236}">
                <a16:creationId xmlns:a16="http://schemas.microsoft.com/office/drawing/2014/main" id="{0E4E4009-CAE6-3C99-36C8-946E515F305B}"/>
              </a:ext>
            </a:extLst>
          </p:cNvPr>
          <p:cNvSpPr/>
          <p:nvPr/>
        </p:nvSpPr>
        <p:spPr>
          <a:xfrm>
            <a:off x="274947" y="474625"/>
            <a:ext cx="264351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close-up of a graph&#10;&#10;Description automatically generated">
            <a:extLst>
              <a:ext uri="{FF2B5EF4-FFF2-40B4-BE49-F238E27FC236}">
                <a16:creationId xmlns:a16="http://schemas.microsoft.com/office/drawing/2014/main" id="{4EBCFAB5-181F-1F72-B65A-7D9E633BED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0792" y="1397565"/>
            <a:ext cx="10706100" cy="4494212"/>
          </a:xfrm>
          <a:prstGeom prst="rect">
            <a:avLst/>
          </a:prstGeom>
        </p:spPr>
      </p:pic>
    </p:spTree>
    <p:extLst>
      <p:ext uri="{BB962C8B-B14F-4D97-AF65-F5344CB8AC3E}">
        <p14:creationId xmlns:p14="http://schemas.microsoft.com/office/powerpoint/2010/main" val="3303991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26C9B-900C-D77B-12B3-445E661A161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3E9BEB9-FC8A-CC7F-DE96-F87A6668B066}"/>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86EEFAB4-10A8-2342-003E-E9F5C676CE6E}"/>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50B28D94-4F78-3151-B2E4-68034AAE4FC3}"/>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F9F4D164-30EC-0AF3-6E78-02AC04FD8619}"/>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A9B5BA2E-D6EA-845E-6F0D-BE9DC1456BC3}"/>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ED797DA1-5AC5-1522-E231-C61709EB3BBD}"/>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72</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274520D-2D19-1627-46C0-F9F6FF1B1089}"/>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DEC2D127-C106-C36E-7958-73127611FEFC}"/>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73216175-31DB-6B51-7E85-3C7F79D01925}"/>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8DCA0633-3638-8B07-C8EC-2923AD1444CE}"/>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A0AD0AD-72F0-3175-49B9-E9B2C4A86A4B}"/>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59603F1F-09F3-2049-91DE-8B0E89F1748B}"/>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2A339717-37E4-D925-4732-43A64098A930}"/>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031AFD8-9FF6-295E-3B48-52C24A4DD628}"/>
              </a:ext>
            </a:extLst>
          </p:cNvPr>
          <p:cNvSpPr txBox="1"/>
          <p:nvPr/>
        </p:nvSpPr>
        <p:spPr>
          <a:xfrm>
            <a:off x="302213" y="499360"/>
            <a:ext cx="261624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Examples</a:t>
            </a:r>
          </a:p>
        </p:txBody>
      </p:sp>
      <p:sp>
        <p:nvSpPr>
          <p:cNvPr id="20" name="Rectangle 19">
            <a:extLst>
              <a:ext uri="{FF2B5EF4-FFF2-40B4-BE49-F238E27FC236}">
                <a16:creationId xmlns:a16="http://schemas.microsoft.com/office/drawing/2014/main" id="{472EDCAB-BFC4-2A50-542B-F670036129BC}"/>
              </a:ext>
            </a:extLst>
          </p:cNvPr>
          <p:cNvSpPr/>
          <p:nvPr/>
        </p:nvSpPr>
        <p:spPr>
          <a:xfrm>
            <a:off x="274947" y="474625"/>
            <a:ext cx="264351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screenshot of a graph&#10;&#10;Description automatically generated">
            <a:extLst>
              <a:ext uri="{FF2B5EF4-FFF2-40B4-BE49-F238E27FC236}">
                <a16:creationId xmlns:a16="http://schemas.microsoft.com/office/drawing/2014/main" id="{8FDF860E-2503-3586-DF74-48076D4004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0314" y="601979"/>
            <a:ext cx="4888846" cy="5736209"/>
          </a:xfrm>
          <a:prstGeom prst="rect">
            <a:avLst/>
          </a:prstGeom>
        </p:spPr>
      </p:pic>
    </p:spTree>
    <p:extLst>
      <p:ext uri="{BB962C8B-B14F-4D97-AF65-F5344CB8AC3E}">
        <p14:creationId xmlns:p14="http://schemas.microsoft.com/office/powerpoint/2010/main" val="307659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3513D-B510-4DA9-FF3D-6B5B3CF1CF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D0293D2-FC3F-DB08-4A0A-7DD8B552431F}"/>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F711ECC-8683-C229-57BB-ED16AD65F43A}"/>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B691860E-2535-B6B7-DE3C-27C4A0ECD838}"/>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D05B2DF-4F18-C60A-8BBB-AB7411B86685}"/>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A125A079-53D4-566C-D3C5-513E0F3D5089}"/>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7A3FA84F-85B5-5C59-CD07-4A86F9D2D863}"/>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73</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6EB46F3-E80D-92EE-AABC-10E83C8E96E8}"/>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645B597-5025-33E1-EB35-A7906E633830}"/>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237D3934-C709-6FEC-83C4-AA443D92A294}"/>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0761106D-44E3-FA47-C6E8-BBF39A330753}"/>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426DA67D-D22A-89F2-174D-10C8A0363F30}"/>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599295A3-1DEC-60C6-2E13-53DFE1AD4915}"/>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77BBD3C3-9455-6EE1-650D-0BC66DBAF6BF}"/>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18E0521-4CF8-5AC0-950F-C3BE62CA5480}"/>
              </a:ext>
            </a:extLst>
          </p:cNvPr>
          <p:cNvSpPr txBox="1"/>
          <p:nvPr/>
        </p:nvSpPr>
        <p:spPr>
          <a:xfrm>
            <a:off x="302213" y="499360"/>
            <a:ext cx="45745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Sudden Damage Detection</a:t>
            </a:r>
          </a:p>
        </p:txBody>
      </p:sp>
      <p:sp>
        <p:nvSpPr>
          <p:cNvPr id="20" name="Rectangle 19">
            <a:extLst>
              <a:ext uri="{FF2B5EF4-FFF2-40B4-BE49-F238E27FC236}">
                <a16:creationId xmlns:a16="http://schemas.microsoft.com/office/drawing/2014/main" id="{194B682D-5DD3-C396-BD52-F1D4108C4B34}"/>
              </a:ext>
            </a:extLst>
          </p:cNvPr>
          <p:cNvSpPr/>
          <p:nvPr/>
        </p:nvSpPr>
        <p:spPr>
          <a:xfrm>
            <a:off x="274947" y="474625"/>
            <a:ext cx="47085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screenshot of a computer screen&#10;&#10;Description automatically generated">
            <a:extLst>
              <a:ext uri="{FF2B5EF4-FFF2-40B4-BE49-F238E27FC236}">
                <a16:creationId xmlns:a16="http://schemas.microsoft.com/office/drawing/2014/main" id="{0FFB2703-55FF-9649-4890-36FCEBF0C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582" y="859571"/>
            <a:ext cx="8894835" cy="5499069"/>
          </a:xfrm>
          <a:prstGeom prst="rect">
            <a:avLst/>
          </a:prstGeom>
        </p:spPr>
      </p:pic>
    </p:spTree>
    <p:extLst>
      <p:ext uri="{BB962C8B-B14F-4D97-AF65-F5344CB8AC3E}">
        <p14:creationId xmlns:p14="http://schemas.microsoft.com/office/powerpoint/2010/main" val="30631795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3A788-50B7-9B42-E21F-8CA1AC109C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871781B-AD20-DFED-A40F-1E2E658260B4}"/>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516F735-76DB-AA2A-E60D-F6994773EFAC}"/>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BDD5D283-10E8-2634-5499-4DE9964705F4}"/>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D2A9117D-C30D-DA8B-B115-B261AB79FF0C}"/>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C520ECC9-D81C-B603-133B-088814EFC91B}"/>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7ED46DDF-424B-C122-7A1A-512ACF55A572}"/>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74</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EF04FFE-5895-26C0-3D1E-798210E01B42}"/>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729D557B-18CA-36B7-AF85-192CFE3154A3}"/>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7F1B4D58-DFD6-4369-C368-3908CD7F8369}"/>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36A044CD-4984-1363-218C-F31120D7418A}"/>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5AA98E22-3D57-1C9D-9E06-52267AE5897E}"/>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F5BBB88C-FDE3-206C-2C61-ABBC645AC7E2}"/>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E7D7AA0F-385D-4313-5B00-C2F5B24B8D5C}"/>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AC1195C-BE71-1110-A3A0-ADBB03B5E89C}"/>
              </a:ext>
            </a:extLst>
          </p:cNvPr>
          <p:cNvSpPr txBox="1"/>
          <p:nvPr/>
        </p:nvSpPr>
        <p:spPr>
          <a:xfrm>
            <a:off x="302213" y="499360"/>
            <a:ext cx="45745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Sudden Damage Detection</a:t>
            </a:r>
          </a:p>
        </p:txBody>
      </p:sp>
      <p:sp>
        <p:nvSpPr>
          <p:cNvPr id="20" name="Rectangle 19">
            <a:extLst>
              <a:ext uri="{FF2B5EF4-FFF2-40B4-BE49-F238E27FC236}">
                <a16:creationId xmlns:a16="http://schemas.microsoft.com/office/drawing/2014/main" id="{09A7A46F-3980-843E-07DF-F9C51537EB2B}"/>
              </a:ext>
            </a:extLst>
          </p:cNvPr>
          <p:cNvSpPr/>
          <p:nvPr/>
        </p:nvSpPr>
        <p:spPr>
          <a:xfrm>
            <a:off x="274947" y="474625"/>
            <a:ext cx="47085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descr="A screenshot of a device&#10;&#10;Description automatically generated">
            <a:extLst>
              <a:ext uri="{FF2B5EF4-FFF2-40B4-BE49-F238E27FC236}">
                <a16:creationId xmlns:a16="http://schemas.microsoft.com/office/drawing/2014/main" id="{4286C8D2-4F7B-7B89-A51D-89CE1484DA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016" y="1634819"/>
            <a:ext cx="10532328" cy="3588362"/>
          </a:xfrm>
          <a:prstGeom prst="rect">
            <a:avLst/>
          </a:prstGeom>
        </p:spPr>
      </p:pic>
    </p:spTree>
    <p:extLst>
      <p:ext uri="{BB962C8B-B14F-4D97-AF65-F5344CB8AC3E}">
        <p14:creationId xmlns:p14="http://schemas.microsoft.com/office/powerpoint/2010/main" val="1174930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11770-F89D-F70D-F144-BF7BD1311B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7F37420-0A2B-6290-70A9-B083B66EE4A4}"/>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A63ACAC6-AA74-0FCC-829C-8FA2B1CB2E4A}"/>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8F74B5EF-0D30-4578-E21A-11066B82085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29911806-A71A-C960-3A99-A822021D8C5B}"/>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2F6E5930-3941-FCE3-B5E2-0E1E362F0981}"/>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865415E6-18B0-7687-E56F-64D60B701EBC}"/>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75</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9B9E689-D0C8-B0B0-2CC0-392B1B0BB0E2}"/>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D617F30A-C197-9F31-076E-526E545CB787}"/>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19353B0F-A560-D668-7AA2-D8CEF63850F6}"/>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955C3CF9-242B-2920-261B-1CAABB473F82}"/>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C07BEB9-68B2-3779-B589-ABC24A7A3DE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12F1846C-2D34-EDEA-FE01-1BDE2FBCA0B8}"/>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0EE23351-6349-9C92-44BD-31A708968902}"/>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7B7B193-9813-4B6D-1742-5CB39D572896}"/>
              </a:ext>
            </a:extLst>
          </p:cNvPr>
          <p:cNvSpPr txBox="1"/>
          <p:nvPr/>
        </p:nvSpPr>
        <p:spPr>
          <a:xfrm>
            <a:off x="302213" y="499360"/>
            <a:ext cx="45745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Sudden Damage Detection</a:t>
            </a:r>
          </a:p>
        </p:txBody>
      </p:sp>
      <p:sp>
        <p:nvSpPr>
          <p:cNvPr id="20" name="Rectangle 19">
            <a:extLst>
              <a:ext uri="{FF2B5EF4-FFF2-40B4-BE49-F238E27FC236}">
                <a16:creationId xmlns:a16="http://schemas.microsoft.com/office/drawing/2014/main" id="{F8FA6614-530A-C7E3-57A3-D807762ED804}"/>
              </a:ext>
            </a:extLst>
          </p:cNvPr>
          <p:cNvSpPr/>
          <p:nvPr/>
        </p:nvSpPr>
        <p:spPr>
          <a:xfrm>
            <a:off x="274947" y="474625"/>
            <a:ext cx="47085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C93DBDDF-8BC3-3AD1-A051-E946EE2CC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03" y="2901136"/>
            <a:ext cx="11612993" cy="1055727"/>
          </a:xfrm>
          <a:prstGeom prst="rect">
            <a:avLst/>
          </a:prstGeom>
        </p:spPr>
      </p:pic>
    </p:spTree>
    <p:extLst>
      <p:ext uri="{BB962C8B-B14F-4D97-AF65-F5344CB8AC3E}">
        <p14:creationId xmlns:p14="http://schemas.microsoft.com/office/powerpoint/2010/main" val="37112877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49BB8-3F25-D07B-2A14-6857F1F3EC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9BC8F7E-2FD0-7F49-A970-292234F2E275}"/>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6D38436C-0736-66DD-35E4-16698754977D}"/>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66DA56F4-9AAE-1B5B-067E-408EBE7BB1D4}"/>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E4A0FA8D-AB33-401D-1407-0BEFBA9F478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09F10798-D083-40A4-AB95-CFDE6EB8637E}"/>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C9CDA589-77C7-8C0F-EB3C-D764690B3F89}"/>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76</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93122A6-454F-1B68-4879-AA76CA601667}"/>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C4FEBBAC-BAF8-7A7E-259E-AB3897EBF177}"/>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DEF18D83-C4E7-10C9-99B1-BDB51B409A9D}"/>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FFEDD683-3B41-04AA-B963-99BE67C1D42C}"/>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25BF5325-D455-4C30-1B12-447155A20D0E}"/>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4E16F1CF-FE8D-0F34-0620-23E977A6F60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E03F2204-02F1-AEA3-A68A-58EBD4C0AE7D}"/>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5F356F9-81A7-FBD0-2D8A-7ACE884BBE7B}"/>
              </a:ext>
            </a:extLst>
          </p:cNvPr>
          <p:cNvSpPr txBox="1"/>
          <p:nvPr/>
        </p:nvSpPr>
        <p:spPr>
          <a:xfrm>
            <a:off x="302213" y="499360"/>
            <a:ext cx="45745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Sudden Damage Detection</a:t>
            </a:r>
          </a:p>
        </p:txBody>
      </p:sp>
      <p:sp>
        <p:nvSpPr>
          <p:cNvPr id="20" name="Rectangle 19">
            <a:extLst>
              <a:ext uri="{FF2B5EF4-FFF2-40B4-BE49-F238E27FC236}">
                <a16:creationId xmlns:a16="http://schemas.microsoft.com/office/drawing/2014/main" id="{6B76F6D4-73CE-6B49-07A3-EBFCF413F81A}"/>
              </a:ext>
            </a:extLst>
          </p:cNvPr>
          <p:cNvSpPr/>
          <p:nvPr/>
        </p:nvSpPr>
        <p:spPr>
          <a:xfrm>
            <a:off x="274947" y="474625"/>
            <a:ext cx="47085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screen shot of a game&#10;&#10;Description automatically generated">
            <a:extLst>
              <a:ext uri="{FF2B5EF4-FFF2-40B4-BE49-F238E27FC236}">
                <a16:creationId xmlns:a16="http://schemas.microsoft.com/office/drawing/2014/main" id="{5C9FC87B-A8EC-2FF1-84DD-9C6654A943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7551" y="1038830"/>
            <a:ext cx="8456897" cy="5095751"/>
          </a:xfrm>
          <a:prstGeom prst="rect">
            <a:avLst/>
          </a:prstGeom>
        </p:spPr>
      </p:pic>
    </p:spTree>
    <p:extLst>
      <p:ext uri="{BB962C8B-B14F-4D97-AF65-F5344CB8AC3E}">
        <p14:creationId xmlns:p14="http://schemas.microsoft.com/office/powerpoint/2010/main" val="2386675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30A7-5EE4-D703-6FD2-8B93DDFE2A5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7494283-7B01-E515-5B7C-EDEA8AA28556}"/>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8720143E-E007-54B8-0E6F-65E2EB4FB91D}"/>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E1936A4-A4D1-85B2-B8BF-3A3EB4DE6424}"/>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44B5A85B-F763-973F-1485-29660F0F01C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EAEFDE56-F8B3-2E9A-7C88-E3F0C055AEB3}"/>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3719C51C-4BD2-7844-5636-593B6A7CDB49}"/>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77</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82BFA01-CAA4-D327-7DD8-79099D476C5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4960BB83-AF01-2534-2B3F-C5AE53FD6315}"/>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3EB6E8DB-38E8-690E-5D11-DD72660880E5}"/>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B1B4A3E7-CB3D-31A6-AC63-D5752956B18F}"/>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DA82D7C6-B56E-69E4-AE3F-A4E7897345E7}"/>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7FD221F7-E369-25C3-F553-37003A519E6A}"/>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2C62920B-5D97-0EDD-104A-991BE547950F}"/>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47E7B91-0CCB-5FDF-A4C4-25C8FFD2C2FE}"/>
              </a:ext>
            </a:extLst>
          </p:cNvPr>
          <p:cNvSpPr txBox="1"/>
          <p:nvPr/>
        </p:nvSpPr>
        <p:spPr>
          <a:xfrm>
            <a:off x="302213" y="499360"/>
            <a:ext cx="45745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Sudden Damage Detection</a:t>
            </a:r>
          </a:p>
        </p:txBody>
      </p:sp>
      <p:sp>
        <p:nvSpPr>
          <p:cNvPr id="20" name="Rectangle 19">
            <a:extLst>
              <a:ext uri="{FF2B5EF4-FFF2-40B4-BE49-F238E27FC236}">
                <a16:creationId xmlns:a16="http://schemas.microsoft.com/office/drawing/2014/main" id="{7EDEBFBD-22C4-B499-EBD4-FAFF368431A4}"/>
              </a:ext>
            </a:extLst>
          </p:cNvPr>
          <p:cNvSpPr/>
          <p:nvPr/>
        </p:nvSpPr>
        <p:spPr>
          <a:xfrm>
            <a:off x="274947" y="474625"/>
            <a:ext cx="47085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E4AC86DE-274B-054F-47E4-9B8104F671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115" y="1453892"/>
            <a:ext cx="5120650" cy="3950216"/>
          </a:xfrm>
          <a:prstGeom prst="rect">
            <a:avLst/>
          </a:prstGeom>
        </p:spPr>
      </p:pic>
      <p:pic>
        <p:nvPicPr>
          <p:cNvPr id="21" name="Picture 20" descr="A graph showing a number of elements&#10;&#10;Description automatically generated">
            <a:extLst>
              <a:ext uri="{FF2B5EF4-FFF2-40B4-BE49-F238E27FC236}">
                <a16:creationId xmlns:a16="http://schemas.microsoft.com/office/drawing/2014/main" id="{A608EDE9-110B-F94B-D2F0-8603325D3B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01" y="1453892"/>
            <a:ext cx="5120650" cy="3950216"/>
          </a:xfrm>
          <a:prstGeom prst="rect">
            <a:avLst/>
          </a:prstGeom>
        </p:spPr>
      </p:pic>
    </p:spTree>
    <p:extLst>
      <p:ext uri="{BB962C8B-B14F-4D97-AF65-F5344CB8AC3E}">
        <p14:creationId xmlns:p14="http://schemas.microsoft.com/office/powerpoint/2010/main" val="645740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90A90-4591-4821-2F10-00D679E7CA6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1B64718-4156-E593-D833-81EEA1534C8B}"/>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959311A4-CD86-BD5A-992B-7EFD951BD300}"/>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E53F6E66-CC5E-92A6-7F2A-4160AA36A28D}"/>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F14F4A28-C17B-3C9D-50B1-EC1A7ED4FC40}"/>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9F606356-C743-8858-CBE8-B92006E97AF5}"/>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94BCFD6F-0235-0096-7EAA-9AC76AE63AD4}"/>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78</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2606A88-7FB5-67C3-CB92-04B4CF00F606}"/>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1904DB-E23B-7DFE-7CCC-C425B302AC00}"/>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949FBD83-6999-91F6-16BE-118098A13108}"/>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B24EDC56-D780-010C-4AAF-0ADCC4F7F83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368BAE2-2AC9-6CBB-FA26-7A20C3A64897}"/>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0C0C4085-DD49-452A-A9D6-98FB9DE5311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 name="Rectangle 2">
            <a:extLst>
              <a:ext uri="{FF2B5EF4-FFF2-40B4-BE49-F238E27FC236}">
                <a16:creationId xmlns:a16="http://schemas.microsoft.com/office/drawing/2014/main" id="{15426503-8C60-67AE-D660-1D515DA23F74}"/>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70E208-DC9A-BE98-18DF-A0BF0522A0AA}"/>
              </a:ext>
            </a:extLst>
          </p:cNvPr>
          <p:cNvSpPr txBox="1"/>
          <p:nvPr/>
        </p:nvSpPr>
        <p:spPr>
          <a:xfrm>
            <a:off x="302213" y="499360"/>
            <a:ext cx="457458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Appendix – Sudden Damage Detection</a:t>
            </a:r>
          </a:p>
        </p:txBody>
      </p:sp>
      <p:sp>
        <p:nvSpPr>
          <p:cNvPr id="20" name="Rectangle 19">
            <a:extLst>
              <a:ext uri="{FF2B5EF4-FFF2-40B4-BE49-F238E27FC236}">
                <a16:creationId xmlns:a16="http://schemas.microsoft.com/office/drawing/2014/main" id="{2D638857-7FF5-CD96-C46A-17C462E571D3}"/>
              </a:ext>
            </a:extLst>
          </p:cNvPr>
          <p:cNvSpPr/>
          <p:nvPr/>
        </p:nvSpPr>
        <p:spPr>
          <a:xfrm>
            <a:off x="274947" y="474625"/>
            <a:ext cx="4708533"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8" name="Picture 17" descr="A collage of several shelves&#10;&#10;Description automatically generated">
            <a:extLst>
              <a:ext uri="{FF2B5EF4-FFF2-40B4-BE49-F238E27FC236}">
                <a16:creationId xmlns:a16="http://schemas.microsoft.com/office/drawing/2014/main" id="{D6DEC046-BA5B-F1B6-457E-34F640C72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719" y="1262899"/>
            <a:ext cx="6064562" cy="4515082"/>
          </a:xfrm>
          <a:prstGeom prst="rect">
            <a:avLst/>
          </a:prstGeom>
        </p:spPr>
      </p:pic>
    </p:spTree>
    <p:extLst>
      <p:ext uri="{BB962C8B-B14F-4D97-AF65-F5344CB8AC3E}">
        <p14:creationId xmlns:p14="http://schemas.microsoft.com/office/powerpoint/2010/main" val="3056239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8</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01 Prototype Development</a:t>
            </a: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4E89305B-1898-EFEB-B5E4-31A879CFF0F1}"/>
              </a:ext>
            </a:extLst>
          </p:cNvPr>
          <p:cNvSpPr txBox="1"/>
          <p:nvPr/>
        </p:nvSpPr>
        <p:spPr>
          <a:xfrm>
            <a:off x="1123588"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01</a:t>
            </a:r>
          </a:p>
        </p:txBody>
      </p:sp>
      <p:sp>
        <p:nvSpPr>
          <p:cNvPr id="52" name="TextBox 51">
            <a:extLst>
              <a:ext uri="{FF2B5EF4-FFF2-40B4-BE49-F238E27FC236}">
                <a16:creationId xmlns:a16="http://schemas.microsoft.com/office/drawing/2014/main" id="{742F1656-0DE7-92FD-B5BC-18BB506728F7}"/>
              </a:ext>
            </a:extLst>
          </p:cNvPr>
          <p:cNvSpPr txBox="1"/>
          <p:nvPr/>
        </p:nvSpPr>
        <p:spPr>
          <a:xfrm>
            <a:off x="1123588"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Prototype Development</a:t>
            </a:r>
          </a:p>
        </p:txBody>
      </p:sp>
      <p:pic>
        <p:nvPicPr>
          <p:cNvPr id="78" name="Picture 77" descr="A blue circuit board with a square and square buttons&#10;&#10;Description automatically generated with medium confidence">
            <a:extLst>
              <a:ext uri="{FF2B5EF4-FFF2-40B4-BE49-F238E27FC236}">
                <a16:creationId xmlns:a16="http://schemas.microsoft.com/office/drawing/2014/main" id="{C3D2E69F-A2D8-79F8-1C36-1F3C4522BB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594" y="895670"/>
            <a:ext cx="1828800" cy="1828800"/>
          </a:xfrm>
          <a:prstGeom prst="rect">
            <a:avLst/>
          </a:prstGeom>
        </p:spPr>
      </p:pic>
      <p:sp>
        <p:nvSpPr>
          <p:cNvPr id="80" name="TextBox 79">
            <a:extLst>
              <a:ext uri="{FF2B5EF4-FFF2-40B4-BE49-F238E27FC236}">
                <a16:creationId xmlns:a16="http://schemas.microsoft.com/office/drawing/2014/main" id="{FBC690EC-9849-FE99-21FF-D78C0C53872E}"/>
              </a:ext>
            </a:extLst>
          </p:cNvPr>
          <p:cNvSpPr txBox="1"/>
          <p:nvPr/>
        </p:nvSpPr>
        <p:spPr>
          <a:xfrm>
            <a:off x="1123588"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03</a:t>
            </a:r>
          </a:p>
        </p:txBody>
      </p:sp>
      <p:sp>
        <p:nvSpPr>
          <p:cNvPr id="81" name="TextBox 80">
            <a:extLst>
              <a:ext uri="{FF2B5EF4-FFF2-40B4-BE49-F238E27FC236}">
                <a16:creationId xmlns:a16="http://schemas.microsoft.com/office/drawing/2014/main" id="{CE83D867-9A03-B6B8-E7BC-18A6E89473B1}"/>
              </a:ext>
            </a:extLst>
          </p:cNvPr>
          <p:cNvSpPr txBox="1"/>
          <p:nvPr/>
        </p:nvSpPr>
        <p:spPr>
          <a:xfrm>
            <a:off x="1123588" y="4748069"/>
            <a:ext cx="4730136" cy="954107"/>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F</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ederated Learning for </a:t>
            </a:r>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Event Classification</a:t>
            </a:r>
          </a:p>
        </p:txBody>
      </p:sp>
      <p:sp>
        <p:nvSpPr>
          <p:cNvPr id="83" name="TextBox 82">
            <a:extLst>
              <a:ext uri="{FF2B5EF4-FFF2-40B4-BE49-F238E27FC236}">
                <a16:creationId xmlns:a16="http://schemas.microsoft.com/office/drawing/2014/main" id="{56F309DB-78BC-B728-8454-3C8FE4FD8E8D}"/>
              </a:ext>
            </a:extLst>
          </p:cNvPr>
          <p:cNvSpPr txBox="1"/>
          <p:nvPr/>
        </p:nvSpPr>
        <p:spPr>
          <a:xfrm>
            <a:off x="6565865" y="1256791"/>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02</a:t>
            </a:r>
          </a:p>
        </p:txBody>
      </p:sp>
      <p:sp>
        <p:nvSpPr>
          <p:cNvPr id="84" name="TextBox 83">
            <a:extLst>
              <a:ext uri="{FF2B5EF4-FFF2-40B4-BE49-F238E27FC236}">
                <a16:creationId xmlns:a16="http://schemas.microsoft.com/office/drawing/2014/main" id="{88B920B8-DFB7-A277-6043-D5C4CD5345BE}"/>
              </a:ext>
            </a:extLst>
          </p:cNvPr>
          <p:cNvSpPr txBox="1"/>
          <p:nvPr/>
        </p:nvSpPr>
        <p:spPr>
          <a:xfrm>
            <a:off x="6565865" y="257803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S</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mart Adaptive Triggering</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86" name="TextBox 85">
            <a:extLst>
              <a:ext uri="{FF2B5EF4-FFF2-40B4-BE49-F238E27FC236}">
                <a16:creationId xmlns:a16="http://schemas.microsoft.com/office/drawing/2014/main" id="{FAB92A4D-D919-7976-625F-B22291028A67}"/>
              </a:ext>
            </a:extLst>
          </p:cNvPr>
          <p:cNvSpPr txBox="1"/>
          <p:nvPr/>
        </p:nvSpPr>
        <p:spPr>
          <a:xfrm>
            <a:off x="6565865" y="3690982"/>
            <a:ext cx="1436362" cy="1107996"/>
          </a:xfrm>
          <a:prstGeom prst="rect">
            <a:avLst/>
          </a:prstGeom>
          <a:noFill/>
        </p:spPr>
        <p:txBody>
          <a:bodyPr wrap="square" rtlCol="0">
            <a:spAutoFit/>
          </a:bodyPr>
          <a:lstStyle/>
          <a:p>
            <a:r>
              <a:rPr lang="en-US" sz="66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04</a:t>
            </a:r>
          </a:p>
        </p:txBody>
      </p:sp>
      <p:sp>
        <p:nvSpPr>
          <p:cNvPr id="87" name="TextBox 86">
            <a:extLst>
              <a:ext uri="{FF2B5EF4-FFF2-40B4-BE49-F238E27FC236}">
                <a16:creationId xmlns:a16="http://schemas.microsoft.com/office/drawing/2014/main" id="{BF27E3AE-0791-CFE6-D74F-82E0ACC4DBB9}"/>
              </a:ext>
            </a:extLst>
          </p:cNvPr>
          <p:cNvSpPr txBox="1"/>
          <p:nvPr/>
        </p:nvSpPr>
        <p:spPr>
          <a:xfrm>
            <a:off x="6565865" y="4876361"/>
            <a:ext cx="4737612" cy="523220"/>
          </a:xfrm>
          <a:prstGeom prst="rect">
            <a:avLst/>
          </a:prstGeom>
          <a:noFill/>
        </p:spPr>
        <p:txBody>
          <a:bodyPr wrap="square" rtlCol="0">
            <a:spAutoFit/>
          </a:bodyPr>
          <a:lstStyle/>
          <a:p>
            <a:r>
              <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C</a:t>
            </a:r>
            <a:r>
              <a:rPr lang="en-US" altLang="zh-CN"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rPr>
              <a:t>onclusions &amp; Plans</a:t>
            </a:r>
            <a:endParaRPr lang="en-US" sz="2800" b="1" dirty="0">
              <a:solidFill>
                <a:srgbClr val="43507A"/>
              </a:solidFill>
              <a:latin typeface="Times New Roman" panose="02020603050405020304" pitchFamily="18" charset="0"/>
              <a:ea typeface="ADLaM Display" panose="02010000000000000000" pitchFamily="2" charset="0"/>
              <a:cs typeface="Times New Roman" panose="02020603050405020304" pitchFamily="18" charset="0"/>
            </a:endParaRPr>
          </a:p>
        </p:txBody>
      </p:sp>
      <p:pic>
        <p:nvPicPr>
          <p:cNvPr id="89" name="Picture 88" descr="A blue line with a black background&#10;&#10;Description automatically generated">
            <a:extLst>
              <a:ext uri="{FF2B5EF4-FFF2-40B4-BE49-F238E27FC236}">
                <a16:creationId xmlns:a16="http://schemas.microsoft.com/office/drawing/2014/main" id="{53CB7F15-E5A1-06F4-3AD3-B2ABFBF343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274667" y="982157"/>
            <a:ext cx="1829814" cy="1828800"/>
          </a:xfrm>
          <a:prstGeom prst="rect">
            <a:avLst/>
          </a:prstGeom>
        </p:spPr>
      </p:pic>
      <p:grpSp>
        <p:nvGrpSpPr>
          <p:cNvPr id="100" name="Group 99">
            <a:extLst>
              <a:ext uri="{FF2B5EF4-FFF2-40B4-BE49-F238E27FC236}">
                <a16:creationId xmlns:a16="http://schemas.microsoft.com/office/drawing/2014/main" id="{619D6EA6-74C9-AD28-3E87-2E0243FDBA11}"/>
              </a:ext>
            </a:extLst>
          </p:cNvPr>
          <p:cNvGrpSpPr/>
          <p:nvPr/>
        </p:nvGrpSpPr>
        <p:grpSpPr>
          <a:xfrm>
            <a:off x="2972903" y="3556349"/>
            <a:ext cx="1658113" cy="1242629"/>
            <a:chOff x="2972903" y="3707259"/>
            <a:chExt cx="1658113" cy="1242629"/>
          </a:xfrm>
        </p:grpSpPr>
        <p:pic>
          <p:nvPicPr>
            <p:cNvPr id="92" name="Picture 91" descr="A blue number on a black background&#10;&#10;Description automatically generated">
              <a:extLst>
                <a:ext uri="{FF2B5EF4-FFF2-40B4-BE49-F238E27FC236}">
                  <a16:creationId xmlns:a16="http://schemas.microsoft.com/office/drawing/2014/main" id="{20CBCB6F-D4E8-30C6-25FF-B09A2CA896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0834" y="4197989"/>
              <a:ext cx="274320" cy="274320"/>
            </a:xfrm>
            <a:prstGeom prst="rect">
              <a:avLst/>
            </a:prstGeom>
          </p:spPr>
        </p:pic>
        <p:pic>
          <p:nvPicPr>
            <p:cNvPr id="93" name="Picture 92" descr="A blue number on a black background&#10;&#10;Description automatically generated">
              <a:extLst>
                <a:ext uri="{FF2B5EF4-FFF2-40B4-BE49-F238E27FC236}">
                  <a16:creationId xmlns:a16="http://schemas.microsoft.com/office/drawing/2014/main" id="{567D9782-2F38-9C10-A67A-35400D16B1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00000">
              <a:off x="3292943" y="4198810"/>
              <a:ext cx="274320" cy="274320"/>
            </a:xfrm>
            <a:prstGeom prst="rect">
              <a:avLst/>
            </a:prstGeom>
          </p:spPr>
        </p:pic>
        <p:pic>
          <p:nvPicPr>
            <p:cNvPr id="94" name="Picture 93" descr="A blue number on a black background&#10;&#10;Description automatically generated">
              <a:extLst>
                <a:ext uri="{FF2B5EF4-FFF2-40B4-BE49-F238E27FC236}">
                  <a16:creationId xmlns:a16="http://schemas.microsoft.com/office/drawing/2014/main" id="{DE34DA1C-BD8F-B12F-C085-E1A967C11F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800000">
              <a:off x="4048725" y="4198811"/>
              <a:ext cx="274320" cy="274320"/>
            </a:xfrm>
            <a:prstGeom prst="rect">
              <a:avLst/>
            </a:prstGeom>
          </p:spPr>
        </p:pic>
        <p:pic>
          <p:nvPicPr>
            <p:cNvPr id="96" name="Picture 95" descr="A blue logo with squares&#10;&#10;Description automatically generated">
              <a:extLst>
                <a:ext uri="{FF2B5EF4-FFF2-40B4-BE49-F238E27FC236}">
                  <a16:creationId xmlns:a16="http://schemas.microsoft.com/office/drawing/2014/main" id="{AFD7C877-FDDB-69FB-9FA4-5ACD8B54F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7485" y="3707259"/>
              <a:ext cx="457200" cy="457200"/>
            </a:xfrm>
            <a:prstGeom prst="rect">
              <a:avLst/>
            </a:prstGeom>
          </p:spPr>
        </p:pic>
        <p:pic>
          <p:nvPicPr>
            <p:cNvPr id="97" name="Picture 96" descr="A blue logo with squares&#10;&#10;Description automatically generated">
              <a:extLst>
                <a:ext uri="{FF2B5EF4-FFF2-40B4-BE49-F238E27FC236}">
                  <a16:creationId xmlns:a16="http://schemas.microsoft.com/office/drawing/2014/main" id="{81A5F708-B6AD-0436-7703-18CBF677EA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2903" y="4492688"/>
              <a:ext cx="457200" cy="457200"/>
            </a:xfrm>
            <a:prstGeom prst="rect">
              <a:avLst/>
            </a:prstGeom>
          </p:spPr>
        </p:pic>
        <p:pic>
          <p:nvPicPr>
            <p:cNvPr id="98" name="Picture 97" descr="A blue logo with squares&#10;&#10;Description automatically generated">
              <a:extLst>
                <a:ext uri="{FF2B5EF4-FFF2-40B4-BE49-F238E27FC236}">
                  <a16:creationId xmlns:a16="http://schemas.microsoft.com/office/drawing/2014/main" id="{FF18A8F9-6D4A-1E99-A95C-D78BDC5C04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394" y="4492688"/>
              <a:ext cx="457200" cy="457200"/>
            </a:xfrm>
            <a:prstGeom prst="rect">
              <a:avLst/>
            </a:prstGeom>
          </p:spPr>
        </p:pic>
        <p:pic>
          <p:nvPicPr>
            <p:cNvPr id="99" name="Picture 98" descr="A blue logo with squares&#10;&#10;Description automatically generated">
              <a:extLst>
                <a:ext uri="{FF2B5EF4-FFF2-40B4-BE49-F238E27FC236}">
                  <a16:creationId xmlns:a16="http://schemas.microsoft.com/office/drawing/2014/main" id="{81BD2D7F-819B-B406-E406-1D3E8E935A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816" y="4492688"/>
              <a:ext cx="457200" cy="457200"/>
            </a:xfrm>
            <a:prstGeom prst="rect">
              <a:avLst/>
            </a:prstGeom>
          </p:spPr>
        </p:pic>
      </p:grpSp>
      <p:pic>
        <p:nvPicPr>
          <p:cNvPr id="102" name="Picture 101" descr="A blue notepad with check marks&#10;&#10;Description automatically generated">
            <a:extLst>
              <a:ext uri="{FF2B5EF4-FFF2-40B4-BE49-F238E27FC236}">
                <a16:creationId xmlns:a16="http://schemas.microsoft.com/office/drawing/2014/main" id="{FA2C2740-9EF1-4B30-3A41-711CC48411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03774" y="3594754"/>
            <a:ext cx="1371600" cy="1371600"/>
          </a:xfrm>
          <a:prstGeom prst="rect">
            <a:avLst/>
          </a:prstGeom>
        </p:spPr>
      </p:pic>
      <p:sp>
        <p:nvSpPr>
          <p:cNvPr id="50" name="Rectangle: Rounded Corners 49">
            <a:extLst>
              <a:ext uri="{FF2B5EF4-FFF2-40B4-BE49-F238E27FC236}">
                <a16:creationId xmlns:a16="http://schemas.microsoft.com/office/drawing/2014/main" id="{85FBDF4F-5F65-D19C-FEF8-682A87732433}"/>
              </a:ext>
            </a:extLst>
          </p:cNvPr>
          <p:cNvSpPr/>
          <p:nvPr/>
        </p:nvSpPr>
        <p:spPr>
          <a:xfrm>
            <a:off x="789944"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Rectangle: Rounded Corners 78">
            <a:extLst>
              <a:ext uri="{FF2B5EF4-FFF2-40B4-BE49-F238E27FC236}">
                <a16:creationId xmlns:a16="http://schemas.microsoft.com/office/drawing/2014/main" id="{B1E04603-9589-0F29-CC44-6B23FB251415}"/>
              </a:ext>
            </a:extLst>
          </p:cNvPr>
          <p:cNvSpPr/>
          <p:nvPr/>
        </p:nvSpPr>
        <p:spPr>
          <a:xfrm>
            <a:off x="789944"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2" name="Rectangle: Rounded Corners 81">
            <a:extLst>
              <a:ext uri="{FF2B5EF4-FFF2-40B4-BE49-F238E27FC236}">
                <a16:creationId xmlns:a16="http://schemas.microsoft.com/office/drawing/2014/main" id="{3FF75BF5-65D3-4342-D08B-16D1579EA85A}"/>
              </a:ext>
            </a:extLst>
          </p:cNvPr>
          <p:cNvSpPr/>
          <p:nvPr/>
        </p:nvSpPr>
        <p:spPr>
          <a:xfrm>
            <a:off x="6232221" y="1024799"/>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5" name="Rectangle: Rounded Corners 84">
            <a:extLst>
              <a:ext uri="{FF2B5EF4-FFF2-40B4-BE49-F238E27FC236}">
                <a16:creationId xmlns:a16="http://schemas.microsoft.com/office/drawing/2014/main" id="{27A28FAE-84D4-389B-40DE-FC6E94597338}"/>
              </a:ext>
            </a:extLst>
          </p:cNvPr>
          <p:cNvSpPr/>
          <p:nvPr/>
        </p:nvSpPr>
        <p:spPr>
          <a:xfrm>
            <a:off x="6232221" y="3458990"/>
            <a:ext cx="5169837" cy="2243186"/>
          </a:xfrm>
          <a:prstGeom prst="roundRect">
            <a:avLst>
              <a:gd name="adj" fmla="val 1757"/>
            </a:avLst>
          </a:prstGeom>
          <a:no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CE188DF7-0525-A6D1-D307-6165034C2918}"/>
              </a:ext>
            </a:extLst>
          </p:cNvPr>
          <p:cNvSpPr/>
          <p:nvPr/>
        </p:nvSpPr>
        <p:spPr>
          <a:xfrm>
            <a:off x="6154749" y="982157"/>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725575E-BF25-73CB-C774-FCFA5E4DF8AB}"/>
              </a:ext>
            </a:extLst>
          </p:cNvPr>
          <p:cNvSpPr/>
          <p:nvPr/>
        </p:nvSpPr>
        <p:spPr>
          <a:xfrm>
            <a:off x="6159433" y="3432491"/>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32AFF29-A07C-22C8-BB66-027DB7BA0718}"/>
              </a:ext>
            </a:extLst>
          </p:cNvPr>
          <p:cNvSpPr/>
          <p:nvPr/>
        </p:nvSpPr>
        <p:spPr>
          <a:xfrm>
            <a:off x="707788" y="3432491"/>
            <a:ext cx="5324779" cy="2310002"/>
          </a:xfrm>
          <a:prstGeom prst="roundRect">
            <a:avLst>
              <a:gd name="adj" fmla="val 6111"/>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351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8E6B7C-6D73-C372-0974-067FEE8A7FFD}"/>
              </a:ext>
            </a:extLst>
          </p:cNvPr>
          <p:cNvSpPr/>
          <p:nvPr/>
        </p:nvSpPr>
        <p:spPr>
          <a:xfrm>
            <a:off x="0" y="649800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solidFill>
                  <a:srgbClr val="FFFFFF"/>
                </a:solidFill>
                <a:cs typeface="Arial"/>
              </a:rPr>
              <a:t>SHUAIWEN CUI</a:t>
            </a:r>
          </a:p>
        </p:txBody>
      </p:sp>
      <p:sp>
        <p:nvSpPr>
          <p:cNvPr id="5" name="Rectangle 4">
            <a:extLst>
              <a:ext uri="{FF2B5EF4-FFF2-40B4-BE49-F238E27FC236}">
                <a16:creationId xmlns:a16="http://schemas.microsoft.com/office/drawing/2014/main" id="{C0BF0144-051B-0F2D-9189-BAD442DF83F3}"/>
              </a:ext>
            </a:extLst>
          </p:cNvPr>
          <p:cNvSpPr/>
          <p:nvPr/>
        </p:nvSpPr>
        <p:spPr>
          <a:xfrm>
            <a:off x="0" y="6498000"/>
            <a:ext cx="3149600"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6" name="Picture 5" descr="A black and white logo&#10;&#10;Description automatically generated">
            <a:extLst>
              <a:ext uri="{FF2B5EF4-FFF2-40B4-BE49-F238E27FC236}">
                <a16:creationId xmlns:a16="http://schemas.microsoft.com/office/drawing/2014/main" id="{2C2B86B0-777E-6A7D-5436-826051C9A587}"/>
              </a:ext>
            </a:extLst>
          </p:cNvPr>
          <p:cNvPicPr>
            <a:picLocks noChangeAspect="1"/>
          </p:cNvPicPr>
          <p:nvPr/>
        </p:nvPicPr>
        <p:blipFill rotWithShape="1">
          <a:blip r:embed="rId3"/>
          <a:srcRect r="68118" b="1521"/>
          <a:stretch/>
        </p:blipFill>
        <p:spPr>
          <a:xfrm>
            <a:off x="86840" y="6521384"/>
            <a:ext cx="258268" cy="313231"/>
          </a:xfrm>
          <a:prstGeom prst="rect">
            <a:avLst/>
          </a:prstGeom>
        </p:spPr>
      </p:pic>
      <p:sp>
        <p:nvSpPr>
          <p:cNvPr id="7" name="TextBox 6">
            <a:extLst>
              <a:ext uri="{FF2B5EF4-FFF2-40B4-BE49-F238E27FC236}">
                <a16:creationId xmlns:a16="http://schemas.microsoft.com/office/drawing/2014/main" id="{A0DFB492-1D72-361E-1D2C-849C31E4B831}"/>
              </a:ext>
            </a:extLst>
          </p:cNvPr>
          <p:cNvSpPr txBox="1"/>
          <p:nvPr/>
        </p:nvSpPr>
        <p:spPr>
          <a:xfrm>
            <a:off x="345108" y="6570277"/>
            <a:ext cx="2548486" cy="215444"/>
          </a:xfrm>
          <a:prstGeom prst="rect">
            <a:avLst/>
          </a:prstGeom>
          <a:noFill/>
        </p:spPr>
        <p:txBody>
          <a:bodyPr wrap="square" rtlCol="0">
            <a:spAutoFit/>
          </a:bodyPr>
          <a:lstStyle/>
          <a:p>
            <a:r>
              <a:rPr lang="en-CN" sz="800" dirty="0">
                <a:solidFill>
                  <a:schemeClr val="bg1"/>
                </a:solidFill>
              </a:rPr>
              <a:t>NANYANG TECHNOLOGICAL UNIVERISITY </a:t>
            </a:r>
            <a:r>
              <a:rPr lang="en-CN" sz="800" dirty="0">
                <a:solidFill>
                  <a:srgbClr val="00AAEF"/>
                </a:solidFill>
              </a:rPr>
              <a:t>|</a:t>
            </a:r>
            <a:r>
              <a:rPr lang="en-CN" sz="800" dirty="0">
                <a:solidFill>
                  <a:schemeClr val="bg1"/>
                </a:solidFill>
              </a:rPr>
              <a:t> SINGAPORE</a:t>
            </a:r>
          </a:p>
        </p:txBody>
      </p:sp>
      <p:sp>
        <p:nvSpPr>
          <p:cNvPr id="8" name="Right Triangle 7">
            <a:extLst>
              <a:ext uri="{FF2B5EF4-FFF2-40B4-BE49-F238E27FC236}">
                <a16:creationId xmlns:a16="http://schemas.microsoft.com/office/drawing/2014/main" id="{18AAE4A4-1062-E7CD-B897-7F4E8551C802}"/>
              </a:ext>
            </a:extLst>
          </p:cNvPr>
          <p:cNvSpPr/>
          <p:nvPr/>
        </p:nvSpPr>
        <p:spPr>
          <a:xfrm rot="16200000">
            <a:off x="2788652" y="6497052"/>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Slide Number Placeholder 3">
            <a:extLst>
              <a:ext uri="{FF2B5EF4-FFF2-40B4-BE49-F238E27FC236}">
                <a16:creationId xmlns:a16="http://schemas.microsoft.com/office/drawing/2014/main" id="{FB615854-DFD4-2F69-C8B3-6DB43F957605}"/>
              </a:ext>
            </a:extLst>
          </p:cNvPr>
          <p:cNvSpPr>
            <a:spLocks noGrp="1"/>
          </p:cNvSpPr>
          <p:nvPr>
            <p:ph type="sldNum" sz="quarter" idx="12"/>
          </p:nvPr>
        </p:nvSpPr>
        <p:spPr>
          <a:xfrm>
            <a:off x="11696700" y="6497052"/>
            <a:ext cx="481394" cy="359612"/>
          </a:xfrm>
        </p:spPr>
        <p:txBody>
          <a:bodyPr/>
          <a:lstStyle/>
          <a:p>
            <a:pPr algn="ctr"/>
            <a:fld id="{DD21F4C0-BF27-084F-9EE6-98FFAD0DDEF8}" type="slidenum">
              <a:rPr lang="en-CN" b="1" smtClean="0">
                <a:solidFill>
                  <a:schemeClr val="bg1"/>
                </a:solidFill>
                <a:latin typeface="Times New Roman" panose="02020603050405020304" pitchFamily="18" charset="0"/>
                <a:cs typeface="Times New Roman" panose="02020603050405020304" pitchFamily="18" charset="0"/>
              </a:rPr>
              <a:pPr algn="ctr"/>
              <a:t>9</a:t>
            </a:fld>
            <a:endParaRPr lang="en-CN"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F7E654-BD5E-9517-0C71-F44112B57665}"/>
              </a:ext>
            </a:extLst>
          </p:cNvPr>
          <p:cNvSpPr txBox="1"/>
          <p:nvPr/>
        </p:nvSpPr>
        <p:spPr>
          <a:xfrm>
            <a:off x="10355182" y="6538359"/>
            <a:ext cx="1491710" cy="276999"/>
          </a:xfrm>
          <a:prstGeom prst="rect">
            <a:avLst/>
          </a:prstGeom>
          <a:noFill/>
        </p:spPr>
        <p:txBody>
          <a:bodyPr wrap="square">
            <a:spAutoFit/>
          </a:bodyPr>
          <a:lstStyle/>
          <a:p>
            <a:pPr algn="ctr"/>
            <a:r>
              <a:rPr lang="en-US" sz="1200" b="1" dirty="0">
                <a:solidFill>
                  <a:srgbClr val="FFFFFF"/>
                </a:solidFill>
                <a:latin typeface="Times New Roman" panose="02020603050405020304" pitchFamily="18" charset="0"/>
                <a:cs typeface="Times New Roman" panose="02020603050405020304" pitchFamily="18" charset="0"/>
              </a:rPr>
              <a:t>SHUAIWEN CUI</a:t>
            </a:r>
          </a:p>
        </p:txBody>
      </p:sp>
      <p:sp>
        <p:nvSpPr>
          <p:cNvPr id="15" name="Rectangle 14">
            <a:extLst>
              <a:ext uri="{FF2B5EF4-FFF2-40B4-BE49-F238E27FC236}">
                <a16:creationId xmlns:a16="http://schemas.microsoft.com/office/drawing/2014/main" id="{BBCDDA79-701F-D997-2DF7-B5E6E1E9EA2E}"/>
              </a:ext>
            </a:extLst>
          </p:cNvPr>
          <p:cNvSpPr/>
          <p:nvPr/>
        </p:nvSpPr>
        <p:spPr>
          <a:xfrm>
            <a:off x="0" y="0"/>
            <a:ext cx="12192000" cy="360000"/>
          </a:xfrm>
          <a:prstGeom prst="rect">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800" b="1" dirty="0">
              <a:solidFill>
                <a:srgbClr val="FFFFFF"/>
              </a:solidFill>
              <a:cs typeface="Arial"/>
            </a:endParaRPr>
          </a:p>
        </p:txBody>
      </p:sp>
      <p:sp>
        <p:nvSpPr>
          <p:cNvPr id="16" name="Rectangle 15">
            <a:extLst>
              <a:ext uri="{FF2B5EF4-FFF2-40B4-BE49-F238E27FC236}">
                <a16:creationId xmlns:a16="http://schemas.microsoft.com/office/drawing/2014/main" id="{CFD1DFBB-73B2-2B5D-7255-CCEB6F963FAC}"/>
              </a:ext>
            </a:extLst>
          </p:cNvPr>
          <p:cNvSpPr/>
          <p:nvPr/>
        </p:nvSpPr>
        <p:spPr>
          <a:xfrm>
            <a:off x="10521950" y="0"/>
            <a:ext cx="1670051" cy="360000"/>
          </a:xfrm>
          <a:prstGeom prst="rect">
            <a:avLst/>
          </a:prstGeom>
          <a:solidFill>
            <a:srgbClr val="2F3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Triangle 16">
            <a:extLst>
              <a:ext uri="{FF2B5EF4-FFF2-40B4-BE49-F238E27FC236}">
                <a16:creationId xmlns:a16="http://schemas.microsoft.com/office/drawing/2014/main" id="{A5B89E97-A7B4-6676-40E5-AF8517B4F800}"/>
              </a:ext>
            </a:extLst>
          </p:cNvPr>
          <p:cNvSpPr/>
          <p:nvPr/>
        </p:nvSpPr>
        <p:spPr>
          <a:xfrm rot="5400000">
            <a:off x="10521949" y="0"/>
            <a:ext cx="360948" cy="360948"/>
          </a:xfrm>
          <a:prstGeom prst="rtTriangle">
            <a:avLst/>
          </a:prstGeom>
          <a:solidFill>
            <a:srgbClr val="4350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12" name="Picture 11" descr="A black and white logo&#10;&#10;Description automatically generated">
            <a:extLst>
              <a:ext uri="{FF2B5EF4-FFF2-40B4-BE49-F238E27FC236}">
                <a16:creationId xmlns:a16="http://schemas.microsoft.com/office/drawing/2014/main" id="{7672D023-82EF-4A50-9232-BD3143A885C8}"/>
              </a:ext>
            </a:extLst>
          </p:cNvPr>
          <p:cNvPicPr>
            <a:picLocks noChangeAspect="1"/>
          </p:cNvPicPr>
          <p:nvPr/>
        </p:nvPicPr>
        <p:blipFill>
          <a:blip r:embed="rId3"/>
          <a:stretch>
            <a:fillRect/>
          </a:stretch>
        </p:blipFill>
        <p:spPr>
          <a:xfrm>
            <a:off x="11132407" y="22881"/>
            <a:ext cx="810082" cy="318069"/>
          </a:xfrm>
          <a:prstGeom prst="rect">
            <a:avLst/>
          </a:prstGeom>
        </p:spPr>
      </p:pic>
      <p:sp>
        <p:nvSpPr>
          <p:cNvPr id="2" name="TextBox 1">
            <a:extLst>
              <a:ext uri="{FF2B5EF4-FFF2-40B4-BE49-F238E27FC236}">
                <a16:creationId xmlns:a16="http://schemas.microsoft.com/office/drawing/2014/main" id="{2D78682D-46FE-72EF-DC5A-CBF78449E951}"/>
              </a:ext>
            </a:extLst>
          </p:cNvPr>
          <p:cNvSpPr txBox="1"/>
          <p:nvPr/>
        </p:nvSpPr>
        <p:spPr>
          <a:xfrm>
            <a:off x="84166" y="41931"/>
            <a:ext cx="10271016" cy="276999"/>
          </a:xfrm>
          <a:prstGeom prst="rect">
            <a:avLst/>
          </a:prstGeom>
          <a:noFill/>
        </p:spPr>
        <p:txBody>
          <a:bodyPr wrap="square">
            <a:spAutoFit/>
          </a:bodyPr>
          <a:lstStyle/>
          <a:p>
            <a:r>
              <a:rPr lang="en-US" sz="1200" b="1" dirty="0">
                <a:solidFill>
                  <a:srgbClr val="FFFFFF"/>
                </a:solidFill>
                <a:latin typeface="Times New Roman" panose="02020603050405020304" pitchFamily="18" charset="0"/>
                <a:cs typeface="Times New Roman" panose="02020603050405020304" pitchFamily="18" charset="0"/>
              </a:rPr>
              <a:t>Distributed Edge Intelligence Enabling Framework for IoT-based Structural Health Monitoring</a:t>
            </a:r>
          </a:p>
        </p:txBody>
      </p:sp>
      <p:sp>
        <p:nvSpPr>
          <p:cNvPr id="32" name="TextBox 31">
            <a:extLst>
              <a:ext uri="{FF2B5EF4-FFF2-40B4-BE49-F238E27FC236}">
                <a16:creationId xmlns:a16="http://schemas.microsoft.com/office/drawing/2014/main" id="{C642F5DC-42A1-1908-9095-276C04558294}"/>
              </a:ext>
            </a:extLst>
          </p:cNvPr>
          <p:cNvSpPr txBox="1"/>
          <p:nvPr/>
        </p:nvSpPr>
        <p:spPr>
          <a:xfrm>
            <a:off x="3351720" y="6538359"/>
            <a:ext cx="6878130" cy="276999"/>
          </a:xfrm>
          <a:prstGeom prst="rect">
            <a:avLst/>
          </a:prstGeom>
          <a:noFill/>
        </p:spPr>
        <p:txBody>
          <a:bodyPr wrap="square">
            <a:spAutoFit/>
          </a:bodyPr>
          <a:lstStyle/>
          <a:p>
            <a:r>
              <a:rPr lang="en-US" sz="1200" b="1" dirty="0">
                <a:solidFill>
                  <a:srgbClr val="FFD700"/>
                </a:solidFill>
                <a:latin typeface="Times New Roman" panose="02020603050405020304" pitchFamily="18" charset="0"/>
                <a:cs typeface="Times New Roman" panose="02020603050405020304" pitchFamily="18" charset="0"/>
              </a:rPr>
              <a:t>01 P</a:t>
            </a:r>
            <a:r>
              <a:rPr lang="en-US" altLang="zh-CN" sz="1200" b="1" dirty="0">
                <a:solidFill>
                  <a:srgbClr val="FFD700"/>
                </a:solidFill>
                <a:latin typeface="Times New Roman" panose="02020603050405020304" pitchFamily="18" charset="0"/>
                <a:cs typeface="Times New Roman" panose="02020603050405020304" pitchFamily="18" charset="0"/>
              </a:rPr>
              <a:t>rototype</a:t>
            </a:r>
            <a:r>
              <a:rPr lang="en-US" sz="1200" b="1" dirty="0">
                <a:solidFill>
                  <a:srgbClr val="FFD700"/>
                </a:solidFill>
                <a:latin typeface="Times New Roman" panose="02020603050405020304" pitchFamily="18" charset="0"/>
                <a:cs typeface="Times New Roman" panose="02020603050405020304" pitchFamily="18" charset="0"/>
              </a:rPr>
              <a:t> Development</a:t>
            </a:r>
            <a:r>
              <a:rPr lang="en-US" sz="1200" b="1" dirty="0">
                <a:solidFill>
                  <a:srgbClr val="FFFFFF"/>
                </a:solidFill>
                <a:latin typeface="Times New Roman" panose="02020603050405020304" pitchFamily="18" charset="0"/>
                <a:cs typeface="Times New Roman" panose="02020603050405020304" pitchFamily="18" charset="0"/>
              </a:rPr>
              <a:t> – </a:t>
            </a:r>
            <a:r>
              <a:rPr lang="en-US" sz="1200" dirty="0">
                <a:solidFill>
                  <a:schemeClr val="bg1"/>
                </a:solidFill>
                <a:latin typeface="Times New Roman" panose="02020603050405020304" pitchFamily="18" charset="0"/>
                <a:cs typeface="Times New Roman" panose="02020603050405020304" pitchFamily="18" charset="0"/>
              </a:rPr>
              <a:t>Sensing Platform Prototyping</a:t>
            </a:r>
          </a:p>
        </p:txBody>
      </p:sp>
      <p:sp>
        <p:nvSpPr>
          <p:cNvPr id="37" name="Rectangle 36">
            <a:extLst>
              <a:ext uri="{FF2B5EF4-FFF2-40B4-BE49-F238E27FC236}">
                <a16:creationId xmlns:a16="http://schemas.microsoft.com/office/drawing/2014/main" id="{11BF5187-5ECF-E26A-C0C5-83DDFD389D5A}"/>
              </a:ext>
            </a:extLst>
          </p:cNvPr>
          <p:cNvSpPr/>
          <p:nvPr/>
        </p:nvSpPr>
        <p:spPr>
          <a:xfrm>
            <a:off x="152400" y="474625"/>
            <a:ext cx="83820" cy="449580"/>
          </a:xfrm>
          <a:prstGeom prst="rect">
            <a:avLst/>
          </a:prstGeom>
          <a:solidFill>
            <a:srgbClr val="43507A"/>
          </a:solidFill>
          <a:ln>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F3A892E-4A07-C005-051F-60CA56950AB8}"/>
              </a:ext>
            </a:extLst>
          </p:cNvPr>
          <p:cNvSpPr txBox="1"/>
          <p:nvPr/>
        </p:nvSpPr>
        <p:spPr>
          <a:xfrm>
            <a:off x="302213" y="499360"/>
            <a:ext cx="4225337"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1-1 Sensing Platform P</a:t>
            </a:r>
            <a:r>
              <a:rPr lang="en-US" altLang="zh-CN" sz="2000" b="1" dirty="0">
                <a:solidFill>
                  <a:srgbClr val="43507A"/>
                </a:solidFill>
                <a:latin typeface="Times New Roman" panose="02020603050405020304" pitchFamily="18" charset="0"/>
                <a:cs typeface="Times New Roman" panose="02020603050405020304" pitchFamily="18" charset="0"/>
              </a:rPr>
              <a:t>rototyping</a:t>
            </a:r>
            <a:endParaRPr lang="en-US" sz="2000" b="1" dirty="0">
              <a:solidFill>
                <a:srgbClr val="43507A"/>
              </a:solidFill>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8C9A2820-EC02-1037-C5E4-D2B8FA921DDE}"/>
              </a:ext>
            </a:extLst>
          </p:cNvPr>
          <p:cNvSpPr/>
          <p:nvPr/>
        </p:nvSpPr>
        <p:spPr>
          <a:xfrm>
            <a:off x="302213" y="474625"/>
            <a:ext cx="4225337" cy="449580"/>
          </a:xfrm>
          <a:prstGeom prst="rect">
            <a:avLst/>
          </a:prstGeom>
          <a:noFill/>
          <a:ln w="3175">
            <a:solidFill>
              <a:srgbClr val="4350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23D44BF3-9888-2271-667D-85E153F8E20F}"/>
              </a:ext>
            </a:extLst>
          </p:cNvPr>
          <p:cNvSpPr/>
          <p:nvPr/>
        </p:nvSpPr>
        <p:spPr>
          <a:xfrm>
            <a:off x="6111842" y="1794685"/>
            <a:ext cx="5358133" cy="3732109"/>
          </a:xfrm>
          <a:prstGeom prst="roundRect">
            <a:avLst>
              <a:gd name="adj" fmla="val 2325"/>
            </a:avLst>
          </a:prstGeom>
          <a:solidFill>
            <a:srgbClr val="DA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43507A"/>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04831A93-DF5F-0D2F-AE2F-04502F92B0FD}"/>
              </a:ext>
            </a:extLst>
          </p:cNvPr>
          <p:cNvSpPr/>
          <p:nvPr/>
        </p:nvSpPr>
        <p:spPr>
          <a:xfrm>
            <a:off x="655139" y="1794685"/>
            <a:ext cx="5358133" cy="3732109"/>
          </a:xfrm>
          <a:prstGeom prst="roundRect">
            <a:avLst>
              <a:gd name="adj" fmla="val 232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43507A"/>
              </a:solidFill>
              <a:latin typeface="Times New Roman" panose="02020603050405020304" pitchFamily="18" charset="0"/>
              <a:cs typeface="Times New Roman" panose="02020603050405020304" pitchFamily="18" charset="0"/>
            </a:endParaRPr>
          </a:p>
        </p:txBody>
      </p:sp>
      <p:pic>
        <p:nvPicPr>
          <p:cNvPr id="13" name="Picture 12" descr="A green circuit board with yellow and black colors&#10;&#10;Description automatically generated">
            <a:extLst>
              <a:ext uri="{FF2B5EF4-FFF2-40B4-BE49-F238E27FC236}">
                <a16:creationId xmlns:a16="http://schemas.microsoft.com/office/drawing/2014/main" id="{F92AFDCC-3D9E-003B-EE24-4902FECAFFC4}"/>
              </a:ext>
            </a:extLst>
          </p:cNvPr>
          <p:cNvPicPr>
            <a:picLocks noChangeAspect="1"/>
          </p:cNvPicPr>
          <p:nvPr/>
        </p:nvPicPr>
        <p:blipFill>
          <a:blip r:embed="rId4"/>
          <a:stretch>
            <a:fillRect/>
          </a:stretch>
        </p:blipFill>
        <p:spPr>
          <a:xfrm>
            <a:off x="3615104" y="2575103"/>
            <a:ext cx="1915521" cy="1915521"/>
          </a:xfrm>
          <a:prstGeom prst="rect">
            <a:avLst/>
          </a:prstGeom>
        </p:spPr>
      </p:pic>
      <p:pic>
        <p:nvPicPr>
          <p:cNvPr id="14" name="Picture 13" descr="A cloud computing server and a black background&#10;&#10;Description automatically generated with medium confidence">
            <a:extLst>
              <a:ext uri="{FF2B5EF4-FFF2-40B4-BE49-F238E27FC236}">
                <a16:creationId xmlns:a16="http://schemas.microsoft.com/office/drawing/2014/main" id="{FD0C2244-267B-97F0-5C8D-31A461DBD856}"/>
              </a:ext>
            </a:extLst>
          </p:cNvPr>
          <p:cNvPicPr>
            <a:picLocks noChangeAspect="1"/>
          </p:cNvPicPr>
          <p:nvPr/>
        </p:nvPicPr>
        <p:blipFill>
          <a:blip r:embed="rId5"/>
          <a:stretch>
            <a:fillRect/>
          </a:stretch>
        </p:blipFill>
        <p:spPr>
          <a:xfrm>
            <a:off x="6585800" y="2575753"/>
            <a:ext cx="1914871" cy="1914871"/>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6F1AE789-6C09-47D6-5008-1FB1CB75E8B1}"/>
              </a:ext>
            </a:extLst>
          </p:cNvPr>
          <p:cNvPicPr>
            <a:picLocks noChangeAspect="1"/>
          </p:cNvPicPr>
          <p:nvPr/>
        </p:nvPicPr>
        <p:blipFill>
          <a:blip r:embed="rId6"/>
          <a:stretch>
            <a:fillRect/>
          </a:stretch>
        </p:blipFill>
        <p:spPr>
          <a:xfrm>
            <a:off x="2654686" y="2002416"/>
            <a:ext cx="520758" cy="520761"/>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75FC1BB8-AEFE-64EC-D79B-31A8752C990A}"/>
              </a:ext>
            </a:extLst>
          </p:cNvPr>
          <p:cNvPicPr>
            <a:picLocks noChangeAspect="1"/>
          </p:cNvPicPr>
          <p:nvPr/>
        </p:nvPicPr>
        <p:blipFill>
          <a:blip r:embed="rId7"/>
          <a:stretch>
            <a:fillRect/>
          </a:stretch>
        </p:blipFill>
        <p:spPr>
          <a:xfrm>
            <a:off x="2654686" y="4813023"/>
            <a:ext cx="520758" cy="520761"/>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BAC81F1B-4E8A-CFE6-0FEA-9586178DFBCB}"/>
              </a:ext>
            </a:extLst>
          </p:cNvPr>
          <p:cNvPicPr>
            <a:picLocks noChangeAspect="1"/>
          </p:cNvPicPr>
          <p:nvPr/>
        </p:nvPicPr>
        <p:blipFill>
          <a:blip r:embed="rId8"/>
          <a:stretch>
            <a:fillRect/>
          </a:stretch>
        </p:blipFill>
        <p:spPr>
          <a:xfrm>
            <a:off x="2682028" y="2700603"/>
            <a:ext cx="520758" cy="520761"/>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35EF844C-A1FA-D951-4902-B041B57D5554}"/>
              </a:ext>
            </a:extLst>
          </p:cNvPr>
          <p:cNvPicPr>
            <a:picLocks noChangeAspect="1"/>
          </p:cNvPicPr>
          <p:nvPr/>
        </p:nvPicPr>
        <p:blipFill>
          <a:blip r:embed="rId9"/>
          <a:stretch>
            <a:fillRect/>
          </a:stretch>
        </p:blipFill>
        <p:spPr>
          <a:xfrm>
            <a:off x="8912989" y="3403822"/>
            <a:ext cx="520758" cy="520761"/>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4C25D8B5-524F-8479-A2BC-B49BF671D924}"/>
              </a:ext>
            </a:extLst>
          </p:cNvPr>
          <p:cNvPicPr>
            <a:picLocks noChangeAspect="1"/>
          </p:cNvPicPr>
          <p:nvPr/>
        </p:nvPicPr>
        <p:blipFill>
          <a:blip r:embed="rId10"/>
          <a:stretch>
            <a:fillRect/>
          </a:stretch>
        </p:blipFill>
        <p:spPr>
          <a:xfrm>
            <a:off x="2654686" y="3429000"/>
            <a:ext cx="520758" cy="520761"/>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E9CE4BE6-E461-A43B-6092-90F07E60BCD6}"/>
              </a:ext>
            </a:extLst>
          </p:cNvPr>
          <p:cNvPicPr>
            <a:picLocks noChangeAspect="1"/>
          </p:cNvPicPr>
          <p:nvPr/>
        </p:nvPicPr>
        <p:blipFill>
          <a:blip r:embed="rId11"/>
          <a:stretch>
            <a:fillRect/>
          </a:stretch>
        </p:blipFill>
        <p:spPr>
          <a:xfrm>
            <a:off x="8912989" y="2002416"/>
            <a:ext cx="520758" cy="520761"/>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CD89786B-F00F-F892-5FA8-0D94524912CF}"/>
              </a:ext>
            </a:extLst>
          </p:cNvPr>
          <p:cNvPicPr>
            <a:picLocks noChangeAspect="1"/>
          </p:cNvPicPr>
          <p:nvPr/>
        </p:nvPicPr>
        <p:blipFill>
          <a:blip r:embed="rId12"/>
          <a:stretch>
            <a:fillRect/>
          </a:stretch>
        </p:blipFill>
        <p:spPr>
          <a:xfrm>
            <a:off x="8912989" y="4110370"/>
            <a:ext cx="520758" cy="520761"/>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79A7A3ED-4DF0-F926-3121-F39F7C1170D3}"/>
              </a:ext>
            </a:extLst>
          </p:cNvPr>
          <p:cNvPicPr>
            <a:picLocks noChangeAspect="1"/>
          </p:cNvPicPr>
          <p:nvPr/>
        </p:nvPicPr>
        <p:blipFill>
          <a:blip r:embed="rId13"/>
          <a:stretch>
            <a:fillRect/>
          </a:stretch>
        </p:blipFill>
        <p:spPr>
          <a:xfrm>
            <a:off x="8912989" y="4813023"/>
            <a:ext cx="520758" cy="520761"/>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2DAA87E3-4884-9714-2B01-F7DE9943D4EE}"/>
              </a:ext>
            </a:extLst>
          </p:cNvPr>
          <p:cNvPicPr>
            <a:picLocks noChangeAspect="1"/>
          </p:cNvPicPr>
          <p:nvPr/>
        </p:nvPicPr>
        <p:blipFill>
          <a:blip r:embed="rId14"/>
          <a:stretch>
            <a:fillRect/>
          </a:stretch>
        </p:blipFill>
        <p:spPr>
          <a:xfrm>
            <a:off x="2654686" y="4110370"/>
            <a:ext cx="520758" cy="520761"/>
          </a:xfrm>
          <a:prstGeom prst="rect">
            <a:avLst/>
          </a:prstGeom>
        </p:spPr>
      </p:pic>
      <p:pic>
        <p:nvPicPr>
          <p:cNvPr id="27" name="Picture 26" descr="A black background with a black square&#10;&#10;Description automatically generated with medium confidence">
            <a:extLst>
              <a:ext uri="{FF2B5EF4-FFF2-40B4-BE49-F238E27FC236}">
                <a16:creationId xmlns:a16="http://schemas.microsoft.com/office/drawing/2014/main" id="{4F15BAC3-6E0B-5CE4-4933-5627929C13BF}"/>
              </a:ext>
            </a:extLst>
          </p:cNvPr>
          <p:cNvPicPr>
            <a:picLocks noChangeAspect="1"/>
          </p:cNvPicPr>
          <p:nvPr/>
        </p:nvPicPr>
        <p:blipFill>
          <a:blip r:embed="rId15"/>
          <a:stretch>
            <a:fillRect/>
          </a:stretch>
        </p:blipFill>
        <p:spPr>
          <a:xfrm>
            <a:off x="8912989" y="2702386"/>
            <a:ext cx="520758" cy="520761"/>
          </a:xfrm>
          <a:prstGeom prst="rect">
            <a:avLst/>
          </a:prstGeom>
        </p:spPr>
      </p:pic>
      <p:sp>
        <p:nvSpPr>
          <p:cNvPr id="28" name="TextBox 27">
            <a:extLst>
              <a:ext uri="{FF2B5EF4-FFF2-40B4-BE49-F238E27FC236}">
                <a16:creationId xmlns:a16="http://schemas.microsoft.com/office/drawing/2014/main" id="{A2C99CBE-3A6C-EC14-7D43-209C17D40D2E}"/>
              </a:ext>
            </a:extLst>
          </p:cNvPr>
          <p:cNvSpPr txBox="1"/>
          <p:nvPr/>
        </p:nvSpPr>
        <p:spPr>
          <a:xfrm>
            <a:off x="327430" y="2002416"/>
            <a:ext cx="2327253" cy="498663"/>
          </a:xfrm>
          <a:prstGeom prst="rect">
            <a:avLst/>
          </a:prstGeom>
          <a:noFill/>
        </p:spPr>
        <p:txBody>
          <a:bodyPr wrap="square" rtlCol="0">
            <a:spAutoFit/>
          </a:bodyPr>
          <a:lstStyle/>
          <a:p>
            <a:pPr algn="r">
              <a:lnSpc>
                <a:spcPct val="150000"/>
              </a:lnSpc>
            </a:pPr>
            <a:r>
              <a:rPr lang="en-US" sz="2000" dirty="0">
                <a:solidFill>
                  <a:srgbClr val="43507A"/>
                </a:solidFill>
                <a:latin typeface="Times New Roman" panose="02020603050405020304" pitchFamily="18" charset="0"/>
                <a:cs typeface="Times New Roman" panose="02020603050405020304" pitchFamily="18" charset="0"/>
              </a:rPr>
              <a:t>S</a:t>
            </a:r>
            <a:r>
              <a:rPr lang="en-US" altLang="zh-CN" sz="2000" dirty="0">
                <a:solidFill>
                  <a:srgbClr val="43507A"/>
                </a:solidFill>
                <a:latin typeface="Times New Roman" panose="02020603050405020304" pitchFamily="18" charset="0"/>
                <a:cs typeface="Times New Roman" panose="02020603050405020304" pitchFamily="18" charset="0"/>
              </a:rPr>
              <a:t>ensing</a:t>
            </a:r>
            <a:endParaRPr lang="en-US" sz="2000" dirty="0">
              <a:solidFill>
                <a:srgbClr val="43507A"/>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827E0EC8-16EC-03EF-0F93-A6EF50A0D7E2}"/>
              </a:ext>
            </a:extLst>
          </p:cNvPr>
          <p:cNvSpPr txBox="1"/>
          <p:nvPr/>
        </p:nvSpPr>
        <p:spPr>
          <a:xfrm>
            <a:off x="327430" y="3424537"/>
            <a:ext cx="2327253" cy="498663"/>
          </a:xfrm>
          <a:prstGeom prst="rect">
            <a:avLst/>
          </a:prstGeom>
          <a:noFill/>
        </p:spPr>
        <p:txBody>
          <a:bodyPr wrap="square" rtlCol="0">
            <a:spAutoFit/>
          </a:bodyPr>
          <a:lstStyle/>
          <a:p>
            <a:pPr algn="r">
              <a:lnSpc>
                <a:spcPct val="150000"/>
              </a:lnSpc>
            </a:pPr>
            <a:r>
              <a:rPr lang="en-US" sz="2000" dirty="0">
                <a:solidFill>
                  <a:srgbClr val="43507A"/>
                </a:solidFill>
                <a:latin typeface="Times New Roman" panose="02020603050405020304" pitchFamily="18" charset="0"/>
                <a:cs typeface="Times New Roman" panose="02020603050405020304" pitchFamily="18" charset="0"/>
              </a:rPr>
              <a:t>S</a:t>
            </a:r>
            <a:r>
              <a:rPr lang="en-US" altLang="zh-CN" sz="2000" dirty="0">
                <a:solidFill>
                  <a:srgbClr val="43507A"/>
                </a:solidFill>
                <a:latin typeface="Times New Roman" panose="02020603050405020304" pitchFamily="18" charset="0"/>
                <a:cs typeface="Times New Roman" panose="02020603050405020304" pitchFamily="18" charset="0"/>
              </a:rPr>
              <a:t>torage</a:t>
            </a:r>
            <a:endParaRPr lang="en-US" sz="2000" dirty="0">
              <a:solidFill>
                <a:srgbClr val="43507A"/>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F663D0F8-C2EF-0D0D-BDC9-34B574400E68}"/>
              </a:ext>
            </a:extLst>
          </p:cNvPr>
          <p:cNvSpPr txBox="1"/>
          <p:nvPr/>
        </p:nvSpPr>
        <p:spPr>
          <a:xfrm>
            <a:off x="354774" y="2691676"/>
            <a:ext cx="2327253" cy="498663"/>
          </a:xfrm>
          <a:prstGeom prst="rect">
            <a:avLst/>
          </a:prstGeom>
          <a:noFill/>
        </p:spPr>
        <p:txBody>
          <a:bodyPr wrap="square" rtlCol="0">
            <a:spAutoFit/>
          </a:bodyPr>
          <a:lstStyle/>
          <a:p>
            <a:pPr algn="r">
              <a:lnSpc>
                <a:spcPct val="150000"/>
              </a:lnSpc>
            </a:pPr>
            <a:r>
              <a:rPr lang="en-US" sz="2000" dirty="0">
                <a:solidFill>
                  <a:srgbClr val="43507A"/>
                </a:solidFill>
                <a:latin typeface="Times New Roman" panose="02020603050405020304" pitchFamily="18" charset="0"/>
                <a:cs typeface="Times New Roman" panose="02020603050405020304" pitchFamily="18" charset="0"/>
              </a:rPr>
              <a:t>Computation</a:t>
            </a:r>
          </a:p>
        </p:txBody>
      </p:sp>
      <p:sp>
        <p:nvSpPr>
          <p:cNvPr id="33" name="TextBox 32">
            <a:extLst>
              <a:ext uri="{FF2B5EF4-FFF2-40B4-BE49-F238E27FC236}">
                <a16:creationId xmlns:a16="http://schemas.microsoft.com/office/drawing/2014/main" id="{C245621D-19B5-B8A0-0172-0F96170AFC78}"/>
              </a:ext>
            </a:extLst>
          </p:cNvPr>
          <p:cNvSpPr txBox="1"/>
          <p:nvPr/>
        </p:nvSpPr>
        <p:spPr>
          <a:xfrm>
            <a:off x="327432" y="4096980"/>
            <a:ext cx="2327251" cy="498663"/>
          </a:xfrm>
          <a:prstGeom prst="rect">
            <a:avLst/>
          </a:prstGeom>
          <a:noFill/>
        </p:spPr>
        <p:txBody>
          <a:bodyPr wrap="square" rtlCol="0">
            <a:spAutoFit/>
          </a:bodyPr>
          <a:lstStyle/>
          <a:p>
            <a:pPr algn="r">
              <a:lnSpc>
                <a:spcPct val="150000"/>
              </a:lnSpc>
            </a:pPr>
            <a:r>
              <a:rPr lang="en-US" sz="2000" dirty="0">
                <a:solidFill>
                  <a:srgbClr val="43507A"/>
                </a:solidFill>
                <a:latin typeface="Times New Roman" panose="02020603050405020304" pitchFamily="18" charset="0"/>
                <a:cs typeface="Times New Roman" panose="02020603050405020304" pitchFamily="18" charset="0"/>
              </a:rPr>
              <a:t>C</a:t>
            </a:r>
            <a:r>
              <a:rPr lang="en-US" altLang="zh-CN" sz="2000" dirty="0">
                <a:solidFill>
                  <a:srgbClr val="43507A"/>
                </a:solidFill>
                <a:latin typeface="Times New Roman" panose="02020603050405020304" pitchFamily="18" charset="0"/>
                <a:cs typeface="Times New Roman" panose="02020603050405020304" pitchFamily="18" charset="0"/>
              </a:rPr>
              <a:t>ommunication</a:t>
            </a:r>
            <a:endParaRPr lang="en-US" sz="2000" dirty="0">
              <a:solidFill>
                <a:srgbClr val="43507A"/>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7F355DBA-1CED-817D-7562-7D20ADF130D2}"/>
              </a:ext>
            </a:extLst>
          </p:cNvPr>
          <p:cNvSpPr txBox="1"/>
          <p:nvPr/>
        </p:nvSpPr>
        <p:spPr>
          <a:xfrm>
            <a:off x="327432" y="4795169"/>
            <a:ext cx="2327251" cy="498663"/>
          </a:xfrm>
          <a:prstGeom prst="rect">
            <a:avLst/>
          </a:prstGeom>
          <a:noFill/>
        </p:spPr>
        <p:txBody>
          <a:bodyPr wrap="square" rtlCol="0">
            <a:spAutoFit/>
          </a:bodyPr>
          <a:lstStyle/>
          <a:p>
            <a:pPr algn="r">
              <a:lnSpc>
                <a:spcPct val="150000"/>
              </a:lnSpc>
            </a:pPr>
            <a:r>
              <a:rPr lang="en-US" sz="2000" dirty="0">
                <a:solidFill>
                  <a:srgbClr val="43507A"/>
                </a:solidFill>
                <a:latin typeface="Times New Roman" panose="02020603050405020304" pitchFamily="18" charset="0"/>
                <a:cs typeface="Times New Roman" panose="02020603050405020304" pitchFamily="18" charset="0"/>
              </a:rPr>
              <a:t>Internet</a:t>
            </a:r>
          </a:p>
        </p:txBody>
      </p:sp>
      <p:sp>
        <p:nvSpPr>
          <p:cNvPr id="35" name="TextBox 34">
            <a:extLst>
              <a:ext uri="{FF2B5EF4-FFF2-40B4-BE49-F238E27FC236}">
                <a16:creationId xmlns:a16="http://schemas.microsoft.com/office/drawing/2014/main" id="{F51E2D0A-378C-A3B3-0D3B-0F731BF3F3B4}"/>
              </a:ext>
            </a:extLst>
          </p:cNvPr>
          <p:cNvSpPr txBox="1"/>
          <p:nvPr/>
        </p:nvSpPr>
        <p:spPr>
          <a:xfrm>
            <a:off x="9516868" y="2002416"/>
            <a:ext cx="2199413" cy="498663"/>
          </a:xfrm>
          <a:prstGeom prst="rect">
            <a:avLst/>
          </a:prstGeom>
          <a:noFill/>
        </p:spPr>
        <p:txBody>
          <a:bodyPr wrap="square" rtlCol="0">
            <a:spAutoFit/>
          </a:bodyPr>
          <a:lstStyle/>
          <a:p>
            <a:pPr>
              <a:lnSpc>
                <a:spcPct val="150000"/>
              </a:lnSpc>
            </a:pPr>
            <a:r>
              <a:rPr lang="en-US" sz="2000" dirty="0">
                <a:solidFill>
                  <a:srgbClr val="43507A"/>
                </a:solidFill>
                <a:latin typeface="Times New Roman" panose="02020603050405020304" pitchFamily="18" charset="0"/>
                <a:cs typeface="Times New Roman" panose="02020603050405020304" pitchFamily="18" charset="0"/>
              </a:rPr>
              <a:t>Coordination</a:t>
            </a:r>
          </a:p>
        </p:txBody>
      </p:sp>
      <p:sp>
        <p:nvSpPr>
          <p:cNvPr id="38" name="TextBox 37">
            <a:extLst>
              <a:ext uri="{FF2B5EF4-FFF2-40B4-BE49-F238E27FC236}">
                <a16:creationId xmlns:a16="http://schemas.microsoft.com/office/drawing/2014/main" id="{2DC342E9-9CF5-56EE-5F4D-63EE30AFE2BA}"/>
              </a:ext>
            </a:extLst>
          </p:cNvPr>
          <p:cNvSpPr txBox="1"/>
          <p:nvPr/>
        </p:nvSpPr>
        <p:spPr>
          <a:xfrm>
            <a:off x="9516868" y="3399358"/>
            <a:ext cx="2199413" cy="498663"/>
          </a:xfrm>
          <a:prstGeom prst="rect">
            <a:avLst/>
          </a:prstGeom>
          <a:noFill/>
        </p:spPr>
        <p:txBody>
          <a:bodyPr wrap="square" rtlCol="0">
            <a:spAutoFit/>
          </a:bodyPr>
          <a:lstStyle/>
          <a:p>
            <a:pPr>
              <a:lnSpc>
                <a:spcPct val="150000"/>
              </a:lnSpc>
            </a:pPr>
            <a:r>
              <a:rPr lang="en-US" sz="2000" dirty="0">
                <a:solidFill>
                  <a:srgbClr val="43507A"/>
                </a:solidFill>
                <a:latin typeface="Times New Roman" panose="02020603050405020304" pitchFamily="18" charset="0"/>
                <a:cs typeface="Times New Roman" panose="02020603050405020304" pitchFamily="18" charset="0"/>
              </a:rPr>
              <a:t>Computation</a:t>
            </a:r>
          </a:p>
        </p:txBody>
      </p:sp>
      <p:sp>
        <p:nvSpPr>
          <p:cNvPr id="39" name="TextBox 38">
            <a:extLst>
              <a:ext uri="{FF2B5EF4-FFF2-40B4-BE49-F238E27FC236}">
                <a16:creationId xmlns:a16="http://schemas.microsoft.com/office/drawing/2014/main" id="{F1E7089D-B008-1F83-303F-E639AE7803FE}"/>
              </a:ext>
            </a:extLst>
          </p:cNvPr>
          <p:cNvSpPr txBox="1"/>
          <p:nvPr/>
        </p:nvSpPr>
        <p:spPr>
          <a:xfrm>
            <a:off x="9516868" y="2693459"/>
            <a:ext cx="2199413" cy="498663"/>
          </a:xfrm>
          <a:prstGeom prst="rect">
            <a:avLst/>
          </a:prstGeom>
          <a:noFill/>
        </p:spPr>
        <p:txBody>
          <a:bodyPr wrap="square" rtlCol="0">
            <a:spAutoFit/>
          </a:bodyPr>
          <a:lstStyle/>
          <a:p>
            <a:pPr>
              <a:lnSpc>
                <a:spcPct val="150000"/>
              </a:lnSpc>
            </a:pPr>
            <a:r>
              <a:rPr lang="en-US" sz="2000" dirty="0">
                <a:solidFill>
                  <a:srgbClr val="43507A"/>
                </a:solidFill>
                <a:latin typeface="Times New Roman" panose="02020603050405020304" pitchFamily="18" charset="0"/>
                <a:cs typeface="Times New Roman" panose="02020603050405020304" pitchFamily="18" charset="0"/>
              </a:rPr>
              <a:t>Storage</a:t>
            </a:r>
          </a:p>
        </p:txBody>
      </p:sp>
      <p:sp>
        <p:nvSpPr>
          <p:cNvPr id="40" name="TextBox 39">
            <a:extLst>
              <a:ext uri="{FF2B5EF4-FFF2-40B4-BE49-F238E27FC236}">
                <a16:creationId xmlns:a16="http://schemas.microsoft.com/office/drawing/2014/main" id="{0CFA1E7E-8AD9-CF50-F244-2DE6648B0B27}"/>
              </a:ext>
            </a:extLst>
          </p:cNvPr>
          <p:cNvSpPr txBox="1"/>
          <p:nvPr/>
        </p:nvSpPr>
        <p:spPr>
          <a:xfrm>
            <a:off x="9516870" y="4096980"/>
            <a:ext cx="2199411" cy="498663"/>
          </a:xfrm>
          <a:prstGeom prst="rect">
            <a:avLst/>
          </a:prstGeom>
          <a:noFill/>
        </p:spPr>
        <p:txBody>
          <a:bodyPr wrap="square" rtlCol="0">
            <a:spAutoFit/>
          </a:bodyPr>
          <a:lstStyle/>
          <a:p>
            <a:pPr>
              <a:lnSpc>
                <a:spcPct val="150000"/>
              </a:lnSpc>
            </a:pPr>
            <a:r>
              <a:rPr lang="en-US" sz="2000" dirty="0">
                <a:solidFill>
                  <a:srgbClr val="43507A"/>
                </a:solidFill>
                <a:latin typeface="Times New Roman" panose="02020603050405020304" pitchFamily="18" charset="0"/>
                <a:cs typeface="Times New Roman" panose="02020603050405020304" pitchFamily="18" charset="0"/>
              </a:rPr>
              <a:t>Analysis</a:t>
            </a:r>
          </a:p>
        </p:txBody>
      </p:sp>
      <p:sp>
        <p:nvSpPr>
          <p:cNvPr id="41" name="TextBox 40">
            <a:extLst>
              <a:ext uri="{FF2B5EF4-FFF2-40B4-BE49-F238E27FC236}">
                <a16:creationId xmlns:a16="http://schemas.microsoft.com/office/drawing/2014/main" id="{594E145E-C0FE-57C6-EA10-5E9B882830F5}"/>
              </a:ext>
            </a:extLst>
          </p:cNvPr>
          <p:cNvSpPr txBox="1"/>
          <p:nvPr/>
        </p:nvSpPr>
        <p:spPr>
          <a:xfrm>
            <a:off x="9516870" y="4795169"/>
            <a:ext cx="2199411" cy="498663"/>
          </a:xfrm>
          <a:prstGeom prst="rect">
            <a:avLst/>
          </a:prstGeom>
          <a:noFill/>
        </p:spPr>
        <p:txBody>
          <a:bodyPr wrap="square" rtlCol="0">
            <a:spAutoFit/>
          </a:bodyPr>
          <a:lstStyle/>
          <a:p>
            <a:pPr>
              <a:lnSpc>
                <a:spcPct val="150000"/>
              </a:lnSpc>
            </a:pPr>
            <a:r>
              <a:rPr lang="en-US" sz="2000" dirty="0">
                <a:solidFill>
                  <a:srgbClr val="43507A"/>
                </a:solidFill>
                <a:latin typeface="Times New Roman" panose="02020603050405020304" pitchFamily="18" charset="0"/>
                <a:cs typeface="Times New Roman" panose="02020603050405020304" pitchFamily="18" charset="0"/>
              </a:rPr>
              <a:t>Interfacing</a:t>
            </a:r>
          </a:p>
        </p:txBody>
      </p:sp>
      <p:pic>
        <p:nvPicPr>
          <p:cNvPr id="42" name="Picture 41" descr="A black background with a black square&#10;&#10;Description automatically generated with medium confidence">
            <a:extLst>
              <a:ext uri="{FF2B5EF4-FFF2-40B4-BE49-F238E27FC236}">
                <a16:creationId xmlns:a16="http://schemas.microsoft.com/office/drawing/2014/main" id="{97280FB1-2FA4-E59A-E9FB-0167D560C476}"/>
              </a:ext>
            </a:extLst>
          </p:cNvPr>
          <p:cNvPicPr>
            <a:picLocks noChangeAspect="1"/>
          </p:cNvPicPr>
          <p:nvPr/>
        </p:nvPicPr>
        <p:blipFill>
          <a:blip r:embed="rId16"/>
          <a:stretch>
            <a:fillRect/>
          </a:stretch>
        </p:blipFill>
        <p:spPr>
          <a:xfrm>
            <a:off x="5889594" y="3159078"/>
            <a:ext cx="520758" cy="520761"/>
          </a:xfrm>
          <a:prstGeom prst="rect">
            <a:avLst/>
          </a:prstGeom>
        </p:spPr>
      </p:pic>
      <p:pic>
        <p:nvPicPr>
          <p:cNvPr id="43" name="Picture 42" descr="A black background with a black square&#10;&#10;Description automatically generated with medium confidence">
            <a:extLst>
              <a:ext uri="{FF2B5EF4-FFF2-40B4-BE49-F238E27FC236}">
                <a16:creationId xmlns:a16="http://schemas.microsoft.com/office/drawing/2014/main" id="{24AEAF37-7028-C543-2011-85B3D1FE5F2B}"/>
              </a:ext>
            </a:extLst>
          </p:cNvPr>
          <p:cNvPicPr>
            <a:picLocks noChangeAspect="1"/>
          </p:cNvPicPr>
          <p:nvPr/>
        </p:nvPicPr>
        <p:blipFill>
          <a:blip r:embed="rId17"/>
          <a:stretch>
            <a:fillRect/>
          </a:stretch>
        </p:blipFill>
        <p:spPr>
          <a:xfrm>
            <a:off x="5729187" y="3589436"/>
            <a:ext cx="520758" cy="520761"/>
          </a:xfrm>
          <a:prstGeom prst="rect">
            <a:avLst/>
          </a:prstGeom>
        </p:spPr>
      </p:pic>
      <p:sp>
        <p:nvSpPr>
          <p:cNvPr id="46" name="TextBox 45">
            <a:extLst>
              <a:ext uri="{FF2B5EF4-FFF2-40B4-BE49-F238E27FC236}">
                <a16:creationId xmlns:a16="http://schemas.microsoft.com/office/drawing/2014/main" id="{10F98120-C953-BA46-61A5-2BB6D860370D}"/>
              </a:ext>
            </a:extLst>
          </p:cNvPr>
          <p:cNvSpPr txBox="1"/>
          <p:nvPr/>
        </p:nvSpPr>
        <p:spPr>
          <a:xfrm>
            <a:off x="3888647" y="4422463"/>
            <a:ext cx="1368433" cy="498663"/>
          </a:xfrm>
          <a:prstGeom prst="rect">
            <a:avLst/>
          </a:prstGeom>
          <a:noFill/>
        </p:spPr>
        <p:txBody>
          <a:bodyPr wrap="square" rtlCol="0">
            <a:spAutoFit/>
          </a:bodyPr>
          <a:lstStyle/>
          <a:p>
            <a:pPr algn="ctr">
              <a:lnSpc>
                <a:spcPct val="150000"/>
              </a:lnSpc>
            </a:pPr>
            <a:r>
              <a:rPr lang="en-US" sz="2000" dirty="0" err="1">
                <a:solidFill>
                  <a:srgbClr val="43507A"/>
                </a:solidFill>
                <a:latin typeface="Times New Roman" panose="02020603050405020304" pitchFamily="18" charset="0"/>
                <a:cs typeface="Times New Roman" panose="02020603050405020304" pitchFamily="18" charset="0"/>
              </a:rPr>
              <a:t>LiftNode</a:t>
            </a:r>
            <a:endParaRPr lang="en-US" sz="2000" dirty="0">
              <a:solidFill>
                <a:srgbClr val="43507A"/>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5AACC287-CA2F-32E1-2965-03B95C5DF9E4}"/>
              </a:ext>
            </a:extLst>
          </p:cNvPr>
          <p:cNvSpPr txBox="1"/>
          <p:nvPr/>
        </p:nvSpPr>
        <p:spPr>
          <a:xfrm>
            <a:off x="6956120" y="4381799"/>
            <a:ext cx="1368433" cy="498663"/>
          </a:xfrm>
          <a:prstGeom prst="rect">
            <a:avLst/>
          </a:prstGeom>
          <a:noFill/>
        </p:spPr>
        <p:txBody>
          <a:bodyPr wrap="square" rtlCol="0">
            <a:spAutoFit/>
          </a:bodyPr>
          <a:lstStyle/>
          <a:p>
            <a:pPr algn="ctr">
              <a:lnSpc>
                <a:spcPct val="150000"/>
              </a:lnSpc>
            </a:pPr>
            <a:r>
              <a:rPr lang="en-US" sz="2000" dirty="0" err="1">
                <a:solidFill>
                  <a:srgbClr val="43507A"/>
                </a:solidFill>
                <a:latin typeface="Times New Roman" panose="02020603050405020304" pitchFamily="18" charset="0"/>
                <a:cs typeface="Times New Roman" panose="02020603050405020304" pitchFamily="18" charset="0"/>
              </a:rPr>
              <a:t>LiftHub</a:t>
            </a:r>
            <a:endParaRPr lang="en-US" sz="2000" dirty="0">
              <a:solidFill>
                <a:srgbClr val="43507A"/>
              </a:solidFill>
              <a:latin typeface="Times New Roman" panose="02020603050405020304" pitchFamily="18" charset="0"/>
              <a:cs typeface="Times New Roman" panose="02020603050405020304" pitchFamily="18" charset="0"/>
            </a:endParaRPr>
          </a:p>
        </p:txBody>
      </p:sp>
      <p:grpSp>
        <p:nvGrpSpPr>
          <p:cNvPr id="49" name="Group 48">
            <a:extLst>
              <a:ext uri="{FF2B5EF4-FFF2-40B4-BE49-F238E27FC236}">
                <a16:creationId xmlns:a16="http://schemas.microsoft.com/office/drawing/2014/main" id="{80D05648-D2FC-D334-C522-C57561436957}"/>
              </a:ext>
            </a:extLst>
          </p:cNvPr>
          <p:cNvGrpSpPr/>
          <p:nvPr/>
        </p:nvGrpSpPr>
        <p:grpSpPr>
          <a:xfrm>
            <a:off x="655139" y="1189017"/>
            <a:ext cx="5358133" cy="538925"/>
            <a:chOff x="4369002" y="1013707"/>
            <a:chExt cx="5358133" cy="538925"/>
          </a:xfrm>
        </p:grpSpPr>
        <p:sp>
          <p:nvSpPr>
            <p:cNvPr id="50" name="Rectangle 49">
              <a:extLst>
                <a:ext uri="{FF2B5EF4-FFF2-40B4-BE49-F238E27FC236}">
                  <a16:creationId xmlns:a16="http://schemas.microsoft.com/office/drawing/2014/main" id="{C72A19C6-45B1-DB8D-FDC1-8BA31D1118B6}"/>
                </a:ext>
              </a:extLst>
            </p:cNvPr>
            <p:cNvSpPr/>
            <p:nvPr/>
          </p:nvSpPr>
          <p:spPr>
            <a:xfrm>
              <a:off x="4369002" y="1013707"/>
              <a:ext cx="5358133"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442CF645-349E-7E9E-BE1A-4D34012D907B}"/>
                </a:ext>
              </a:extLst>
            </p:cNvPr>
            <p:cNvSpPr txBox="1"/>
            <p:nvPr/>
          </p:nvSpPr>
          <p:spPr>
            <a:xfrm>
              <a:off x="5013758" y="1083114"/>
              <a:ext cx="3541100"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Frontend</a:t>
              </a:r>
            </a:p>
          </p:txBody>
        </p:sp>
        <p:pic>
          <p:nvPicPr>
            <p:cNvPr id="52" name="Picture 51" descr="A blue square with black lines and a square in center&#10;&#10;Description automatically generated">
              <a:extLst>
                <a:ext uri="{FF2B5EF4-FFF2-40B4-BE49-F238E27FC236}">
                  <a16:creationId xmlns:a16="http://schemas.microsoft.com/office/drawing/2014/main" id="{E0C68A60-2617-08E2-C24B-80CF0D247FD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62780" y="1054569"/>
              <a:ext cx="457200" cy="457200"/>
            </a:xfrm>
            <a:prstGeom prst="rect">
              <a:avLst/>
            </a:prstGeom>
          </p:spPr>
        </p:pic>
      </p:grpSp>
      <p:grpSp>
        <p:nvGrpSpPr>
          <p:cNvPr id="59" name="Group 58">
            <a:extLst>
              <a:ext uri="{FF2B5EF4-FFF2-40B4-BE49-F238E27FC236}">
                <a16:creationId xmlns:a16="http://schemas.microsoft.com/office/drawing/2014/main" id="{5DA7CF36-C284-239E-5292-A185117A60DB}"/>
              </a:ext>
            </a:extLst>
          </p:cNvPr>
          <p:cNvGrpSpPr/>
          <p:nvPr/>
        </p:nvGrpSpPr>
        <p:grpSpPr>
          <a:xfrm>
            <a:off x="6111841" y="1189017"/>
            <a:ext cx="5358133" cy="538925"/>
            <a:chOff x="6111841" y="1189017"/>
            <a:chExt cx="5358133" cy="538925"/>
          </a:xfrm>
        </p:grpSpPr>
        <p:sp>
          <p:nvSpPr>
            <p:cNvPr id="54" name="Rectangle 53">
              <a:extLst>
                <a:ext uri="{FF2B5EF4-FFF2-40B4-BE49-F238E27FC236}">
                  <a16:creationId xmlns:a16="http://schemas.microsoft.com/office/drawing/2014/main" id="{E9E5CE1C-D0B7-9D12-4414-0465F3697F30}"/>
                </a:ext>
              </a:extLst>
            </p:cNvPr>
            <p:cNvSpPr/>
            <p:nvPr/>
          </p:nvSpPr>
          <p:spPr>
            <a:xfrm>
              <a:off x="6111841" y="1189017"/>
              <a:ext cx="5358133" cy="538925"/>
            </a:xfrm>
            <a:prstGeom prst="rect">
              <a:avLst/>
            </a:prstGeom>
            <a:solidFill>
              <a:schemeClr val="accent1">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EEEA2296-123B-6534-15DA-0F17EDB085E1}"/>
                </a:ext>
              </a:extLst>
            </p:cNvPr>
            <p:cNvSpPr txBox="1"/>
            <p:nvPr/>
          </p:nvSpPr>
          <p:spPr>
            <a:xfrm>
              <a:off x="6756597" y="1258424"/>
              <a:ext cx="3541100" cy="400110"/>
            </a:xfrm>
            <a:prstGeom prst="rect">
              <a:avLst/>
            </a:prstGeom>
            <a:noFill/>
          </p:spPr>
          <p:txBody>
            <a:bodyPr wrap="square">
              <a:spAutoFit/>
            </a:bodyPr>
            <a:lstStyle/>
            <a:p>
              <a:r>
                <a:rPr lang="en-US" sz="2000" b="1" dirty="0">
                  <a:solidFill>
                    <a:srgbClr val="43507A"/>
                  </a:solidFill>
                  <a:latin typeface="Times New Roman" panose="02020603050405020304" pitchFamily="18" charset="0"/>
                  <a:cs typeface="Times New Roman" panose="02020603050405020304" pitchFamily="18" charset="0"/>
                </a:rPr>
                <a:t>Backend</a:t>
              </a:r>
            </a:p>
          </p:txBody>
        </p:sp>
        <p:pic>
          <p:nvPicPr>
            <p:cNvPr id="58" name="Picture 57" descr="A blue cloud on a black background&#10;&#10;Description automatically generated">
              <a:extLst>
                <a:ext uri="{FF2B5EF4-FFF2-40B4-BE49-F238E27FC236}">
                  <a16:creationId xmlns:a16="http://schemas.microsoft.com/office/drawing/2014/main" id="{88C6FD68-B12C-C581-E829-B89919CE2F6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05619" y="1237061"/>
              <a:ext cx="457200" cy="457200"/>
            </a:xfrm>
            <a:prstGeom prst="rect">
              <a:avLst/>
            </a:prstGeom>
          </p:spPr>
        </p:pic>
      </p:grpSp>
      <p:sp>
        <p:nvSpPr>
          <p:cNvPr id="48" name="Rectangle 47">
            <a:extLst>
              <a:ext uri="{FF2B5EF4-FFF2-40B4-BE49-F238E27FC236}">
                <a16:creationId xmlns:a16="http://schemas.microsoft.com/office/drawing/2014/main" id="{1E50F35E-4433-BD55-76CC-27CA251BA829}"/>
              </a:ext>
            </a:extLst>
          </p:cNvPr>
          <p:cNvSpPr/>
          <p:nvPr/>
        </p:nvSpPr>
        <p:spPr>
          <a:xfrm>
            <a:off x="6080011" y="1013460"/>
            <a:ext cx="5599213" cy="4998937"/>
          </a:xfrm>
          <a:prstGeom prst="rect">
            <a:avLst/>
          </a:prstGeom>
          <a:solidFill>
            <a:schemeClr val="bg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479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7337</TotalTime>
  <Words>9078</Words>
  <Application>Microsoft Office PowerPoint</Application>
  <PresentationFormat>Widescreen</PresentationFormat>
  <Paragraphs>1857</Paragraphs>
  <Slides>78</Slides>
  <Notes>77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Amasis MT Pro</vt:lpstr>
      <vt:lpstr>Amasis MT Pro Medium</vt:lpstr>
      <vt:lpstr>Aptos</vt:lpstr>
      <vt:lpstr>Arial</vt:lpstr>
      <vt:lpstr>Calibri</vt:lpstr>
      <vt:lpstr>Cambria Math</vt:lpstr>
      <vt:lpstr>Elephant</vt:lpstr>
      <vt:lpstr>Georgia</vt:lpstr>
      <vt:lpstr>Times New Roman</vt:lpstr>
      <vt:lpstr>Wingdings</vt:lpstr>
      <vt:lpstr>WPS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cswoffice</dc:creator>
  <cp:lastModifiedBy>#CUI SHUAIWEN#</cp:lastModifiedBy>
  <cp:revision>171</cp:revision>
  <dcterms:created xsi:type="dcterms:W3CDTF">2023-08-09T12:44:55Z</dcterms:created>
  <dcterms:modified xsi:type="dcterms:W3CDTF">2024-12-16T03:34:21Z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2052-12.1.0.15259</vt:lpwstr>
  </property>
</Properties>
</file>